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3" r:id="rId4"/>
  </p:sldMasterIdLst>
  <p:notesMasterIdLst>
    <p:notesMasterId r:id="rId37"/>
  </p:notesMasterIdLst>
  <p:sldIdLst>
    <p:sldId id="265" r:id="rId5"/>
    <p:sldId id="290" r:id="rId6"/>
    <p:sldId id="284" r:id="rId7"/>
    <p:sldId id="320" r:id="rId8"/>
    <p:sldId id="286" r:id="rId9"/>
    <p:sldId id="292" r:id="rId10"/>
    <p:sldId id="298" r:id="rId11"/>
    <p:sldId id="321" r:id="rId12"/>
    <p:sldId id="283" r:id="rId13"/>
    <p:sldId id="278" r:id="rId14"/>
    <p:sldId id="277" r:id="rId15"/>
    <p:sldId id="322" r:id="rId16"/>
    <p:sldId id="275" r:id="rId17"/>
    <p:sldId id="279" r:id="rId18"/>
    <p:sldId id="282" r:id="rId19"/>
    <p:sldId id="309" r:id="rId20"/>
    <p:sldId id="310" r:id="rId21"/>
    <p:sldId id="315" r:id="rId22"/>
    <p:sldId id="316" r:id="rId23"/>
    <p:sldId id="323" r:id="rId24"/>
    <p:sldId id="299" r:id="rId25"/>
    <p:sldId id="305" r:id="rId26"/>
    <p:sldId id="293" r:id="rId27"/>
    <p:sldId id="295" r:id="rId28"/>
    <p:sldId id="307" r:id="rId29"/>
    <p:sldId id="306" r:id="rId30"/>
    <p:sldId id="317" r:id="rId31"/>
    <p:sldId id="318" r:id="rId32"/>
    <p:sldId id="324" r:id="rId33"/>
    <p:sldId id="280" r:id="rId34"/>
    <p:sldId id="281" r:id="rId35"/>
    <p:sldId id="319" r:id="rId3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2910121D-9DE5-4085-BBCC-12EE7B04DC4D}">
          <p14:sldIdLst>
            <p14:sldId id="265"/>
            <p14:sldId id="290"/>
            <p14:sldId id="284"/>
            <p14:sldId id="320"/>
            <p14:sldId id="286"/>
            <p14:sldId id="292"/>
            <p14:sldId id="298"/>
            <p14:sldId id="321"/>
            <p14:sldId id="283"/>
            <p14:sldId id="278"/>
            <p14:sldId id="277"/>
            <p14:sldId id="322"/>
            <p14:sldId id="275"/>
            <p14:sldId id="279"/>
            <p14:sldId id="282"/>
            <p14:sldId id="309"/>
            <p14:sldId id="310"/>
            <p14:sldId id="315"/>
            <p14:sldId id="316"/>
            <p14:sldId id="323"/>
            <p14:sldId id="299"/>
            <p14:sldId id="305"/>
            <p14:sldId id="293"/>
            <p14:sldId id="295"/>
            <p14:sldId id="307"/>
            <p14:sldId id="306"/>
            <p14:sldId id="317"/>
            <p14:sldId id="318"/>
            <p14:sldId id="324"/>
            <p14:sldId id="280"/>
            <p14:sldId id="281"/>
            <p14:sldId id="3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F2CD81-E3FE-4A23-8302-BE99F3A0B67A}" v="3" dt="2023-12-19T12:41:34.4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892" autoAdjust="0"/>
    <p:restoredTop sz="94660"/>
  </p:normalViewPr>
  <p:slideViewPr>
    <p:cSldViewPr showGuides="1">
      <p:cViewPr varScale="1">
        <p:scale>
          <a:sx n="103" d="100"/>
          <a:sy n="103" d="100"/>
        </p:scale>
        <p:origin x="114" y="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B4025-B76F-49F8-AA6B-E89E72A01E96}" type="datetimeFigureOut">
              <a:rPr lang="fi-FI" smtClean="0"/>
              <a:t>19.12.2023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5DFF27-5751-46AE-BC88-E016A435E32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5756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fi-FI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3167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6" name="Google Shape;48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0351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fi-FI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0092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tsikko 21">
            <a:extLst>
              <a:ext uri="{FF2B5EF4-FFF2-40B4-BE49-F238E27FC236}">
                <a16:creationId xmlns:a16="http://schemas.microsoft.com/office/drawing/2014/main" id="{42627C78-F857-4C35-B9DE-F8E8F893A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3909750"/>
            <a:ext cx="8280000" cy="122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8" name="Alaotsikko">
            <a:extLst>
              <a:ext uri="{FF2B5EF4-FFF2-40B4-BE49-F238E27FC236}">
                <a16:creationId xmlns:a16="http://schemas.microsoft.com/office/drawing/2014/main" id="{E91DDF1F-FE89-4603-A3BF-EF6D771217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00" y="5229000"/>
            <a:ext cx="8280000" cy="1241006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6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BE89B99-CB50-4721-8EC5-09E308DE3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020BB7A-7565-440A-AF71-226D618FE89D}" type="slidenum">
              <a:rPr lang="fi-FI" smtClean="0"/>
              <a:t>‹#›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24E1588-9E6E-4A84-810E-6A616E8CD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1FC86D5-0234-4146-B51B-98ED78F9FC6D}" type="datetime1">
              <a:rPr lang="fi-FI" smtClean="0"/>
              <a:t>19.12.2023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2470115-13AF-4E2A-AD86-898C49862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3C30A216-C7F8-42EB-967F-C42A5B654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 bwMode="black">
          <a:xfrm>
            <a:off x="9259944" y="5532891"/>
            <a:ext cx="2196000" cy="592921"/>
            <a:chOff x="10274400" y="6210000"/>
            <a:chExt cx="1492250" cy="402908"/>
          </a:xfrm>
          <a:solidFill>
            <a:srgbClr val="FFFFFF"/>
          </a:solidFill>
        </p:grpSpPr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EC11CF2F-5EEB-49C7-B657-CFB988898499}"/>
                </a:ext>
              </a:extLst>
            </p:cNvPr>
            <p:cNvSpPr/>
            <p:nvPr/>
          </p:nvSpPr>
          <p:spPr bwMode="black">
            <a:xfrm>
              <a:off x="11466195" y="6216751"/>
              <a:ext cx="301902" cy="392018"/>
            </a:xfrm>
            <a:custGeom>
              <a:avLst/>
              <a:gdLst>
                <a:gd name="connsiteX0" fmla="*/ 150227 w 301902"/>
                <a:gd name="connsiteY0" fmla="*/ 0 h 392018"/>
                <a:gd name="connsiteX1" fmla="*/ 126062 w 301902"/>
                <a:gd name="connsiteY1" fmla="*/ 55318 h 392018"/>
                <a:gd name="connsiteX2" fmla="*/ 126062 w 301902"/>
                <a:gd name="connsiteY2" fmla="*/ 170419 h 392018"/>
                <a:gd name="connsiteX3" fmla="*/ 96439 w 301902"/>
                <a:gd name="connsiteY3" fmla="*/ 105409 h 392018"/>
                <a:gd name="connsiteX4" fmla="*/ 69935 w 301902"/>
                <a:gd name="connsiteY4" fmla="*/ 165955 h 392018"/>
                <a:gd name="connsiteX5" fmla="*/ 101896 w 301902"/>
                <a:gd name="connsiteY5" fmla="*/ 235756 h 392018"/>
                <a:gd name="connsiteX6" fmla="*/ 52786 w 301902"/>
                <a:gd name="connsiteY6" fmla="*/ 205265 h 392018"/>
                <a:gd name="connsiteX7" fmla="*/ 33409 w 301902"/>
                <a:gd name="connsiteY7" fmla="*/ 249476 h 392018"/>
                <a:gd name="connsiteX8" fmla="*/ 80849 w 301902"/>
                <a:gd name="connsiteY8" fmla="*/ 278878 h 392018"/>
                <a:gd name="connsiteX9" fmla="*/ 20491 w 301902"/>
                <a:gd name="connsiteY9" fmla="*/ 278878 h 392018"/>
                <a:gd name="connsiteX10" fmla="*/ 0 w 301902"/>
                <a:gd name="connsiteY10" fmla="*/ 325811 h 392018"/>
                <a:gd name="connsiteX11" fmla="*/ 126062 w 301902"/>
                <a:gd name="connsiteY11" fmla="*/ 325811 h 392018"/>
                <a:gd name="connsiteX12" fmla="*/ 126062 w 301902"/>
                <a:gd name="connsiteY12" fmla="*/ 392019 h 392018"/>
                <a:gd name="connsiteX13" fmla="*/ 175729 w 301902"/>
                <a:gd name="connsiteY13" fmla="*/ 392019 h 392018"/>
                <a:gd name="connsiteX14" fmla="*/ 175729 w 301902"/>
                <a:gd name="connsiteY14" fmla="*/ 325811 h 392018"/>
                <a:gd name="connsiteX15" fmla="*/ 301902 w 301902"/>
                <a:gd name="connsiteY15" fmla="*/ 325811 h 392018"/>
                <a:gd name="connsiteX16" fmla="*/ 281300 w 301902"/>
                <a:gd name="connsiteY16" fmla="*/ 278878 h 392018"/>
                <a:gd name="connsiteX17" fmla="*/ 221054 w 301902"/>
                <a:gd name="connsiteY17" fmla="*/ 278878 h 392018"/>
                <a:gd name="connsiteX18" fmla="*/ 268494 w 301902"/>
                <a:gd name="connsiteY18" fmla="*/ 249476 h 392018"/>
                <a:gd name="connsiteX19" fmla="*/ 249117 w 301902"/>
                <a:gd name="connsiteY19" fmla="*/ 205265 h 392018"/>
                <a:gd name="connsiteX20" fmla="*/ 199895 w 301902"/>
                <a:gd name="connsiteY20" fmla="*/ 235756 h 392018"/>
                <a:gd name="connsiteX21" fmla="*/ 231967 w 301902"/>
                <a:gd name="connsiteY21" fmla="*/ 165955 h 392018"/>
                <a:gd name="connsiteX22" fmla="*/ 205463 w 301902"/>
                <a:gd name="connsiteY22" fmla="*/ 105409 h 392018"/>
                <a:gd name="connsiteX23" fmla="*/ 175729 w 301902"/>
                <a:gd name="connsiteY23" fmla="*/ 170419 h 392018"/>
                <a:gd name="connsiteX24" fmla="*/ 175729 w 301902"/>
                <a:gd name="connsiteY24" fmla="*/ 55318 h 392018"/>
                <a:gd name="connsiteX25" fmla="*/ 151675 w 301902"/>
                <a:gd name="connsiteY25" fmla="*/ 0 h 39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01902" h="392018">
                  <a:moveTo>
                    <a:pt x="150227" y="0"/>
                  </a:moveTo>
                  <a:lnTo>
                    <a:pt x="126062" y="55318"/>
                  </a:lnTo>
                  <a:lnTo>
                    <a:pt x="126062" y="170419"/>
                  </a:lnTo>
                  <a:lnTo>
                    <a:pt x="96439" y="105409"/>
                  </a:lnTo>
                  <a:lnTo>
                    <a:pt x="69935" y="165955"/>
                  </a:lnTo>
                  <a:lnTo>
                    <a:pt x="101896" y="235756"/>
                  </a:lnTo>
                  <a:lnTo>
                    <a:pt x="52786" y="205265"/>
                  </a:lnTo>
                  <a:lnTo>
                    <a:pt x="33409" y="249476"/>
                  </a:lnTo>
                  <a:lnTo>
                    <a:pt x="80849" y="278878"/>
                  </a:lnTo>
                  <a:lnTo>
                    <a:pt x="20491" y="278878"/>
                  </a:lnTo>
                  <a:lnTo>
                    <a:pt x="0" y="325811"/>
                  </a:lnTo>
                  <a:lnTo>
                    <a:pt x="126062" y="325811"/>
                  </a:lnTo>
                  <a:lnTo>
                    <a:pt x="126062" y="392019"/>
                  </a:lnTo>
                  <a:lnTo>
                    <a:pt x="175729" y="392019"/>
                  </a:lnTo>
                  <a:lnTo>
                    <a:pt x="175729" y="325811"/>
                  </a:lnTo>
                  <a:lnTo>
                    <a:pt x="301902" y="325811"/>
                  </a:lnTo>
                  <a:lnTo>
                    <a:pt x="281300" y="278878"/>
                  </a:lnTo>
                  <a:lnTo>
                    <a:pt x="221054" y="278878"/>
                  </a:lnTo>
                  <a:lnTo>
                    <a:pt x="268494" y="249476"/>
                  </a:lnTo>
                  <a:lnTo>
                    <a:pt x="249117" y="205265"/>
                  </a:lnTo>
                  <a:lnTo>
                    <a:pt x="199895" y="235756"/>
                  </a:lnTo>
                  <a:lnTo>
                    <a:pt x="231967" y="165955"/>
                  </a:lnTo>
                  <a:lnTo>
                    <a:pt x="205463" y="105409"/>
                  </a:lnTo>
                  <a:lnTo>
                    <a:pt x="175729" y="170419"/>
                  </a:lnTo>
                  <a:lnTo>
                    <a:pt x="175729" y="55318"/>
                  </a:lnTo>
                  <a:lnTo>
                    <a:pt x="151675" y="0"/>
                  </a:lnTo>
                  <a:close/>
                </a:path>
              </a:pathLst>
            </a:custGeom>
            <a:grpFill/>
            <a:ln w="11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grpSp>
          <p:nvGrpSpPr>
            <p:cNvPr id="15" name="Kuva 10">
              <a:extLst>
                <a:ext uri="{FF2B5EF4-FFF2-40B4-BE49-F238E27FC236}">
                  <a16:creationId xmlns:a16="http://schemas.microsoft.com/office/drawing/2014/main" id="{974D59E4-C489-4D86-9ADE-0A22503B24E7}"/>
                </a:ext>
              </a:extLst>
            </p:cNvPr>
            <p:cNvGrpSpPr/>
            <p:nvPr/>
          </p:nvGrpSpPr>
          <p:grpSpPr bwMode="black">
            <a:xfrm>
              <a:off x="10278854" y="6317762"/>
              <a:ext cx="1072638" cy="291633"/>
              <a:chOff x="10278854" y="6317762"/>
              <a:chExt cx="1072638" cy="291633"/>
            </a:xfrm>
            <a:grpFill/>
          </p:grpSpPr>
          <p:sp>
            <p:nvSpPr>
              <p:cNvPr id="16" name="Vapaamuotoinen: Muoto 15">
                <a:extLst>
                  <a:ext uri="{FF2B5EF4-FFF2-40B4-BE49-F238E27FC236}">
                    <a16:creationId xmlns:a16="http://schemas.microsoft.com/office/drawing/2014/main" id="{30BCBFC5-BEC8-4C97-9AE0-5C60F02304EC}"/>
                  </a:ext>
                </a:extLst>
              </p:cNvPr>
              <p:cNvSpPr/>
              <p:nvPr/>
            </p:nvSpPr>
            <p:spPr bwMode="black">
              <a:xfrm>
                <a:off x="11056272" y="6317762"/>
                <a:ext cx="295220" cy="291633"/>
              </a:xfrm>
              <a:custGeom>
                <a:avLst/>
                <a:gdLst>
                  <a:gd name="connsiteX0" fmla="*/ 295221 w 295220"/>
                  <a:gd name="connsiteY0" fmla="*/ 145634 h 291633"/>
                  <a:gd name="connsiteX1" fmla="*/ 293884 w 295220"/>
                  <a:gd name="connsiteY1" fmla="*/ 123093 h 291633"/>
                  <a:gd name="connsiteX2" fmla="*/ 292214 w 295220"/>
                  <a:gd name="connsiteY2" fmla="*/ 112312 h 291633"/>
                  <a:gd name="connsiteX3" fmla="*/ 289764 w 295220"/>
                  <a:gd name="connsiteY3" fmla="*/ 101859 h 291633"/>
                  <a:gd name="connsiteX4" fmla="*/ 282748 w 295220"/>
                  <a:gd name="connsiteY4" fmla="*/ 82149 h 291633"/>
                  <a:gd name="connsiteX5" fmla="*/ 276178 w 295220"/>
                  <a:gd name="connsiteY5" fmla="*/ 69190 h 291633"/>
                  <a:gd name="connsiteX6" fmla="*/ 270610 w 295220"/>
                  <a:gd name="connsiteY6" fmla="*/ 60479 h 291633"/>
                  <a:gd name="connsiteX7" fmla="*/ 264373 w 295220"/>
                  <a:gd name="connsiteY7" fmla="*/ 52094 h 291633"/>
                  <a:gd name="connsiteX8" fmla="*/ 255353 w 295220"/>
                  <a:gd name="connsiteY8" fmla="*/ 42076 h 291633"/>
                  <a:gd name="connsiteX9" fmla="*/ 254239 w 295220"/>
                  <a:gd name="connsiteY9" fmla="*/ 40987 h 291633"/>
                  <a:gd name="connsiteX10" fmla="*/ 253237 w 295220"/>
                  <a:gd name="connsiteY10" fmla="*/ 40116 h 291633"/>
                  <a:gd name="connsiteX11" fmla="*/ 252680 w 295220"/>
                  <a:gd name="connsiteY11" fmla="*/ 39571 h 291633"/>
                  <a:gd name="connsiteX12" fmla="*/ 252235 w 295220"/>
                  <a:gd name="connsiteY12" fmla="*/ 39027 h 291633"/>
                  <a:gd name="connsiteX13" fmla="*/ 250230 w 295220"/>
                  <a:gd name="connsiteY13" fmla="*/ 37284 h 291633"/>
                  <a:gd name="connsiteX14" fmla="*/ 247112 w 295220"/>
                  <a:gd name="connsiteY14" fmla="*/ 34562 h 291633"/>
                  <a:gd name="connsiteX15" fmla="*/ 243994 w 295220"/>
                  <a:gd name="connsiteY15" fmla="*/ 31949 h 291633"/>
                  <a:gd name="connsiteX16" fmla="*/ 239874 w 295220"/>
                  <a:gd name="connsiteY16" fmla="*/ 28682 h 291633"/>
                  <a:gd name="connsiteX17" fmla="*/ 235642 w 295220"/>
                  <a:gd name="connsiteY17" fmla="*/ 25633 h 291633"/>
                  <a:gd name="connsiteX18" fmla="*/ 231299 w 295220"/>
                  <a:gd name="connsiteY18" fmla="*/ 22802 h 291633"/>
                  <a:gd name="connsiteX19" fmla="*/ 226844 w 295220"/>
                  <a:gd name="connsiteY19" fmla="*/ 20079 h 291633"/>
                  <a:gd name="connsiteX20" fmla="*/ 219494 w 295220"/>
                  <a:gd name="connsiteY20" fmla="*/ 16050 h 291633"/>
                  <a:gd name="connsiteX21" fmla="*/ 210697 w 295220"/>
                  <a:gd name="connsiteY21" fmla="*/ 11912 h 291633"/>
                  <a:gd name="connsiteX22" fmla="*/ 200786 w 295220"/>
                  <a:gd name="connsiteY22" fmla="*/ 8210 h 291633"/>
                  <a:gd name="connsiteX23" fmla="*/ 180072 w 295220"/>
                  <a:gd name="connsiteY23" fmla="*/ 2874 h 291633"/>
                  <a:gd name="connsiteX24" fmla="*/ 158023 w 295220"/>
                  <a:gd name="connsiteY24" fmla="*/ 261 h 291633"/>
                  <a:gd name="connsiteX25" fmla="*/ 146552 w 295220"/>
                  <a:gd name="connsiteY25" fmla="*/ 43 h 291633"/>
                  <a:gd name="connsiteX26" fmla="*/ 134971 w 295220"/>
                  <a:gd name="connsiteY26" fmla="*/ 478 h 291633"/>
                  <a:gd name="connsiteX27" fmla="*/ 112921 w 295220"/>
                  <a:gd name="connsiteY27" fmla="*/ 3310 h 291633"/>
                  <a:gd name="connsiteX28" fmla="*/ 92208 w 295220"/>
                  <a:gd name="connsiteY28" fmla="*/ 8972 h 291633"/>
                  <a:gd name="connsiteX29" fmla="*/ 82408 w 295220"/>
                  <a:gd name="connsiteY29" fmla="*/ 12783 h 291633"/>
                  <a:gd name="connsiteX30" fmla="*/ 73053 w 295220"/>
                  <a:gd name="connsiteY30" fmla="*/ 17357 h 291633"/>
                  <a:gd name="connsiteX31" fmla="*/ 64033 w 295220"/>
                  <a:gd name="connsiteY31" fmla="*/ 22584 h 291633"/>
                  <a:gd name="connsiteX32" fmla="*/ 55458 w 295220"/>
                  <a:gd name="connsiteY32" fmla="*/ 28573 h 291633"/>
                  <a:gd name="connsiteX33" fmla="*/ 39645 w 295220"/>
                  <a:gd name="connsiteY33" fmla="*/ 42403 h 291633"/>
                  <a:gd name="connsiteX34" fmla="*/ 32629 w 295220"/>
                  <a:gd name="connsiteY34" fmla="*/ 50025 h 291633"/>
                  <a:gd name="connsiteX35" fmla="*/ 26170 w 295220"/>
                  <a:gd name="connsiteY35" fmla="*/ 58192 h 291633"/>
                  <a:gd name="connsiteX36" fmla="*/ 23275 w 295220"/>
                  <a:gd name="connsiteY36" fmla="*/ 62439 h 291633"/>
                  <a:gd name="connsiteX37" fmla="*/ 20491 w 295220"/>
                  <a:gd name="connsiteY37" fmla="*/ 66795 h 291633"/>
                  <a:gd name="connsiteX38" fmla="*/ 15479 w 295220"/>
                  <a:gd name="connsiteY38" fmla="*/ 75724 h 291633"/>
                  <a:gd name="connsiteX39" fmla="*/ 7573 w 295220"/>
                  <a:gd name="connsiteY39" fmla="*/ 94889 h 291633"/>
                  <a:gd name="connsiteX40" fmla="*/ 6014 w 295220"/>
                  <a:gd name="connsiteY40" fmla="*/ 99899 h 291633"/>
                  <a:gd name="connsiteX41" fmla="*/ 4677 w 295220"/>
                  <a:gd name="connsiteY41" fmla="*/ 105017 h 291633"/>
                  <a:gd name="connsiteX42" fmla="*/ 2450 w 295220"/>
                  <a:gd name="connsiteY42" fmla="*/ 115470 h 291633"/>
                  <a:gd name="connsiteX43" fmla="*/ 891 w 295220"/>
                  <a:gd name="connsiteY43" fmla="*/ 126469 h 291633"/>
                  <a:gd name="connsiteX44" fmla="*/ 111 w 295220"/>
                  <a:gd name="connsiteY44" fmla="*/ 137576 h 291633"/>
                  <a:gd name="connsiteX45" fmla="*/ 0 w 295220"/>
                  <a:gd name="connsiteY45" fmla="*/ 143238 h 291633"/>
                  <a:gd name="connsiteX46" fmla="*/ 0 w 295220"/>
                  <a:gd name="connsiteY46" fmla="*/ 149010 h 291633"/>
                  <a:gd name="connsiteX47" fmla="*/ 223 w 295220"/>
                  <a:gd name="connsiteY47" fmla="*/ 154672 h 291633"/>
                  <a:gd name="connsiteX48" fmla="*/ 557 w 295220"/>
                  <a:gd name="connsiteY48" fmla="*/ 160335 h 291633"/>
                  <a:gd name="connsiteX49" fmla="*/ 3675 w 295220"/>
                  <a:gd name="connsiteY49" fmla="*/ 182005 h 291633"/>
                  <a:gd name="connsiteX50" fmla="*/ 6348 w 295220"/>
                  <a:gd name="connsiteY50" fmla="*/ 192350 h 291633"/>
                  <a:gd name="connsiteX51" fmla="*/ 9689 w 295220"/>
                  <a:gd name="connsiteY51" fmla="*/ 202259 h 291633"/>
                  <a:gd name="connsiteX52" fmla="*/ 18486 w 295220"/>
                  <a:gd name="connsiteY52" fmla="*/ 220989 h 291633"/>
                  <a:gd name="connsiteX53" fmla="*/ 23943 w 295220"/>
                  <a:gd name="connsiteY53" fmla="*/ 229809 h 291633"/>
                  <a:gd name="connsiteX54" fmla="*/ 30068 w 295220"/>
                  <a:gd name="connsiteY54" fmla="*/ 238194 h 291633"/>
                  <a:gd name="connsiteX55" fmla="*/ 36861 w 295220"/>
                  <a:gd name="connsiteY55" fmla="*/ 246143 h 291633"/>
                  <a:gd name="connsiteX56" fmla="*/ 44322 w 295220"/>
                  <a:gd name="connsiteY56" fmla="*/ 253657 h 291633"/>
                  <a:gd name="connsiteX57" fmla="*/ 52229 w 295220"/>
                  <a:gd name="connsiteY57" fmla="*/ 260517 h 291633"/>
                  <a:gd name="connsiteX58" fmla="*/ 60581 w 295220"/>
                  <a:gd name="connsiteY58" fmla="*/ 266724 h 291633"/>
                  <a:gd name="connsiteX59" fmla="*/ 69379 w 295220"/>
                  <a:gd name="connsiteY59" fmla="*/ 272278 h 291633"/>
                  <a:gd name="connsiteX60" fmla="*/ 78510 w 295220"/>
                  <a:gd name="connsiteY60" fmla="*/ 277069 h 291633"/>
                  <a:gd name="connsiteX61" fmla="*/ 97999 w 295220"/>
                  <a:gd name="connsiteY61" fmla="*/ 284692 h 291633"/>
                  <a:gd name="connsiteX62" fmla="*/ 108355 w 295220"/>
                  <a:gd name="connsiteY62" fmla="*/ 287414 h 291633"/>
                  <a:gd name="connsiteX63" fmla="*/ 119046 w 295220"/>
                  <a:gd name="connsiteY63" fmla="*/ 289483 h 291633"/>
                  <a:gd name="connsiteX64" fmla="*/ 141541 w 295220"/>
                  <a:gd name="connsiteY64" fmla="*/ 291552 h 291633"/>
                  <a:gd name="connsiteX65" fmla="*/ 153011 w 295220"/>
                  <a:gd name="connsiteY65" fmla="*/ 291552 h 291633"/>
                  <a:gd name="connsiteX66" fmla="*/ 164482 w 295220"/>
                  <a:gd name="connsiteY66" fmla="*/ 290899 h 291633"/>
                  <a:gd name="connsiteX67" fmla="*/ 186197 w 295220"/>
                  <a:gd name="connsiteY67" fmla="*/ 287523 h 291633"/>
                  <a:gd name="connsiteX68" fmla="*/ 196554 w 295220"/>
                  <a:gd name="connsiteY68" fmla="*/ 284801 h 291633"/>
                  <a:gd name="connsiteX69" fmla="*/ 206576 w 295220"/>
                  <a:gd name="connsiteY69" fmla="*/ 281316 h 291633"/>
                  <a:gd name="connsiteX70" fmla="*/ 225397 w 295220"/>
                  <a:gd name="connsiteY70" fmla="*/ 272278 h 291633"/>
                  <a:gd name="connsiteX71" fmla="*/ 234194 w 295220"/>
                  <a:gd name="connsiteY71" fmla="*/ 266724 h 291633"/>
                  <a:gd name="connsiteX72" fmla="*/ 242658 w 295220"/>
                  <a:gd name="connsiteY72" fmla="*/ 260300 h 291633"/>
                  <a:gd name="connsiteX73" fmla="*/ 249673 w 295220"/>
                  <a:gd name="connsiteY73" fmla="*/ 254310 h 291633"/>
                  <a:gd name="connsiteX74" fmla="*/ 252346 w 295220"/>
                  <a:gd name="connsiteY74" fmla="*/ 251806 h 291633"/>
                  <a:gd name="connsiteX75" fmla="*/ 254239 w 295220"/>
                  <a:gd name="connsiteY75" fmla="*/ 249955 h 291633"/>
                  <a:gd name="connsiteX76" fmla="*/ 256132 w 295220"/>
                  <a:gd name="connsiteY76" fmla="*/ 248103 h 291633"/>
                  <a:gd name="connsiteX77" fmla="*/ 259585 w 295220"/>
                  <a:gd name="connsiteY77" fmla="*/ 244510 h 291633"/>
                  <a:gd name="connsiteX78" fmla="*/ 268939 w 295220"/>
                  <a:gd name="connsiteY78" fmla="*/ 233076 h 291633"/>
                  <a:gd name="connsiteX79" fmla="*/ 274730 w 295220"/>
                  <a:gd name="connsiteY79" fmla="*/ 224473 h 291633"/>
                  <a:gd name="connsiteX80" fmla="*/ 279741 w 295220"/>
                  <a:gd name="connsiteY80" fmla="*/ 215435 h 291633"/>
                  <a:gd name="connsiteX81" fmla="*/ 284084 w 295220"/>
                  <a:gd name="connsiteY81" fmla="*/ 206070 h 291633"/>
                  <a:gd name="connsiteX82" fmla="*/ 287648 w 295220"/>
                  <a:gd name="connsiteY82" fmla="*/ 196270 h 291633"/>
                  <a:gd name="connsiteX83" fmla="*/ 291546 w 295220"/>
                  <a:gd name="connsiteY83" fmla="*/ 181896 h 291633"/>
                  <a:gd name="connsiteX84" fmla="*/ 293884 w 295220"/>
                  <a:gd name="connsiteY84" fmla="*/ 168284 h 291633"/>
                  <a:gd name="connsiteX85" fmla="*/ 294886 w 295220"/>
                  <a:gd name="connsiteY85" fmla="*/ 157177 h 291633"/>
                  <a:gd name="connsiteX86" fmla="*/ 295221 w 295220"/>
                  <a:gd name="connsiteY86" fmla="*/ 145634 h 291633"/>
                  <a:gd name="connsiteX87" fmla="*/ 262591 w 295220"/>
                  <a:gd name="connsiteY87" fmla="*/ 160661 h 291633"/>
                  <a:gd name="connsiteX88" fmla="*/ 260921 w 295220"/>
                  <a:gd name="connsiteY88" fmla="*/ 172422 h 291633"/>
                  <a:gd name="connsiteX89" fmla="*/ 257469 w 295220"/>
                  <a:gd name="connsiteY89" fmla="*/ 185816 h 291633"/>
                  <a:gd name="connsiteX90" fmla="*/ 255130 w 295220"/>
                  <a:gd name="connsiteY90" fmla="*/ 192241 h 291633"/>
                  <a:gd name="connsiteX91" fmla="*/ 250119 w 295220"/>
                  <a:gd name="connsiteY91" fmla="*/ 203130 h 291633"/>
                  <a:gd name="connsiteX92" fmla="*/ 244217 w 295220"/>
                  <a:gd name="connsiteY92" fmla="*/ 212822 h 291633"/>
                  <a:gd name="connsiteX93" fmla="*/ 240319 w 295220"/>
                  <a:gd name="connsiteY93" fmla="*/ 218158 h 291633"/>
                  <a:gd name="connsiteX94" fmla="*/ 237869 w 295220"/>
                  <a:gd name="connsiteY94" fmla="*/ 221207 h 291633"/>
                  <a:gd name="connsiteX95" fmla="*/ 234194 w 295220"/>
                  <a:gd name="connsiteY95" fmla="*/ 225236 h 291633"/>
                  <a:gd name="connsiteX96" fmla="*/ 232524 w 295220"/>
                  <a:gd name="connsiteY96" fmla="*/ 226978 h 291633"/>
                  <a:gd name="connsiteX97" fmla="*/ 231410 w 295220"/>
                  <a:gd name="connsiteY97" fmla="*/ 228176 h 291633"/>
                  <a:gd name="connsiteX98" fmla="*/ 230185 w 295220"/>
                  <a:gd name="connsiteY98" fmla="*/ 229374 h 291633"/>
                  <a:gd name="connsiteX99" fmla="*/ 228626 w 295220"/>
                  <a:gd name="connsiteY99" fmla="*/ 230789 h 291633"/>
                  <a:gd name="connsiteX100" fmla="*/ 225174 w 295220"/>
                  <a:gd name="connsiteY100" fmla="*/ 233838 h 291633"/>
                  <a:gd name="connsiteX101" fmla="*/ 219940 w 295220"/>
                  <a:gd name="connsiteY101" fmla="*/ 237976 h 291633"/>
                  <a:gd name="connsiteX102" fmla="*/ 214483 w 295220"/>
                  <a:gd name="connsiteY102" fmla="*/ 241788 h 291633"/>
                  <a:gd name="connsiteX103" fmla="*/ 203681 w 295220"/>
                  <a:gd name="connsiteY103" fmla="*/ 247886 h 291633"/>
                  <a:gd name="connsiteX104" fmla="*/ 191320 w 295220"/>
                  <a:gd name="connsiteY104" fmla="*/ 253004 h 291633"/>
                  <a:gd name="connsiteX105" fmla="*/ 178068 w 295220"/>
                  <a:gd name="connsiteY105" fmla="*/ 256706 h 291633"/>
                  <a:gd name="connsiteX106" fmla="*/ 163925 w 295220"/>
                  <a:gd name="connsiteY106" fmla="*/ 258993 h 291633"/>
                  <a:gd name="connsiteX107" fmla="*/ 148891 w 295220"/>
                  <a:gd name="connsiteY107" fmla="*/ 259864 h 291633"/>
                  <a:gd name="connsiteX108" fmla="*/ 133746 w 295220"/>
                  <a:gd name="connsiteY108" fmla="*/ 259319 h 291633"/>
                  <a:gd name="connsiteX109" fmla="*/ 119491 w 295220"/>
                  <a:gd name="connsiteY109" fmla="*/ 257250 h 291633"/>
                  <a:gd name="connsiteX110" fmla="*/ 106239 w 295220"/>
                  <a:gd name="connsiteY110" fmla="*/ 253766 h 291633"/>
                  <a:gd name="connsiteX111" fmla="*/ 93767 w 295220"/>
                  <a:gd name="connsiteY111" fmla="*/ 248866 h 291633"/>
                  <a:gd name="connsiteX112" fmla="*/ 82185 w 295220"/>
                  <a:gd name="connsiteY112" fmla="*/ 242441 h 291633"/>
                  <a:gd name="connsiteX113" fmla="*/ 71383 w 295220"/>
                  <a:gd name="connsiteY113" fmla="*/ 234601 h 291633"/>
                  <a:gd name="connsiteX114" fmla="*/ 61472 w 295220"/>
                  <a:gd name="connsiteY114" fmla="*/ 225345 h 291633"/>
                  <a:gd name="connsiteX115" fmla="*/ 57017 w 295220"/>
                  <a:gd name="connsiteY115" fmla="*/ 220444 h 291633"/>
                  <a:gd name="connsiteX116" fmla="*/ 52897 w 295220"/>
                  <a:gd name="connsiteY116" fmla="*/ 215217 h 291633"/>
                  <a:gd name="connsiteX117" fmla="*/ 45770 w 295220"/>
                  <a:gd name="connsiteY117" fmla="*/ 204219 h 291633"/>
                  <a:gd name="connsiteX118" fmla="*/ 40090 w 295220"/>
                  <a:gd name="connsiteY118" fmla="*/ 192459 h 291633"/>
                  <a:gd name="connsiteX119" fmla="*/ 35859 w 295220"/>
                  <a:gd name="connsiteY119" fmla="*/ 179827 h 291633"/>
                  <a:gd name="connsiteX120" fmla="*/ 33075 w 295220"/>
                  <a:gd name="connsiteY120" fmla="*/ 166215 h 291633"/>
                  <a:gd name="connsiteX121" fmla="*/ 31738 w 295220"/>
                  <a:gd name="connsiteY121" fmla="*/ 151732 h 291633"/>
                  <a:gd name="connsiteX122" fmla="*/ 31627 w 295220"/>
                  <a:gd name="connsiteY122" fmla="*/ 144218 h 291633"/>
                  <a:gd name="connsiteX123" fmla="*/ 31850 w 295220"/>
                  <a:gd name="connsiteY123" fmla="*/ 136705 h 291633"/>
                  <a:gd name="connsiteX124" fmla="*/ 33520 w 295220"/>
                  <a:gd name="connsiteY124" fmla="*/ 122331 h 291633"/>
                  <a:gd name="connsiteX125" fmla="*/ 36638 w 295220"/>
                  <a:gd name="connsiteY125" fmla="*/ 108937 h 291633"/>
                  <a:gd name="connsiteX126" fmla="*/ 41204 w 295220"/>
                  <a:gd name="connsiteY126" fmla="*/ 96414 h 291633"/>
                  <a:gd name="connsiteX127" fmla="*/ 47217 w 295220"/>
                  <a:gd name="connsiteY127" fmla="*/ 84653 h 291633"/>
                  <a:gd name="connsiteX128" fmla="*/ 54679 w 295220"/>
                  <a:gd name="connsiteY128" fmla="*/ 73764 h 291633"/>
                  <a:gd name="connsiteX129" fmla="*/ 63699 w 295220"/>
                  <a:gd name="connsiteY129" fmla="*/ 63637 h 291633"/>
                  <a:gd name="connsiteX130" fmla="*/ 73833 w 295220"/>
                  <a:gd name="connsiteY130" fmla="*/ 54599 h 291633"/>
                  <a:gd name="connsiteX131" fmla="*/ 84746 w 295220"/>
                  <a:gd name="connsiteY131" fmla="*/ 47085 h 291633"/>
                  <a:gd name="connsiteX132" fmla="*/ 96439 w 295220"/>
                  <a:gd name="connsiteY132" fmla="*/ 40987 h 291633"/>
                  <a:gd name="connsiteX133" fmla="*/ 108912 w 295220"/>
                  <a:gd name="connsiteY133" fmla="*/ 36304 h 291633"/>
                  <a:gd name="connsiteX134" fmla="*/ 122275 w 295220"/>
                  <a:gd name="connsiteY134" fmla="*/ 33038 h 291633"/>
                  <a:gd name="connsiteX135" fmla="*/ 136641 w 295220"/>
                  <a:gd name="connsiteY135" fmla="*/ 31295 h 291633"/>
                  <a:gd name="connsiteX136" fmla="*/ 144214 w 295220"/>
                  <a:gd name="connsiteY136" fmla="*/ 30969 h 291633"/>
                  <a:gd name="connsiteX137" fmla="*/ 151786 w 295220"/>
                  <a:gd name="connsiteY137" fmla="*/ 30969 h 291633"/>
                  <a:gd name="connsiteX138" fmla="*/ 166597 w 295220"/>
                  <a:gd name="connsiteY138" fmla="*/ 32166 h 291633"/>
                  <a:gd name="connsiteX139" fmla="*/ 180518 w 295220"/>
                  <a:gd name="connsiteY139" fmla="*/ 34780 h 291633"/>
                  <a:gd name="connsiteX140" fmla="*/ 193547 w 295220"/>
                  <a:gd name="connsiteY140" fmla="*/ 38809 h 291633"/>
                  <a:gd name="connsiteX141" fmla="*/ 205686 w 295220"/>
                  <a:gd name="connsiteY141" fmla="*/ 44363 h 291633"/>
                  <a:gd name="connsiteX142" fmla="*/ 217044 w 295220"/>
                  <a:gd name="connsiteY142" fmla="*/ 51332 h 291633"/>
                  <a:gd name="connsiteX143" fmla="*/ 227512 w 295220"/>
                  <a:gd name="connsiteY143" fmla="*/ 59717 h 291633"/>
                  <a:gd name="connsiteX144" fmla="*/ 232412 w 295220"/>
                  <a:gd name="connsiteY144" fmla="*/ 64399 h 291633"/>
                  <a:gd name="connsiteX145" fmla="*/ 236978 w 295220"/>
                  <a:gd name="connsiteY145" fmla="*/ 69299 h 291633"/>
                  <a:gd name="connsiteX146" fmla="*/ 244885 w 295220"/>
                  <a:gd name="connsiteY146" fmla="*/ 79862 h 291633"/>
                  <a:gd name="connsiteX147" fmla="*/ 251455 w 295220"/>
                  <a:gd name="connsiteY147" fmla="*/ 91187 h 291633"/>
                  <a:gd name="connsiteX148" fmla="*/ 256578 w 295220"/>
                  <a:gd name="connsiteY148" fmla="*/ 103383 h 291633"/>
                  <a:gd name="connsiteX149" fmla="*/ 260253 w 295220"/>
                  <a:gd name="connsiteY149" fmla="*/ 116450 h 291633"/>
                  <a:gd name="connsiteX150" fmla="*/ 262369 w 295220"/>
                  <a:gd name="connsiteY150" fmla="*/ 130498 h 291633"/>
                  <a:gd name="connsiteX151" fmla="*/ 263148 w 295220"/>
                  <a:gd name="connsiteY151" fmla="*/ 145416 h 291633"/>
                  <a:gd name="connsiteX152" fmla="*/ 262591 w 295220"/>
                  <a:gd name="connsiteY152" fmla="*/ 160661 h 291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295220" h="291633">
                    <a:moveTo>
                      <a:pt x="295221" y="145634"/>
                    </a:moveTo>
                    <a:cubicBezTo>
                      <a:pt x="295221" y="138120"/>
                      <a:pt x="294775" y="130607"/>
                      <a:pt x="293884" y="123093"/>
                    </a:cubicBezTo>
                    <a:cubicBezTo>
                      <a:pt x="293439" y="119500"/>
                      <a:pt x="292882" y="115906"/>
                      <a:pt x="292214" y="112312"/>
                    </a:cubicBezTo>
                    <a:cubicBezTo>
                      <a:pt x="291546" y="108828"/>
                      <a:pt x="290766" y="105343"/>
                      <a:pt x="289764" y="101859"/>
                    </a:cubicBezTo>
                    <a:cubicBezTo>
                      <a:pt x="287871" y="95107"/>
                      <a:pt x="285643" y="88465"/>
                      <a:pt x="282748" y="82149"/>
                    </a:cubicBezTo>
                    <a:cubicBezTo>
                      <a:pt x="280855" y="77684"/>
                      <a:pt x="278628" y="73328"/>
                      <a:pt x="276178" y="69190"/>
                    </a:cubicBezTo>
                    <a:cubicBezTo>
                      <a:pt x="274396" y="66250"/>
                      <a:pt x="272614" y="63310"/>
                      <a:pt x="270610" y="60479"/>
                    </a:cubicBezTo>
                    <a:cubicBezTo>
                      <a:pt x="268605" y="57648"/>
                      <a:pt x="266601" y="54816"/>
                      <a:pt x="264373" y="52094"/>
                    </a:cubicBezTo>
                    <a:cubicBezTo>
                      <a:pt x="261589" y="48609"/>
                      <a:pt x="258471" y="45234"/>
                      <a:pt x="255353" y="42076"/>
                    </a:cubicBezTo>
                    <a:cubicBezTo>
                      <a:pt x="255019" y="41749"/>
                      <a:pt x="254573" y="41314"/>
                      <a:pt x="254239" y="40987"/>
                    </a:cubicBezTo>
                    <a:cubicBezTo>
                      <a:pt x="253905" y="40660"/>
                      <a:pt x="253571" y="40334"/>
                      <a:pt x="253237" y="40116"/>
                    </a:cubicBezTo>
                    <a:cubicBezTo>
                      <a:pt x="253014" y="39898"/>
                      <a:pt x="252903" y="39789"/>
                      <a:pt x="252680" y="39571"/>
                    </a:cubicBezTo>
                    <a:cubicBezTo>
                      <a:pt x="252569" y="39462"/>
                      <a:pt x="252346" y="39245"/>
                      <a:pt x="252235" y="39027"/>
                    </a:cubicBezTo>
                    <a:cubicBezTo>
                      <a:pt x="251567" y="38482"/>
                      <a:pt x="250898" y="37829"/>
                      <a:pt x="250230" y="37284"/>
                    </a:cubicBezTo>
                    <a:cubicBezTo>
                      <a:pt x="249228" y="36413"/>
                      <a:pt x="248226" y="35433"/>
                      <a:pt x="247112" y="34562"/>
                    </a:cubicBezTo>
                    <a:cubicBezTo>
                      <a:pt x="246110" y="33691"/>
                      <a:pt x="245108" y="32820"/>
                      <a:pt x="243994" y="31949"/>
                    </a:cubicBezTo>
                    <a:cubicBezTo>
                      <a:pt x="242658" y="30860"/>
                      <a:pt x="241321" y="29771"/>
                      <a:pt x="239874" y="28682"/>
                    </a:cubicBezTo>
                    <a:cubicBezTo>
                      <a:pt x="238537" y="27593"/>
                      <a:pt x="237090" y="26613"/>
                      <a:pt x="235642" y="25633"/>
                    </a:cubicBezTo>
                    <a:cubicBezTo>
                      <a:pt x="234194" y="24653"/>
                      <a:pt x="232858" y="23673"/>
                      <a:pt x="231299" y="22802"/>
                    </a:cubicBezTo>
                    <a:cubicBezTo>
                      <a:pt x="229851" y="21822"/>
                      <a:pt x="228292" y="20950"/>
                      <a:pt x="226844" y="20079"/>
                    </a:cubicBezTo>
                    <a:cubicBezTo>
                      <a:pt x="224394" y="18664"/>
                      <a:pt x="221944" y="17357"/>
                      <a:pt x="219494" y="16050"/>
                    </a:cubicBezTo>
                    <a:cubicBezTo>
                      <a:pt x="216599" y="14526"/>
                      <a:pt x="213592" y="13219"/>
                      <a:pt x="210697" y="11912"/>
                    </a:cubicBezTo>
                    <a:cubicBezTo>
                      <a:pt x="207467" y="10497"/>
                      <a:pt x="204238" y="9299"/>
                      <a:pt x="200786" y="8210"/>
                    </a:cubicBezTo>
                    <a:cubicBezTo>
                      <a:pt x="194104" y="5923"/>
                      <a:pt x="187199" y="4181"/>
                      <a:pt x="180072" y="2874"/>
                    </a:cubicBezTo>
                    <a:cubicBezTo>
                      <a:pt x="172834" y="1458"/>
                      <a:pt x="165372" y="696"/>
                      <a:pt x="158023" y="261"/>
                    </a:cubicBezTo>
                    <a:cubicBezTo>
                      <a:pt x="154236" y="43"/>
                      <a:pt x="150339" y="-66"/>
                      <a:pt x="146552" y="43"/>
                    </a:cubicBezTo>
                    <a:cubicBezTo>
                      <a:pt x="142655" y="43"/>
                      <a:pt x="138868" y="152"/>
                      <a:pt x="134971" y="478"/>
                    </a:cubicBezTo>
                    <a:cubicBezTo>
                      <a:pt x="127509" y="914"/>
                      <a:pt x="120160" y="1894"/>
                      <a:pt x="112921" y="3310"/>
                    </a:cubicBezTo>
                    <a:cubicBezTo>
                      <a:pt x="105905" y="4725"/>
                      <a:pt x="99001" y="6576"/>
                      <a:pt x="92208" y="8972"/>
                    </a:cubicBezTo>
                    <a:cubicBezTo>
                      <a:pt x="88867" y="10061"/>
                      <a:pt x="85637" y="11368"/>
                      <a:pt x="82408" y="12783"/>
                    </a:cubicBezTo>
                    <a:cubicBezTo>
                      <a:pt x="79290" y="14199"/>
                      <a:pt x="76060" y="15723"/>
                      <a:pt x="73053" y="17357"/>
                    </a:cubicBezTo>
                    <a:cubicBezTo>
                      <a:pt x="69935" y="18990"/>
                      <a:pt x="66929" y="20733"/>
                      <a:pt x="64033" y="22584"/>
                    </a:cubicBezTo>
                    <a:cubicBezTo>
                      <a:pt x="61138" y="24435"/>
                      <a:pt x="58242" y="26395"/>
                      <a:pt x="55458" y="28573"/>
                    </a:cubicBezTo>
                    <a:cubicBezTo>
                      <a:pt x="49890" y="32820"/>
                      <a:pt x="44545" y="37393"/>
                      <a:pt x="39645" y="42403"/>
                    </a:cubicBezTo>
                    <a:cubicBezTo>
                      <a:pt x="37195" y="44907"/>
                      <a:pt x="34856" y="47412"/>
                      <a:pt x="32629" y="50025"/>
                    </a:cubicBezTo>
                    <a:cubicBezTo>
                      <a:pt x="30402" y="52639"/>
                      <a:pt x="28286" y="55361"/>
                      <a:pt x="26170" y="58192"/>
                    </a:cubicBezTo>
                    <a:cubicBezTo>
                      <a:pt x="25168" y="59608"/>
                      <a:pt x="24166" y="61023"/>
                      <a:pt x="23275" y="62439"/>
                    </a:cubicBezTo>
                    <a:cubicBezTo>
                      <a:pt x="22384" y="63855"/>
                      <a:pt x="21381" y="65379"/>
                      <a:pt x="20491" y="66795"/>
                    </a:cubicBezTo>
                    <a:cubicBezTo>
                      <a:pt x="18709" y="69735"/>
                      <a:pt x="17038" y="72675"/>
                      <a:pt x="15479" y="75724"/>
                    </a:cubicBezTo>
                    <a:cubicBezTo>
                      <a:pt x="12361" y="81931"/>
                      <a:pt x="9689" y="88356"/>
                      <a:pt x="7573" y="94889"/>
                    </a:cubicBezTo>
                    <a:cubicBezTo>
                      <a:pt x="7016" y="96523"/>
                      <a:pt x="6459" y="98265"/>
                      <a:pt x="6014" y="99899"/>
                    </a:cubicBezTo>
                    <a:cubicBezTo>
                      <a:pt x="5568" y="101641"/>
                      <a:pt x="5123" y="103274"/>
                      <a:pt x="4677" y="105017"/>
                    </a:cubicBezTo>
                    <a:cubicBezTo>
                      <a:pt x="3786" y="108501"/>
                      <a:pt x="3118" y="111986"/>
                      <a:pt x="2450" y="115470"/>
                    </a:cubicBezTo>
                    <a:cubicBezTo>
                      <a:pt x="1782" y="119173"/>
                      <a:pt x="1336" y="122766"/>
                      <a:pt x="891" y="126469"/>
                    </a:cubicBezTo>
                    <a:cubicBezTo>
                      <a:pt x="557" y="130171"/>
                      <a:pt x="223" y="133874"/>
                      <a:pt x="111" y="137576"/>
                    </a:cubicBezTo>
                    <a:cubicBezTo>
                      <a:pt x="0" y="139536"/>
                      <a:pt x="0" y="141387"/>
                      <a:pt x="0" y="143238"/>
                    </a:cubicBezTo>
                    <a:cubicBezTo>
                      <a:pt x="0" y="145198"/>
                      <a:pt x="0" y="147050"/>
                      <a:pt x="0" y="149010"/>
                    </a:cubicBezTo>
                    <a:cubicBezTo>
                      <a:pt x="0" y="150861"/>
                      <a:pt x="111" y="152821"/>
                      <a:pt x="223" y="154672"/>
                    </a:cubicBezTo>
                    <a:cubicBezTo>
                      <a:pt x="334" y="156632"/>
                      <a:pt x="445" y="158484"/>
                      <a:pt x="557" y="160335"/>
                    </a:cubicBezTo>
                    <a:cubicBezTo>
                      <a:pt x="1114" y="167631"/>
                      <a:pt x="2116" y="174818"/>
                      <a:pt x="3675" y="182005"/>
                    </a:cubicBezTo>
                    <a:cubicBezTo>
                      <a:pt x="4454" y="185489"/>
                      <a:pt x="5345" y="188974"/>
                      <a:pt x="6348" y="192350"/>
                    </a:cubicBezTo>
                    <a:cubicBezTo>
                      <a:pt x="7350" y="195725"/>
                      <a:pt x="8464" y="198992"/>
                      <a:pt x="9689" y="202259"/>
                    </a:cubicBezTo>
                    <a:cubicBezTo>
                      <a:pt x="12138" y="208684"/>
                      <a:pt x="15034" y="215000"/>
                      <a:pt x="18486" y="220989"/>
                    </a:cubicBezTo>
                    <a:cubicBezTo>
                      <a:pt x="20156" y="224038"/>
                      <a:pt x="22050" y="226978"/>
                      <a:pt x="23943" y="229809"/>
                    </a:cubicBezTo>
                    <a:cubicBezTo>
                      <a:pt x="25836" y="232640"/>
                      <a:pt x="27952" y="235472"/>
                      <a:pt x="30068" y="238194"/>
                    </a:cubicBezTo>
                    <a:cubicBezTo>
                      <a:pt x="32295" y="240916"/>
                      <a:pt x="34522" y="243639"/>
                      <a:pt x="36861" y="246143"/>
                    </a:cubicBezTo>
                    <a:cubicBezTo>
                      <a:pt x="39199" y="248757"/>
                      <a:pt x="41761" y="251261"/>
                      <a:pt x="44322" y="253657"/>
                    </a:cubicBezTo>
                    <a:cubicBezTo>
                      <a:pt x="46883" y="256053"/>
                      <a:pt x="49556" y="258339"/>
                      <a:pt x="52229" y="260517"/>
                    </a:cubicBezTo>
                    <a:cubicBezTo>
                      <a:pt x="54901" y="262695"/>
                      <a:pt x="57685" y="264764"/>
                      <a:pt x="60581" y="266724"/>
                    </a:cubicBezTo>
                    <a:cubicBezTo>
                      <a:pt x="63476" y="268684"/>
                      <a:pt x="66372" y="270536"/>
                      <a:pt x="69379" y="272278"/>
                    </a:cubicBezTo>
                    <a:cubicBezTo>
                      <a:pt x="72385" y="274020"/>
                      <a:pt x="75503" y="275654"/>
                      <a:pt x="78510" y="277069"/>
                    </a:cubicBezTo>
                    <a:cubicBezTo>
                      <a:pt x="84746" y="280118"/>
                      <a:pt x="91317" y="282623"/>
                      <a:pt x="97999" y="284692"/>
                    </a:cubicBezTo>
                    <a:cubicBezTo>
                      <a:pt x="101451" y="285672"/>
                      <a:pt x="104903" y="286652"/>
                      <a:pt x="108355" y="287414"/>
                    </a:cubicBezTo>
                    <a:cubicBezTo>
                      <a:pt x="111807" y="288176"/>
                      <a:pt x="115482" y="288939"/>
                      <a:pt x="119046" y="289483"/>
                    </a:cubicBezTo>
                    <a:cubicBezTo>
                      <a:pt x="126507" y="290681"/>
                      <a:pt x="133968" y="291334"/>
                      <a:pt x="141541" y="291552"/>
                    </a:cubicBezTo>
                    <a:cubicBezTo>
                      <a:pt x="145327" y="291661"/>
                      <a:pt x="149225" y="291661"/>
                      <a:pt x="153011" y="291552"/>
                    </a:cubicBezTo>
                    <a:cubicBezTo>
                      <a:pt x="156909" y="291443"/>
                      <a:pt x="160695" y="291225"/>
                      <a:pt x="164482" y="290899"/>
                    </a:cubicBezTo>
                    <a:cubicBezTo>
                      <a:pt x="171831" y="290245"/>
                      <a:pt x="179070" y="289156"/>
                      <a:pt x="186197" y="287523"/>
                    </a:cubicBezTo>
                    <a:cubicBezTo>
                      <a:pt x="189649" y="286761"/>
                      <a:pt x="193102" y="285781"/>
                      <a:pt x="196554" y="284801"/>
                    </a:cubicBezTo>
                    <a:cubicBezTo>
                      <a:pt x="199895" y="283712"/>
                      <a:pt x="203236" y="282623"/>
                      <a:pt x="206576" y="281316"/>
                    </a:cubicBezTo>
                    <a:cubicBezTo>
                      <a:pt x="213035" y="278812"/>
                      <a:pt x="219383" y="275762"/>
                      <a:pt x="225397" y="272278"/>
                    </a:cubicBezTo>
                    <a:cubicBezTo>
                      <a:pt x="228403" y="270536"/>
                      <a:pt x="231410" y="268684"/>
                      <a:pt x="234194" y="266724"/>
                    </a:cubicBezTo>
                    <a:cubicBezTo>
                      <a:pt x="237201" y="264546"/>
                      <a:pt x="239985" y="262477"/>
                      <a:pt x="242658" y="260300"/>
                    </a:cubicBezTo>
                    <a:cubicBezTo>
                      <a:pt x="245108" y="258339"/>
                      <a:pt x="247446" y="256379"/>
                      <a:pt x="249673" y="254310"/>
                    </a:cubicBezTo>
                    <a:cubicBezTo>
                      <a:pt x="250564" y="253439"/>
                      <a:pt x="251455" y="252677"/>
                      <a:pt x="252346" y="251806"/>
                    </a:cubicBezTo>
                    <a:cubicBezTo>
                      <a:pt x="253014" y="251261"/>
                      <a:pt x="253571" y="250608"/>
                      <a:pt x="254239" y="249955"/>
                    </a:cubicBezTo>
                    <a:cubicBezTo>
                      <a:pt x="254907" y="249301"/>
                      <a:pt x="255464" y="248757"/>
                      <a:pt x="256132" y="248103"/>
                    </a:cubicBezTo>
                    <a:cubicBezTo>
                      <a:pt x="257246" y="246906"/>
                      <a:pt x="258471" y="245708"/>
                      <a:pt x="259585" y="244510"/>
                    </a:cubicBezTo>
                    <a:cubicBezTo>
                      <a:pt x="262926" y="240916"/>
                      <a:pt x="266044" y="236996"/>
                      <a:pt x="268939" y="233076"/>
                    </a:cubicBezTo>
                    <a:cubicBezTo>
                      <a:pt x="270944" y="230245"/>
                      <a:pt x="272837" y="227414"/>
                      <a:pt x="274730" y="224473"/>
                    </a:cubicBezTo>
                    <a:cubicBezTo>
                      <a:pt x="276512" y="221533"/>
                      <a:pt x="278182" y="218484"/>
                      <a:pt x="279741" y="215435"/>
                    </a:cubicBezTo>
                    <a:cubicBezTo>
                      <a:pt x="281300" y="212386"/>
                      <a:pt x="282748" y="209228"/>
                      <a:pt x="284084" y="206070"/>
                    </a:cubicBezTo>
                    <a:cubicBezTo>
                      <a:pt x="285421" y="202803"/>
                      <a:pt x="286646" y="199646"/>
                      <a:pt x="287648" y="196270"/>
                    </a:cubicBezTo>
                    <a:cubicBezTo>
                      <a:pt x="289207" y="191478"/>
                      <a:pt x="290543" y="186687"/>
                      <a:pt x="291546" y="181896"/>
                    </a:cubicBezTo>
                    <a:cubicBezTo>
                      <a:pt x="292548" y="177431"/>
                      <a:pt x="293327" y="172858"/>
                      <a:pt x="293884" y="168284"/>
                    </a:cubicBezTo>
                    <a:cubicBezTo>
                      <a:pt x="294330" y="164582"/>
                      <a:pt x="294664" y="160879"/>
                      <a:pt x="294886" y="157177"/>
                    </a:cubicBezTo>
                    <a:cubicBezTo>
                      <a:pt x="295109" y="153257"/>
                      <a:pt x="295221" y="149445"/>
                      <a:pt x="295221" y="145634"/>
                    </a:cubicBezTo>
                    <a:moveTo>
                      <a:pt x="262591" y="160661"/>
                    </a:moveTo>
                    <a:cubicBezTo>
                      <a:pt x="262257" y="164582"/>
                      <a:pt x="261701" y="168611"/>
                      <a:pt x="260921" y="172422"/>
                    </a:cubicBezTo>
                    <a:cubicBezTo>
                      <a:pt x="260030" y="176887"/>
                      <a:pt x="258917" y="181351"/>
                      <a:pt x="257469" y="185816"/>
                    </a:cubicBezTo>
                    <a:cubicBezTo>
                      <a:pt x="256801" y="187994"/>
                      <a:pt x="256021" y="190063"/>
                      <a:pt x="255130" y="192241"/>
                    </a:cubicBezTo>
                    <a:cubicBezTo>
                      <a:pt x="253682" y="195943"/>
                      <a:pt x="252012" y="199537"/>
                      <a:pt x="250119" y="203130"/>
                    </a:cubicBezTo>
                    <a:cubicBezTo>
                      <a:pt x="248337" y="206506"/>
                      <a:pt x="246333" y="209664"/>
                      <a:pt x="244217" y="212822"/>
                    </a:cubicBezTo>
                    <a:cubicBezTo>
                      <a:pt x="242992" y="214673"/>
                      <a:pt x="241655" y="216415"/>
                      <a:pt x="240319" y="218158"/>
                    </a:cubicBezTo>
                    <a:cubicBezTo>
                      <a:pt x="239540" y="219138"/>
                      <a:pt x="238649" y="220227"/>
                      <a:pt x="237869" y="221207"/>
                    </a:cubicBezTo>
                    <a:cubicBezTo>
                      <a:pt x="236644" y="222622"/>
                      <a:pt x="235419" y="224038"/>
                      <a:pt x="234194" y="225236"/>
                    </a:cubicBezTo>
                    <a:cubicBezTo>
                      <a:pt x="233637" y="225780"/>
                      <a:pt x="233081" y="226433"/>
                      <a:pt x="232524" y="226978"/>
                    </a:cubicBezTo>
                    <a:cubicBezTo>
                      <a:pt x="232190" y="227414"/>
                      <a:pt x="231744" y="227740"/>
                      <a:pt x="231410" y="228176"/>
                    </a:cubicBezTo>
                    <a:cubicBezTo>
                      <a:pt x="230965" y="228611"/>
                      <a:pt x="230631" y="228938"/>
                      <a:pt x="230185" y="229374"/>
                    </a:cubicBezTo>
                    <a:cubicBezTo>
                      <a:pt x="229740" y="229809"/>
                      <a:pt x="229183" y="230245"/>
                      <a:pt x="228626" y="230789"/>
                    </a:cubicBezTo>
                    <a:cubicBezTo>
                      <a:pt x="227512" y="231878"/>
                      <a:pt x="226287" y="232858"/>
                      <a:pt x="225174" y="233838"/>
                    </a:cubicBezTo>
                    <a:cubicBezTo>
                      <a:pt x="223503" y="235254"/>
                      <a:pt x="221722" y="236669"/>
                      <a:pt x="219940" y="237976"/>
                    </a:cubicBezTo>
                    <a:cubicBezTo>
                      <a:pt x="218158" y="239283"/>
                      <a:pt x="216376" y="240590"/>
                      <a:pt x="214483" y="241788"/>
                    </a:cubicBezTo>
                    <a:cubicBezTo>
                      <a:pt x="211031" y="243965"/>
                      <a:pt x="207356" y="246034"/>
                      <a:pt x="203681" y="247886"/>
                    </a:cubicBezTo>
                    <a:cubicBezTo>
                      <a:pt x="199672" y="249846"/>
                      <a:pt x="195552" y="251588"/>
                      <a:pt x="191320" y="253004"/>
                    </a:cubicBezTo>
                    <a:cubicBezTo>
                      <a:pt x="186977" y="254528"/>
                      <a:pt x="182634" y="255726"/>
                      <a:pt x="178068" y="256706"/>
                    </a:cubicBezTo>
                    <a:cubicBezTo>
                      <a:pt x="173391" y="257686"/>
                      <a:pt x="168713" y="258448"/>
                      <a:pt x="163925" y="258993"/>
                    </a:cubicBezTo>
                    <a:cubicBezTo>
                      <a:pt x="158914" y="259537"/>
                      <a:pt x="153902" y="259864"/>
                      <a:pt x="148891" y="259864"/>
                    </a:cubicBezTo>
                    <a:cubicBezTo>
                      <a:pt x="143880" y="259864"/>
                      <a:pt x="138757" y="259755"/>
                      <a:pt x="133746" y="259319"/>
                    </a:cubicBezTo>
                    <a:cubicBezTo>
                      <a:pt x="128957" y="258884"/>
                      <a:pt x="124280" y="258231"/>
                      <a:pt x="119491" y="257250"/>
                    </a:cubicBezTo>
                    <a:cubicBezTo>
                      <a:pt x="115037" y="256379"/>
                      <a:pt x="110582" y="255182"/>
                      <a:pt x="106239" y="253766"/>
                    </a:cubicBezTo>
                    <a:cubicBezTo>
                      <a:pt x="102008" y="252350"/>
                      <a:pt x="97887" y="250717"/>
                      <a:pt x="93767" y="248866"/>
                    </a:cubicBezTo>
                    <a:cubicBezTo>
                      <a:pt x="89869" y="246906"/>
                      <a:pt x="85971" y="244837"/>
                      <a:pt x="82185" y="242441"/>
                    </a:cubicBezTo>
                    <a:cubicBezTo>
                      <a:pt x="78399" y="240045"/>
                      <a:pt x="74835" y="237432"/>
                      <a:pt x="71383" y="234601"/>
                    </a:cubicBezTo>
                    <a:cubicBezTo>
                      <a:pt x="67931" y="231660"/>
                      <a:pt x="64590" y="228611"/>
                      <a:pt x="61472" y="225345"/>
                    </a:cubicBezTo>
                    <a:cubicBezTo>
                      <a:pt x="59913" y="223711"/>
                      <a:pt x="58465" y="222078"/>
                      <a:pt x="57017" y="220444"/>
                    </a:cubicBezTo>
                    <a:cubicBezTo>
                      <a:pt x="55570" y="218811"/>
                      <a:pt x="54233" y="217069"/>
                      <a:pt x="52897" y="215217"/>
                    </a:cubicBezTo>
                    <a:cubicBezTo>
                      <a:pt x="50336" y="211733"/>
                      <a:pt x="47886" y="208030"/>
                      <a:pt x="45770" y="204219"/>
                    </a:cubicBezTo>
                    <a:cubicBezTo>
                      <a:pt x="43654" y="200408"/>
                      <a:pt x="41761" y="196488"/>
                      <a:pt x="40090" y="192459"/>
                    </a:cubicBezTo>
                    <a:cubicBezTo>
                      <a:pt x="38420" y="188321"/>
                      <a:pt x="37084" y="184074"/>
                      <a:pt x="35859" y="179827"/>
                    </a:cubicBezTo>
                    <a:cubicBezTo>
                      <a:pt x="34634" y="175362"/>
                      <a:pt x="33743" y="170789"/>
                      <a:pt x="33075" y="166215"/>
                    </a:cubicBezTo>
                    <a:cubicBezTo>
                      <a:pt x="32406" y="161424"/>
                      <a:pt x="31961" y="156523"/>
                      <a:pt x="31738" y="151732"/>
                    </a:cubicBezTo>
                    <a:cubicBezTo>
                      <a:pt x="31627" y="149228"/>
                      <a:pt x="31627" y="146723"/>
                      <a:pt x="31627" y="144218"/>
                    </a:cubicBezTo>
                    <a:cubicBezTo>
                      <a:pt x="31627" y="141714"/>
                      <a:pt x="31738" y="139209"/>
                      <a:pt x="31850" y="136705"/>
                    </a:cubicBezTo>
                    <a:cubicBezTo>
                      <a:pt x="32184" y="131913"/>
                      <a:pt x="32629" y="127122"/>
                      <a:pt x="33520" y="122331"/>
                    </a:cubicBezTo>
                    <a:cubicBezTo>
                      <a:pt x="34299" y="117866"/>
                      <a:pt x="35302" y="113401"/>
                      <a:pt x="36638" y="108937"/>
                    </a:cubicBezTo>
                    <a:cubicBezTo>
                      <a:pt x="37863" y="104690"/>
                      <a:pt x="39422" y="100443"/>
                      <a:pt x="41204" y="96414"/>
                    </a:cubicBezTo>
                    <a:cubicBezTo>
                      <a:pt x="42986" y="92385"/>
                      <a:pt x="44990" y="88465"/>
                      <a:pt x="47217" y="84653"/>
                    </a:cubicBezTo>
                    <a:cubicBezTo>
                      <a:pt x="49445" y="80842"/>
                      <a:pt x="52006" y="77249"/>
                      <a:pt x="54679" y="73764"/>
                    </a:cubicBezTo>
                    <a:cubicBezTo>
                      <a:pt x="57463" y="70170"/>
                      <a:pt x="60470" y="66795"/>
                      <a:pt x="63699" y="63637"/>
                    </a:cubicBezTo>
                    <a:cubicBezTo>
                      <a:pt x="66817" y="60479"/>
                      <a:pt x="70269" y="57430"/>
                      <a:pt x="73833" y="54599"/>
                    </a:cubicBezTo>
                    <a:cubicBezTo>
                      <a:pt x="77285" y="51876"/>
                      <a:pt x="80960" y="49372"/>
                      <a:pt x="84746" y="47085"/>
                    </a:cubicBezTo>
                    <a:cubicBezTo>
                      <a:pt x="88533" y="44798"/>
                      <a:pt x="92430" y="42729"/>
                      <a:pt x="96439" y="40987"/>
                    </a:cubicBezTo>
                    <a:cubicBezTo>
                      <a:pt x="100560" y="39136"/>
                      <a:pt x="104680" y="37611"/>
                      <a:pt x="108912" y="36304"/>
                    </a:cubicBezTo>
                    <a:cubicBezTo>
                      <a:pt x="113366" y="34998"/>
                      <a:pt x="117821" y="33909"/>
                      <a:pt x="122275" y="33038"/>
                    </a:cubicBezTo>
                    <a:cubicBezTo>
                      <a:pt x="127064" y="32166"/>
                      <a:pt x="131853" y="31622"/>
                      <a:pt x="136641" y="31295"/>
                    </a:cubicBezTo>
                    <a:cubicBezTo>
                      <a:pt x="139091" y="31186"/>
                      <a:pt x="141652" y="31078"/>
                      <a:pt x="144214" y="30969"/>
                    </a:cubicBezTo>
                    <a:cubicBezTo>
                      <a:pt x="146775" y="30969"/>
                      <a:pt x="149336" y="30969"/>
                      <a:pt x="151786" y="30969"/>
                    </a:cubicBezTo>
                    <a:cubicBezTo>
                      <a:pt x="156798" y="31078"/>
                      <a:pt x="161698" y="31513"/>
                      <a:pt x="166597" y="32166"/>
                    </a:cubicBezTo>
                    <a:cubicBezTo>
                      <a:pt x="171275" y="32820"/>
                      <a:pt x="175952" y="33691"/>
                      <a:pt x="180518" y="34780"/>
                    </a:cubicBezTo>
                    <a:cubicBezTo>
                      <a:pt x="184972" y="35869"/>
                      <a:pt x="189315" y="37284"/>
                      <a:pt x="193547" y="38809"/>
                    </a:cubicBezTo>
                    <a:cubicBezTo>
                      <a:pt x="197667" y="40442"/>
                      <a:pt x="201788" y="42294"/>
                      <a:pt x="205686" y="44363"/>
                    </a:cubicBezTo>
                    <a:cubicBezTo>
                      <a:pt x="209583" y="46432"/>
                      <a:pt x="213370" y="48718"/>
                      <a:pt x="217044" y="51332"/>
                    </a:cubicBezTo>
                    <a:cubicBezTo>
                      <a:pt x="220719" y="53945"/>
                      <a:pt x="224172" y="56777"/>
                      <a:pt x="227512" y="59717"/>
                    </a:cubicBezTo>
                    <a:cubicBezTo>
                      <a:pt x="229183" y="61241"/>
                      <a:pt x="230853" y="62766"/>
                      <a:pt x="232412" y="64399"/>
                    </a:cubicBezTo>
                    <a:cubicBezTo>
                      <a:pt x="233971" y="66033"/>
                      <a:pt x="235531" y="67666"/>
                      <a:pt x="236978" y="69299"/>
                    </a:cubicBezTo>
                    <a:cubicBezTo>
                      <a:pt x="239874" y="72675"/>
                      <a:pt x="242546" y="76160"/>
                      <a:pt x="244885" y="79862"/>
                    </a:cubicBezTo>
                    <a:cubicBezTo>
                      <a:pt x="247335" y="83456"/>
                      <a:pt x="249562" y="87267"/>
                      <a:pt x="251455" y="91187"/>
                    </a:cubicBezTo>
                    <a:cubicBezTo>
                      <a:pt x="253348" y="95107"/>
                      <a:pt x="255130" y="99245"/>
                      <a:pt x="256578" y="103383"/>
                    </a:cubicBezTo>
                    <a:cubicBezTo>
                      <a:pt x="258026" y="107630"/>
                      <a:pt x="259251" y="112095"/>
                      <a:pt x="260253" y="116450"/>
                    </a:cubicBezTo>
                    <a:cubicBezTo>
                      <a:pt x="261255" y="121024"/>
                      <a:pt x="261923" y="125706"/>
                      <a:pt x="262369" y="130498"/>
                    </a:cubicBezTo>
                    <a:cubicBezTo>
                      <a:pt x="262926" y="135507"/>
                      <a:pt x="263148" y="140407"/>
                      <a:pt x="263148" y="145416"/>
                    </a:cubicBezTo>
                    <a:cubicBezTo>
                      <a:pt x="263371" y="150643"/>
                      <a:pt x="263148" y="155652"/>
                      <a:pt x="262591" y="160661"/>
                    </a:cubicBezTo>
                  </a:path>
                </a:pathLst>
              </a:custGeom>
              <a:grpFill/>
              <a:ln w="11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17" name="Vapaamuotoinen: Muoto 16">
                <a:extLst>
                  <a:ext uri="{FF2B5EF4-FFF2-40B4-BE49-F238E27FC236}">
                    <a16:creationId xmlns:a16="http://schemas.microsoft.com/office/drawing/2014/main" id="{1CFCE4EB-3D0D-439E-8E17-0679078793AD}"/>
                  </a:ext>
                </a:extLst>
              </p:cNvPr>
              <p:cNvSpPr/>
              <p:nvPr/>
            </p:nvSpPr>
            <p:spPr bwMode="black">
              <a:xfrm>
                <a:off x="10972862" y="6318240"/>
                <a:ext cx="32851" cy="290311"/>
              </a:xfrm>
              <a:custGeom>
                <a:avLst/>
                <a:gdLst>
                  <a:gd name="connsiteX0" fmla="*/ 334 w 32851"/>
                  <a:gd name="connsiteY0" fmla="*/ 290312 h 290311"/>
                  <a:gd name="connsiteX1" fmla="*/ 32518 w 32851"/>
                  <a:gd name="connsiteY1" fmla="*/ 290312 h 290311"/>
                  <a:gd name="connsiteX2" fmla="*/ 32852 w 32851"/>
                  <a:gd name="connsiteY2" fmla="*/ 145156 h 290311"/>
                  <a:gd name="connsiteX3" fmla="*/ 32518 w 32851"/>
                  <a:gd name="connsiteY3" fmla="*/ 0 h 290311"/>
                  <a:gd name="connsiteX4" fmla="*/ 334 w 32851"/>
                  <a:gd name="connsiteY4" fmla="*/ 0 h 290311"/>
                  <a:gd name="connsiteX5" fmla="*/ 0 w 32851"/>
                  <a:gd name="connsiteY5" fmla="*/ 145156 h 290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851" h="290311">
                    <a:moveTo>
                      <a:pt x="334" y="290312"/>
                    </a:moveTo>
                    <a:lnTo>
                      <a:pt x="32518" y="290312"/>
                    </a:lnTo>
                    <a:lnTo>
                      <a:pt x="32852" y="145156"/>
                    </a:lnTo>
                    <a:lnTo>
                      <a:pt x="32518" y="0"/>
                    </a:lnTo>
                    <a:lnTo>
                      <a:pt x="334" y="0"/>
                    </a:lnTo>
                    <a:lnTo>
                      <a:pt x="0" y="145156"/>
                    </a:lnTo>
                    <a:close/>
                  </a:path>
                </a:pathLst>
              </a:custGeom>
              <a:grpFill/>
              <a:ln w="11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18" name="Vapaamuotoinen: Muoto 17">
                <a:extLst>
                  <a:ext uri="{FF2B5EF4-FFF2-40B4-BE49-F238E27FC236}">
                    <a16:creationId xmlns:a16="http://schemas.microsoft.com/office/drawing/2014/main" id="{7E684B79-731C-4085-BE6A-B6E739C7F912}"/>
                  </a:ext>
                </a:extLst>
              </p:cNvPr>
              <p:cNvSpPr/>
              <p:nvPr/>
            </p:nvSpPr>
            <p:spPr bwMode="black">
              <a:xfrm>
                <a:off x="10278854" y="6318240"/>
                <a:ext cx="202567" cy="290311"/>
              </a:xfrm>
              <a:custGeom>
                <a:avLst/>
                <a:gdLst>
                  <a:gd name="connsiteX0" fmla="*/ 0 w 202567"/>
                  <a:gd name="connsiteY0" fmla="*/ 0 h 290311"/>
                  <a:gd name="connsiteX1" fmla="*/ 0 w 202567"/>
                  <a:gd name="connsiteY1" fmla="*/ 32233 h 290311"/>
                  <a:gd name="connsiteX2" fmla="*/ 85081 w 202567"/>
                  <a:gd name="connsiteY2" fmla="*/ 32233 h 290311"/>
                  <a:gd name="connsiteX3" fmla="*/ 84746 w 202567"/>
                  <a:gd name="connsiteY3" fmla="*/ 161163 h 290311"/>
                  <a:gd name="connsiteX4" fmla="*/ 85081 w 202567"/>
                  <a:gd name="connsiteY4" fmla="*/ 290312 h 290311"/>
                  <a:gd name="connsiteX5" fmla="*/ 117710 w 202567"/>
                  <a:gd name="connsiteY5" fmla="*/ 290312 h 290311"/>
                  <a:gd name="connsiteX6" fmla="*/ 117932 w 202567"/>
                  <a:gd name="connsiteY6" fmla="*/ 161163 h 290311"/>
                  <a:gd name="connsiteX7" fmla="*/ 117710 w 202567"/>
                  <a:gd name="connsiteY7" fmla="*/ 32233 h 290311"/>
                  <a:gd name="connsiteX8" fmla="*/ 202567 w 202567"/>
                  <a:gd name="connsiteY8" fmla="*/ 32233 h 290311"/>
                  <a:gd name="connsiteX9" fmla="*/ 202567 w 202567"/>
                  <a:gd name="connsiteY9" fmla="*/ 0 h 290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2567" h="290311">
                    <a:moveTo>
                      <a:pt x="0" y="0"/>
                    </a:moveTo>
                    <a:lnTo>
                      <a:pt x="0" y="32233"/>
                    </a:lnTo>
                    <a:lnTo>
                      <a:pt x="85081" y="32233"/>
                    </a:lnTo>
                    <a:lnTo>
                      <a:pt x="84746" y="161163"/>
                    </a:lnTo>
                    <a:lnTo>
                      <a:pt x="85081" y="290312"/>
                    </a:lnTo>
                    <a:lnTo>
                      <a:pt x="117710" y="290312"/>
                    </a:lnTo>
                    <a:lnTo>
                      <a:pt x="117932" y="161163"/>
                    </a:lnTo>
                    <a:lnTo>
                      <a:pt x="117710" y="32233"/>
                    </a:lnTo>
                    <a:lnTo>
                      <a:pt x="202567" y="32233"/>
                    </a:lnTo>
                    <a:lnTo>
                      <a:pt x="202567" y="0"/>
                    </a:lnTo>
                    <a:close/>
                  </a:path>
                </a:pathLst>
              </a:custGeom>
              <a:grpFill/>
              <a:ln w="11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19" name="Vapaamuotoinen: Muoto 18">
                <a:extLst>
                  <a:ext uri="{FF2B5EF4-FFF2-40B4-BE49-F238E27FC236}">
                    <a16:creationId xmlns:a16="http://schemas.microsoft.com/office/drawing/2014/main" id="{57443CA3-1F18-4A94-86F4-FEE32CBEC292}"/>
                  </a:ext>
                </a:extLst>
              </p:cNvPr>
              <p:cNvSpPr/>
              <p:nvPr/>
            </p:nvSpPr>
            <p:spPr bwMode="black">
              <a:xfrm>
                <a:off x="10763359" y="6317810"/>
                <a:ext cx="159501" cy="291546"/>
              </a:xfrm>
              <a:custGeom>
                <a:avLst/>
                <a:gdLst>
                  <a:gd name="connsiteX0" fmla="*/ 126872 w 159501"/>
                  <a:gd name="connsiteY0" fmla="*/ 76547 h 291546"/>
                  <a:gd name="connsiteX1" fmla="*/ 126427 w 159501"/>
                  <a:gd name="connsiteY1" fmla="*/ 69251 h 291546"/>
                  <a:gd name="connsiteX2" fmla="*/ 125536 w 159501"/>
                  <a:gd name="connsiteY2" fmla="*/ 64460 h 291546"/>
                  <a:gd name="connsiteX3" fmla="*/ 124645 w 159501"/>
                  <a:gd name="connsiteY3" fmla="*/ 61302 h 291546"/>
                  <a:gd name="connsiteX4" fmla="*/ 123532 w 159501"/>
                  <a:gd name="connsiteY4" fmla="*/ 58362 h 291546"/>
                  <a:gd name="connsiteX5" fmla="*/ 120525 w 159501"/>
                  <a:gd name="connsiteY5" fmla="*/ 52917 h 291546"/>
                  <a:gd name="connsiteX6" fmla="*/ 116516 w 159501"/>
                  <a:gd name="connsiteY6" fmla="*/ 47908 h 291546"/>
                  <a:gd name="connsiteX7" fmla="*/ 113843 w 159501"/>
                  <a:gd name="connsiteY7" fmla="*/ 45404 h 291546"/>
                  <a:gd name="connsiteX8" fmla="*/ 112507 w 159501"/>
                  <a:gd name="connsiteY8" fmla="*/ 44315 h 291546"/>
                  <a:gd name="connsiteX9" fmla="*/ 111839 w 159501"/>
                  <a:gd name="connsiteY9" fmla="*/ 43770 h 291546"/>
                  <a:gd name="connsiteX10" fmla="*/ 111282 w 159501"/>
                  <a:gd name="connsiteY10" fmla="*/ 43226 h 291546"/>
                  <a:gd name="connsiteX11" fmla="*/ 109611 w 159501"/>
                  <a:gd name="connsiteY11" fmla="*/ 42028 h 291546"/>
                  <a:gd name="connsiteX12" fmla="*/ 106493 w 159501"/>
                  <a:gd name="connsiteY12" fmla="*/ 40068 h 291546"/>
                  <a:gd name="connsiteX13" fmla="*/ 105157 w 159501"/>
                  <a:gd name="connsiteY13" fmla="*/ 39305 h 291546"/>
                  <a:gd name="connsiteX14" fmla="*/ 100591 w 159501"/>
                  <a:gd name="connsiteY14" fmla="*/ 37128 h 291546"/>
                  <a:gd name="connsiteX15" fmla="*/ 95914 w 159501"/>
                  <a:gd name="connsiteY15" fmla="*/ 35494 h 291546"/>
                  <a:gd name="connsiteX16" fmla="*/ 92462 w 159501"/>
                  <a:gd name="connsiteY16" fmla="*/ 34623 h 291546"/>
                  <a:gd name="connsiteX17" fmla="*/ 88898 w 159501"/>
                  <a:gd name="connsiteY17" fmla="*/ 33861 h 291546"/>
                  <a:gd name="connsiteX18" fmla="*/ 83553 w 159501"/>
                  <a:gd name="connsiteY18" fmla="*/ 33098 h 291546"/>
                  <a:gd name="connsiteX19" fmla="*/ 79544 w 159501"/>
                  <a:gd name="connsiteY19" fmla="*/ 32881 h 291546"/>
                  <a:gd name="connsiteX20" fmla="*/ 75535 w 159501"/>
                  <a:gd name="connsiteY20" fmla="*/ 32772 h 291546"/>
                  <a:gd name="connsiteX21" fmla="*/ 32215 w 159501"/>
                  <a:gd name="connsiteY21" fmla="*/ 32772 h 291546"/>
                  <a:gd name="connsiteX22" fmla="*/ 32215 w 159501"/>
                  <a:gd name="connsiteY22" fmla="*/ 121738 h 291546"/>
                  <a:gd name="connsiteX23" fmla="*/ 75423 w 159501"/>
                  <a:gd name="connsiteY23" fmla="*/ 121738 h 291546"/>
                  <a:gd name="connsiteX24" fmla="*/ 86448 w 159501"/>
                  <a:gd name="connsiteY24" fmla="*/ 120976 h 291546"/>
                  <a:gd name="connsiteX25" fmla="*/ 96248 w 159501"/>
                  <a:gd name="connsiteY25" fmla="*/ 118689 h 291546"/>
                  <a:gd name="connsiteX26" fmla="*/ 104934 w 159501"/>
                  <a:gd name="connsiteY26" fmla="*/ 114987 h 291546"/>
                  <a:gd name="connsiteX27" fmla="*/ 112618 w 159501"/>
                  <a:gd name="connsiteY27" fmla="*/ 109869 h 291546"/>
                  <a:gd name="connsiteX28" fmla="*/ 115514 w 159501"/>
                  <a:gd name="connsiteY28" fmla="*/ 107146 h 291546"/>
                  <a:gd name="connsiteX29" fmla="*/ 118075 w 159501"/>
                  <a:gd name="connsiteY29" fmla="*/ 104206 h 291546"/>
                  <a:gd name="connsiteX30" fmla="*/ 120302 w 159501"/>
                  <a:gd name="connsiteY30" fmla="*/ 101157 h 291546"/>
                  <a:gd name="connsiteX31" fmla="*/ 122195 w 159501"/>
                  <a:gd name="connsiteY31" fmla="*/ 97782 h 291546"/>
                  <a:gd name="connsiteX32" fmla="*/ 124979 w 159501"/>
                  <a:gd name="connsiteY32" fmla="*/ 90377 h 291546"/>
                  <a:gd name="connsiteX33" fmla="*/ 125982 w 159501"/>
                  <a:gd name="connsiteY33" fmla="*/ 85694 h 291546"/>
                  <a:gd name="connsiteX34" fmla="*/ 126872 w 159501"/>
                  <a:gd name="connsiteY34" fmla="*/ 76547 h 291546"/>
                  <a:gd name="connsiteX35" fmla="*/ 98809 w 159501"/>
                  <a:gd name="connsiteY35" fmla="*/ 151249 h 291546"/>
                  <a:gd name="connsiteX36" fmla="*/ 42126 w 159501"/>
                  <a:gd name="connsiteY36" fmla="*/ 153862 h 291546"/>
                  <a:gd name="connsiteX37" fmla="*/ 32215 w 159501"/>
                  <a:gd name="connsiteY37" fmla="*/ 156040 h 291546"/>
                  <a:gd name="connsiteX38" fmla="*/ 32215 w 159501"/>
                  <a:gd name="connsiteY38" fmla="*/ 168018 h 291546"/>
                  <a:gd name="connsiteX39" fmla="*/ 32215 w 159501"/>
                  <a:gd name="connsiteY39" fmla="*/ 191866 h 291546"/>
                  <a:gd name="connsiteX40" fmla="*/ 32215 w 159501"/>
                  <a:gd name="connsiteY40" fmla="*/ 243591 h 291546"/>
                  <a:gd name="connsiteX41" fmla="*/ 32215 w 159501"/>
                  <a:gd name="connsiteY41" fmla="*/ 269508 h 291546"/>
                  <a:gd name="connsiteX42" fmla="*/ 32215 w 159501"/>
                  <a:gd name="connsiteY42" fmla="*/ 282466 h 291546"/>
                  <a:gd name="connsiteX43" fmla="*/ 32215 w 159501"/>
                  <a:gd name="connsiteY43" fmla="*/ 289000 h 291546"/>
                  <a:gd name="connsiteX44" fmla="*/ 27538 w 159501"/>
                  <a:gd name="connsiteY44" fmla="*/ 290851 h 291546"/>
                  <a:gd name="connsiteX45" fmla="*/ 7604 w 159501"/>
                  <a:gd name="connsiteY45" fmla="*/ 290851 h 291546"/>
                  <a:gd name="connsiteX46" fmla="*/ 31 w 159501"/>
                  <a:gd name="connsiteY46" fmla="*/ 288564 h 291546"/>
                  <a:gd name="connsiteX47" fmla="*/ 31 w 159501"/>
                  <a:gd name="connsiteY47" fmla="*/ 285079 h 291546"/>
                  <a:gd name="connsiteX48" fmla="*/ 31 w 159501"/>
                  <a:gd name="connsiteY48" fmla="*/ 274626 h 291546"/>
                  <a:gd name="connsiteX49" fmla="*/ 31 w 159501"/>
                  <a:gd name="connsiteY49" fmla="*/ 214516 h 291546"/>
                  <a:gd name="connsiteX50" fmla="*/ 143 w 159501"/>
                  <a:gd name="connsiteY50" fmla="*/ 7944 h 291546"/>
                  <a:gd name="connsiteX51" fmla="*/ 143 w 159501"/>
                  <a:gd name="connsiteY51" fmla="*/ 1846 h 291546"/>
                  <a:gd name="connsiteX52" fmla="*/ 5042 w 159501"/>
                  <a:gd name="connsiteY52" fmla="*/ 539 h 291546"/>
                  <a:gd name="connsiteX53" fmla="*/ 17404 w 159501"/>
                  <a:gd name="connsiteY53" fmla="*/ 539 h 291546"/>
                  <a:gd name="connsiteX54" fmla="*/ 42126 w 159501"/>
                  <a:gd name="connsiteY54" fmla="*/ 539 h 291546"/>
                  <a:gd name="connsiteX55" fmla="*/ 98141 w 159501"/>
                  <a:gd name="connsiteY55" fmla="*/ 2826 h 291546"/>
                  <a:gd name="connsiteX56" fmla="*/ 159501 w 159501"/>
                  <a:gd name="connsiteY56" fmla="*/ 76656 h 291546"/>
                  <a:gd name="connsiteX57" fmla="*/ 98809 w 159501"/>
                  <a:gd name="connsiteY57" fmla="*/ 151249 h 291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59501" h="291546">
                    <a:moveTo>
                      <a:pt x="126872" y="76547"/>
                    </a:moveTo>
                    <a:cubicBezTo>
                      <a:pt x="126872" y="74043"/>
                      <a:pt x="126761" y="71647"/>
                      <a:pt x="126427" y="69251"/>
                    </a:cubicBezTo>
                    <a:cubicBezTo>
                      <a:pt x="126204" y="67618"/>
                      <a:pt x="125870" y="65985"/>
                      <a:pt x="125536" y="64460"/>
                    </a:cubicBezTo>
                    <a:cubicBezTo>
                      <a:pt x="125313" y="63371"/>
                      <a:pt x="124979" y="62282"/>
                      <a:pt x="124645" y="61302"/>
                    </a:cubicBezTo>
                    <a:cubicBezTo>
                      <a:pt x="124311" y="60322"/>
                      <a:pt x="123866" y="59342"/>
                      <a:pt x="123532" y="58362"/>
                    </a:cubicBezTo>
                    <a:cubicBezTo>
                      <a:pt x="122752" y="56402"/>
                      <a:pt x="121638" y="54551"/>
                      <a:pt x="120525" y="52917"/>
                    </a:cubicBezTo>
                    <a:cubicBezTo>
                      <a:pt x="119300" y="51175"/>
                      <a:pt x="117963" y="49433"/>
                      <a:pt x="116516" y="47908"/>
                    </a:cubicBezTo>
                    <a:cubicBezTo>
                      <a:pt x="115625" y="47037"/>
                      <a:pt x="114734" y="46166"/>
                      <a:pt x="113843" y="45404"/>
                    </a:cubicBezTo>
                    <a:cubicBezTo>
                      <a:pt x="113398" y="44968"/>
                      <a:pt x="112952" y="44641"/>
                      <a:pt x="112507" y="44315"/>
                    </a:cubicBezTo>
                    <a:cubicBezTo>
                      <a:pt x="112284" y="44097"/>
                      <a:pt x="112061" y="43988"/>
                      <a:pt x="111839" y="43770"/>
                    </a:cubicBezTo>
                    <a:cubicBezTo>
                      <a:pt x="111616" y="43661"/>
                      <a:pt x="111504" y="43443"/>
                      <a:pt x="111282" y="43226"/>
                    </a:cubicBezTo>
                    <a:cubicBezTo>
                      <a:pt x="110725" y="42790"/>
                      <a:pt x="110168" y="42354"/>
                      <a:pt x="109611" y="42028"/>
                    </a:cubicBezTo>
                    <a:cubicBezTo>
                      <a:pt x="108609" y="41266"/>
                      <a:pt x="107607" y="40612"/>
                      <a:pt x="106493" y="40068"/>
                    </a:cubicBezTo>
                    <a:cubicBezTo>
                      <a:pt x="106048" y="39850"/>
                      <a:pt x="105602" y="39523"/>
                      <a:pt x="105157" y="39305"/>
                    </a:cubicBezTo>
                    <a:cubicBezTo>
                      <a:pt x="103709" y="38543"/>
                      <a:pt x="102150" y="37781"/>
                      <a:pt x="100591" y="37128"/>
                    </a:cubicBezTo>
                    <a:cubicBezTo>
                      <a:pt x="99032" y="36474"/>
                      <a:pt x="97584" y="36039"/>
                      <a:pt x="95914" y="35494"/>
                    </a:cubicBezTo>
                    <a:cubicBezTo>
                      <a:pt x="94800" y="35167"/>
                      <a:pt x="93575" y="34841"/>
                      <a:pt x="92462" y="34623"/>
                    </a:cubicBezTo>
                    <a:cubicBezTo>
                      <a:pt x="91237" y="34405"/>
                      <a:pt x="90123" y="34079"/>
                      <a:pt x="88898" y="33861"/>
                    </a:cubicBezTo>
                    <a:cubicBezTo>
                      <a:pt x="87116" y="33534"/>
                      <a:pt x="85334" y="33316"/>
                      <a:pt x="83553" y="33098"/>
                    </a:cubicBezTo>
                    <a:cubicBezTo>
                      <a:pt x="82216" y="32990"/>
                      <a:pt x="80880" y="32881"/>
                      <a:pt x="79544" y="32881"/>
                    </a:cubicBezTo>
                    <a:cubicBezTo>
                      <a:pt x="78207" y="32881"/>
                      <a:pt x="76871" y="32772"/>
                      <a:pt x="75535" y="32772"/>
                    </a:cubicBezTo>
                    <a:lnTo>
                      <a:pt x="32215" y="32772"/>
                    </a:lnTo>
                    <a:lnTo>
                      <a:pt x="32215" y="121738"/>
                    </a:lnTo>
                    <a:lnTo>
                      <a:pt x="75423" y="121738"/>
                    </a:lnTo>
                    <a:cubicBezTo>
                      <a:pt x="79098" y="121738"/>
                      <a:pt x="82773" y="121520"/>
                      <a:pt x="86448" y="120976"/>
                    </a:cubicBezTo>
                    <a:cubicBezTo>
                      <a:pt x="89789" y="120432"/>
                      <a:pt x="93018" y="119778"/>
                      <a:pt x="96248" y="118689"/>
                    </a:cubicBezTo>
                    <a:cubicBezTo>
                      <a:pt x="99255" y="117709"/>
                      <a:pt x="102150" y="116511"/>
                      <a:pt x="104934" y="114987"/>
                    </a:cubicBezTo>
                    <a:cubicBezTo>
                      <a:pt x="107607" y="113571"/>
                      <a:pt x="110168" y="111829"/>
                      <a:pt x="112618" y="109869"/>
                    </a:cubicBezTo>
                    <a:cubicBezTo>
                      <a:pt x="113620" y="108998"/>
                      <a:pt x="114623" y="108127"/>
                      <a:pt x="115514" y="107146"/>
                    </a:cubicBezTo>
                    <a:cubicBezTo>
                      <a:pt x="116404" y="106275"/>
                      <a:pt x="117295" y="105295"/>
                      <a:pt x="118075" y="104206"/>
                    </a:cubicBezTo>
                    <a:cubicBezTo>
                      <a:pt x="118854" y="103226"/>
                      <a:pt x="119634" y="102246"/>
                      <a:pt x="120302" y="101157"/>
                    </a:cubicBezTo>
                    <a:cubicBezTo>
                      <a:pt x="120970" y="100068"/>
                      <a:pt x="121638" y="98979"/>
                      <a:pt x="122195" y="97782"/>
                    </a:cubicBezTo>
                    <a:cubicBezTo>
                      <a:pt x="123309" y="95386"/>
                      <a:pt x="124311" y="92990"/>
                      <a:pt x="124979" y="90377"/>
                    </a:cubicBezTo>
                    <a:cubicBezTo>
                      <a:pt x="125425" y="88852"/>
                      <a:pt x="125759" y="87219"/>
                      <a:pt x="125982" y="85694"/>
                    </a:cubicBezTo>
                    <a:cubicBezTo>
                      <a:pt x="126650" y="82536"/>
                      <a:pt x="126872" y="79487"/>
                      <a:pt x="126872" y="76547"/>
                    </a:cubicBezTo>
                    <a:moveTo>
                      <a:pt x="98809" y="151249"/>
                    </a:moveTo>
                    <a:cubicBezTo>
                      <a:pt x="79766" y="155822"/>
                      <a:pt x="61058" y="153862"/>
                      <a:pt x="42126" y="153862"/>
                    </a:cubicBezTo>
                    <a:cubicBezTo>
                      <a:pt x="39899" y="153862"/>
                      <a:pt x="32215" y="151902"/>
                      <a:pt x="32215" y="156040"/>
                    </a:cubicBezTo>
                    <a:lnTo>
                      <a:pt x="32215" y="168018"/>
                    </a:lnTo>
                    <a:lnTo>
                      <a:pt x="32215" y="191866"/>
                    </a:lnTo>
                    <a:lnTo>
                      <a:pt x="32215" y="243591"/>
                    </a:lnTo>
                    <a:lnTo>
                      <a:pt x="32215" y="269508"/>
                    </a:lnTo>
                    <a:lnTo>
                      <a:pt x="32215" y="282466"/>
                    </a:lnTo>
                    <a:lnTo>
                      <a:pt x="32215" y="289000"/>
                    </a:lnTo>
                    <a:cubicBezTo>
                      <a:pt x="32215" y="292049"/>
                      <a:pt x="29431" y="290851"/>
                      <a:pt x="27538" y="290851"/>
                    </a:cubicBezTo>
                    <a:lnTo>
                      <a:pt x="7604" y="290851"/>
                    </a:lnTo>
                    <a:cubicBezTo>
                      <a:pt x="4708" y="290851"/>
                      <a:pt x="31" y="293464"/>
                      <a:pt x="31" y="288564"/>
                    </a:cubicBezTo>
                    <a:lnTo>
                      <a:pt x="31" y="285079"/>
                    </a:lnTo>
                    <a:cubicBezTo>
                      <a:pt x="31" y="281595"/>
                      <a:pt x="31" y="278110"/>
                      <a:pt x="31" y="274626"/>
                    </a:cubicBezTo>
                    <a:cubicBezTo>
                      <a:pt x="31" y="254589"/>
                      <a:pt x="31" y="234553"/>
                      <a:pt x="31" y="214516"/>
                    </a:cubicBezTo>
                    <a:cubicBezTo>
                      <a:pt x="-80" y="145695"/>
                      <a:pt x="143" y="76874"/>
                      <a:pt x="143" y="7944"/>
                    </a:cubicBezTo>
                    <a:lnTo>
                      <a:pt x="143" y="1846"/>
                    </a:lnTo>
                    <a:cubicBezTo>
                      <a:pt x="143" y="-1312"/>
                      <a:pt x="3261" y="539"/>
                      <a:pt x="5042" y="539"/>
                    </a:cubicBezTo>
                    <a:lnTo>
                      <a:pt x="17404" y="539"/>
                    </a:lnTo>
                    <a:lnTo>
                      <a:pt x="42126" y="539"/>
                    </a:lnTo>
                    <a:cubicBezTo>
                      <a:pt x="60835" y="539"/>
                      <a:pt x="79321" y="-1312"/>
                      <a:pt x="98141" y="2826"/>
                    </a:cubicBezTo>
                    <a:cubicBezTo>
                      <a:pt x="136561" y="11320"/>
                      <a:pt x="159501" y="37672"/>
                      <a:pt x="159501" y="76656"/>
                    </a:cubicBezTo>
                    <a:cubicBezTo>
                      <a:pt x="159390" y="113789"/>
                      <a:pt x="135559" y="142428"/>
                      <a:pt x="98809" y="151249"/>
                    </a:cubicBezTo>
                  </a:path>
                </a:pathLst>
              </a:custGeom>
              <a:grpFill/>
              <a:ln w="11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20" name="Vapaamuotoinen: Muoto 19">
                <a:extLst>
                  <a:ext uri="{FF2B5EF4-FFF2-40B4-BE49-F238E27FC236}">
                    <a16:creationId xmlns:a16="http://schemas.microsoft.com/office/drawing/2014/main" id="{434B4746-318A-4BD9-BEF3-36C90F5D931D}"/>
                  </a:ext>
                </a:extLst>
              </p:cNvPr>
              <p:cNvSpPr/>
              <p:nvPr/>
            </p:nvSpPr>
            <p:spPr bwMode="black">
              <a:xfrm>
                <a:off x="10472624" y="6318240"/>
                <a:ext cx="245775" cy="290311"/>
              </a:xfrm>
              <a:custGeom>
                <a:avLst/>
                <a:gdLst>
                  <a:gd name="connsiteX0" fmla="*/ 172054 w 245775"/>
                  <a:gd name="connsiteY0" fmla="*/ 204176 h 290311"/>
                  <a:gd name="connsiteX1" fmla="*/ 122610 w 245775"/>
                  <a:gd name="connsiteY1" fmla="*/ 77750 h 290311"/>
                  <a:gd name="connsiteX2" fmla="*/ 73165 w 245775"/>
                  <a:gd name="connsiteY2" fmla="*/ 204176 h 290311"/>
                  <a:gd name="connsiteX3" fmla="*/ 172054 w 245775"/>
                  <a:gd name="connsiteY3" fmla="*/ 204176 h 290311"/>
                  <a:gd name="connsiteX4" fmla="*/ 206131 w 245775"/>
                  <a:gd name="connsiteY4" fmla="*/ 290312 h 290311"/>
                  <a:gd name="connsiteX5" fmla="*/ 183190 w 245775"/>
                  <a:gd name="connsiteY5" fmla="*/ 231618 h 290311"/>
                  <a:gd name="connsiteX6" fmla="*/ 62474 w 245775"/>
                  <a:gd name="connsiteY6" fmla="*/ 231618 h 290311"/>
                  <a:gd name="connsiteX7" fmla="*/ 39534 w 245775"/>
                  <a:gd name="connsiteY7" fmla="*/ 290312 h 290311"/>
                  <a:gd name="connsiteX8" fmla="*/ 0 w 245775"/>
                  <a:gd name="connsiteY8" fmla="*/ 290312 h 290311"/>
                  <a:gd name="connsiteX9" fmla="*/ 122721 w 245775"/>
                  <a:gd name="connsiteY9" fmla="*/ 0 h 290311"/>
                  <a:gd name="connsiteX10" fmla="*/ 245776 w 245775"/>
                  <a:gd name="connsiteY10" fmla="*/ 290312 h 290311"/>
                  <a:gd name="connsiteX11" fmla="*/ 206131 w 245775"/>
                  <a:gd name="connsiteY11" fmla="*/ 290312 h 290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5775" h="290311">
                    <a:moveTo>
                      <a:pt x="172054" y="204176"/>
                    </a:moveTo>
                    <a:lnTo>
                      <a:pt x="122610" y="77750"/>
                    </a:lnTo>
                    <a:lnTo>
                      <a:pt x="73165" y="204176"/>
                    </a:lnTo>
                    <a:lnTo>
                      <a:pt x="172054" y="204176"/>
                    </a:lnTo>
                    <a:close/>
                    <a:moveTo>
                      <a:pt x="206131" y="290312"/>
                    </a:moveTo>
                    <a:lnTo>
                      <a:pt x="183190" y="231618"/>
                    </a:lnTo>
                    <a:lnTo>
                      <a:pt x="62474" y="231618"/>
                    </a:lnTo>
                    <a:lnTo>
                      <a:pt x="39534" y="290312"/>
                    </a:lnTo>
                    <a:lnTo>
                      <a:pt x="0" y="290312"/>
                    </a:lnTo>
                    <a:lnTo>
                      <a:pt x="122721" y="0"/>
                    </a:lnTo>
                    <a:lnTo>
                      <a:pt x="245776" y="290312"/>
                    </a:lnTo>
                    <a:lnTo>
                      <a:pt x="206131" y="290312"/>
                    </a:lnTo>
                    <a:close/>
                  </a:path>
                </a:pathLst>
              </a:custGeom>
              <a:grpFill/>
              <a:ln w="11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701484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tsikko 21">
            <a:extLst>
              <a:ext uri="{FF2B5EF4-FFF2-40B4-BE49-F238E27FC236}">
                <a16:creationId xmlns:a16="http://schemas.microsoft.com/office/drawing/2014/main" id="{42627C78-F857-4C35-B9DE-F8E8F893A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3909750"/>
            <a:ext cx="8280000" cy="122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8" name="Alaotsikko">
            <a:extLst>
              <a:ext uri="{FF2B5EF4-FFF2-40B4-BE49-F238E27FC236}">
                <a16:creationId xmlns:a16="http://schemas.microsoft.com/office/drawing/2014/main" id="{E91DDF1F-FE89-4603-A3BF-EF6D771217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00" y="5229000"/>
            <a:ext cx="8280000" cy="1241006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6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BE89B99-CB50-4721-8EC5-09E308DE3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020BB7A-7565-440A-AF71-226D618FE89D}" type="slidenum">
              <a:rPr lang="fi-FI" smtClean="0"/>
              <a:t>‹#›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24E1588-9E6E-4A84-810E-6A616E8CD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67D454E-E1D0-4645-950D-3BF018B7A12A}" type="datetime1">
              <a:rPr lang="fi-FI" smtClean="0"/>
              <a:t>19.12.2023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2470115-13AF-4E2A-AD86-898C49862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3C30A216-C7F8-42EB-967F-C42A5B654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 bwMode="black">
          <a:xfrm>
            <a:off x="9259944" y="5532891"/>
            <a:ext cx="2196000" cy="592921"/>
            <a:chOff x="10274400" y="6210000"/>
            <a:chExt cx="1492250" cy="402908"/>
          </a:xfrm>
          <a:solidFill>
            <a:srgbClr val="FFFFFF"/>
          </a:solidFill>
        </p:grpSpPr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EC11CF2F-5EEB-49C7-B657-CFB988898499}"/>
                </a:ext>
              </a:extLst>
            </p:cNvPr>
            <p:cNvSpPr/>
            <p:nvPr/>
          </p:nvSpPr>
          <p:spPr bwMode="black">
            <a:xfrm>
              <a:off x="11466195" y="6216751"/>
              <a:ext cx="301902" cy="392018"/>
            </a:xfrm>
            <a:custGeom>
              <a:avLst/>
              <a:gdLst>
                <a:gd name="connsiteX0" fmla="*/ 150227 w 301902"/>
                <a:gd name="connsiteY0" fmla="*/ 0 h 392018"/>
                <a:gd name="connsiteX1" fmla="*/ 126062 w 301902"/>
                <a:gd name="connsiteY1" fmla="*/ 55318 h 392018"/>
                <a:gd name="connsiteX2" fmla="*/ 126062 w 301902"/>
                <a:gd name="connsiteY2" fmla="*/ 170419 h 392018"/>
                <a:gd name="connsiteX3" fmla="*/ 96439 w 301902"/>
                <a:gd name="connsiteY3" fmla="*/ 105409 h 392018"/>
                <a:gd name="connsiteX4" fmla="*/ 69935 w 301902"/>
                <a:gd name="connsiteY4" fmla="*/ 165955 h 392018"/>
                <a:gd name="connsiteX5" fmla="*/ 101896 w 301902"/>
                <a:gd name="connsiteY5" fmla="*/ 235756 h 392018"/>
                <a:gd name="connsiteX6" fmla="*/ 52786 w 301902"/>
                <a:gd name="connsiteY6" fmla="*/ 205265 h 392018"/>
                <a:gd name="connsiteX7" fmla="*/ 33409 w 301902"/>
                <a:gd name="connsiteY7" fmla="*/ 249476 h 392018"/>
                <a:gd name="connsiteX8" fmla="*/ 80849 w 301902"/>
                <a:gd name="connsiteY8" fmla="*/ 278878 h 392018"/>
                <a:gd name="connsiteX9" fmla="*/ 20491 w 301902"/>
                <a:gd name="connsiteY9" fmla="*/ 278878 h 392018"/>
                <a:gd name="connsiteX10" fmla="*/ 0 w 301902"/>
                <a:gd name="connsiteY10" fmla="*/ 325811 h 392018"/>
                <a:gd name="connsiteX11" fmla="*/ 126062 w 301902"/>
                <a:gd name="connsiteY11" fmla="*/ 325811 h 392018"/>
                <a:gd name="connsiteX12" fmla="*/ 126062 w 301902"/>
                <a:gd name="connsiteY12" fmla="*/ 392019 h 392018"/>
                <a:gd name="connsiteX13" fmla="*/ 175729 w 301902"/>
                <a:gd name="connsiteY13" fmla="*/ 392019 h 392018"/>
                <a:gd name="connsiteX14" fmla="*/ 175729 w 301902"/>
                <a:gd name="connsiteY14" fmla="*/ 325811 h 392018"/>
                <a:gd name="connsiteX15" fmla="*/ 301902 w 301902"/>
                <a:gd name="connsiteY15" fmla="*/ 325811 h 392018"/>
                <a:gd name="connsiteX16" fmla="*/ 281300 w 301902"/>
                <a:gd name="connsiteY16" fmla="*/ 278878 h 392018"/>
                <a:gd name="connsiteX17" fmla="*/ 221054 w 301902"/>
                <a:gd name="connsiteY17" fmla="*/ 278878 h 392018"/>
                <a:gd name="connsiteX18" fmla="*/ 268494 w 301902"/>
                <a:gd name="connsiteY18" fmla="*/ 249476 h 392018"/>
                <a:gd name="connsiteX19" fmla="*/ 249117 w 301902"/>
                <a:gd name="connsiteY19" fmla="*/ 205265 h 392018"/>
                <a:gd name="connsiteX20" fmla="*/ 199895 w 301902"/>
                <a:gd name="connsiteY20" fmla="*/ 235756 h 392018"/>
                <a:gd name="connsiteX21" fmla="*/ 231967 w 301902"/>
                <a:gd name="connsiteY21" fmla="*/ 165955 h 392018"/>
                <a:gd name="connsiteX22" fmla="*/ 205463 w 301902"/>
                <a:gd name="connsiteY22" fmla="*/ 105409 h 392018"/>
                <a:gd name="connsiteX23" fmla="*/ 175729 w 301902"/>
                <a:gd name="connsiteY23" fmla="*/ 170419 h 392018"/>
                <a:gd name="connsiteX24" fmla="*/ 175729 w 301902"/>
                <a:gd name="connsiteY24" fmla="*/ 55318 h 392018"/>
                <a:gd name="connsiteX25" fmla="*/ 151675 w 301902"/>
                <a:gd name="connsiteY25" fmla="*/ 0 h 39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01902" h="392018">
                  <a:moveTo>
                    <a:pt x="150227" y="0"/>
                  </a:moveTo>
                  <a:lnTo>
                    <a:pt x="126062" y="55318"/>
                  </a:lnTo>
                  <a:lnTo>
                    <a:pt x="126062" y="170419"/>
                  </a:lnTo>
                  <a:lnTo>
                    <a:pt x="96439" y="105409"/>
                  </a:lnTo>
                  <a:lnTo>
                    <a:pt x="69935" y="165955"/>
                  </a:lnTo>
                  <a:lnTo>
                    <a:pt x="101896" y="235756"/>
                  </a:lnTo>
                  <a:lnTo>
                    <a:pt x="52786" y="205265"/>
                  </a:lnTo>
                  <a:lnTo>
                    <a:pt x="33409" y="249476"/>
                  </a:lnTo>
                  <a:lnTo>
                    <a:pt x="80849" y="278878"/>
                  </a:lnTo>
                  <a:lnTo>
                    <a:pt x="20491" y="278878"/>
                  </a:lnTo>
                  <a:lnTo>
                    <a:pt x="0" y="325811"/>
                  </a:lnTo>
                  <a:lnTo>
                    <a:pt x="126062" y="325811"/>
                  </a:lnTo>
                  <a:lnTo>
                    <a:pt x="126062" y="392019"/>
                  </a:lnTo>
                  <a:lnTo>
                    <a:pt x="175729" y="392019"/>
                  </a:lnTo>
                  <a:lnTo>
                    <a:pt x="175729" y="325811"/>
                  </a:lnTo>
                  <a:lnTo>
                    <a:pt x="301902" y="325811"/>
                  </a:lnTo>
                  <a:lnTo>
                    <a:pt x="281300" y="278878"/>
                  </a:lnTo>
                  <a:lnTo>
                    <a:pt x="221054" y="278878"/>
                  </a:lnTo>
                  <a:lnTo>
                    <a:pt x="268494" y="249476"/>
                  </a:lnTo>
                  <a:lnTo>
                    <a:pt x="249117" y="205265"/>
                  </a:lnTo>
                  <a:lnTo>
                    <a:pt x="199895" y="235756"/>
                  </a:lnTo>
                  <a:lnTo>
                    <a:pt x="231967" y="165955"/>
                  </a:lnTo>
                  <a:lnTo>
                    <a:pt x="205463" y="105409"/>
                  </a:lnTo>
                  <a:lnTo>
                    <a:pt x="175729" y="170419"/>
                  </a:lnTo>
                  <a:lnTo>
                    <a:pt x="175729" y="55318"/>
                  </a:lnTo>
                  <a:lnTo>
                    <a:pt x="151675" y="0"/>
                  </a:lnTo>
                  <a:close/>
                </a:path>
              </a:pathLst>
            </a:custGeom>
            <a:grpFill/>
            <a:ln w="11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grpSp>
          <p:nvGrpSpPr>
            <p:cNvPr id="15" name="Kuva 10">
              <a:extLst>
                <a:ext uri="{FF2B5EF4-FFF2-40B4-BE49-F238E27FC236}">
                  <a16:creationId xmlns:a16="http://schemas.microsoft.com/office/drawing/2014/main" id="{974D59E4-C489-4D86-9ADE-0A22503B24E7}"/>
                </a:ext>
              </a:extLst>
            </p:cNvPr>
            <p:cNvGrpSpPr/>
            <p:nvPr/>
          </p:nvGrpSpPr>
          <p:grpSpPr bwMode="black">
            <a:xfrm>
              <a:off x="10278854" y="6317762"/>
              <a:ext cx="1072638" cy="291633"/>
              <a:chOff x="10278854" y="6317762"/>
              <a:chExt cx="1072638" cy="291633"/>
            </a:xfrm>
            <a:grpFill/>
          </p:grpSpPr>
          <p:sp>
            <p:nvSpPr>
              <p:cNvPr id="16" name="Vapaamuotoinen: Muoto 15">
                <a:extLst>
                  <a:ext uri="{FF2B5EF4-FFF2-40B4-BE49-F238E27FC236}">
                    <a16:creationId xmlns:a16="http://schemas.microsoft.com/office/drawing/2014/main" id="{30BCBFC5-BEC8-4C97-9AE0-5C60F02304EC}"/>
                  </a:ext>
                </a:extLst>
              </p:cNvPr>
              <p:cNvSpPr/>
              <p:nvPr/>
            </p:nvSpPr>
            <p:spPr bwMode="black">
              <a:xfrm>
                <a:off x="11056272" y="6317762"/>
                <a:ext cx="295220" cy="291633"/>
              </a:xfrm>
              <a:custGeom>
                <a:avLst/>
                <a:gdLst>
                  <a:gd name="connsiteX0" fmla="*/ 295221 w 295220"/>
                  <a:gd name="connsiteY0" fmla="*/ 145634 h 291633"/>
                  <a:gd name="connsiteX1" fmla="*/ 293884 w 295220"/>
                  <a:gd name="connsiteY1" fmla="*/ 123093 h 291633"/>
                  <a:gd name="connsiteX2" fmla="*/ 292214 w 295220"/>
                  <a:gd name="connsiteY2" fmla="*/ 112312 h 291633"/>
                  <a:gd name="connsiteX3" fmla="*/ 289764 w 295220"/>
                  <a:gd name="connsiteY3" fmla="*/ 101859 h 291633"/>
                  <a:gd name="connsiteX4" fmla="*/ 282748 w 295220"/>
                  <a:gd name="connsiteY4" fmla="*/ 82149 h 291633"/>
                  <a:gd name="connsiteX5" fmla="*/ 276178 w 295220"/>
                  <a:gd name="connsiteY5" fmla="*/ 69190 h 291633"/>
                  <a:gd name="connsiteX6" fmla="*/ 270610 w 295220"/>
                  <a:gd name="connsiteY6" fmla="*/ 60479 h 291633"/>
                  <a:gd name="connsiteX7" fmla="*/ 264373 w 295220"/>
                  <a:gd name="connsiteY7" fmla="*/ 52094 h 291633"/>
                  <a:gd name="connsiteX8" fmla="*/ 255353 w 295220"/>
                  <a:gd name="connsiteY8" fmla="*/ 42076 h 291633"/>
                  <a:gd name="connsiteX9" fmla="*/ 254239 w 295220"/>
                  <a:gd name="connsiteY9" fmla="*/ 40987 h 291633"/>
                  <a:gd name="connsiteX10" fmla="*/ 253237 w 295220"/>
                  <a:gd name="connsiteY10" fmla="*/ 40116 h 291633"/>
                  <a:gd name="connsiteX11" fmla="*/ 252680 w 295220"/>
                  <a:gd name="connsiteY11" fmla="*/ 39571 h 291633"/>
                  <a:gd name="connsiteX12" fmla="*/ 252235 w 295220"/>
                  <a:gd name="connsiteY12" fmla="*/ 39027 h 291633"/>
                  <a:gd name="connsiteX13" fmla="*/ 250230 w 295220"/>
                  <a:gd name="connsiteY13" fmla="*/ 37284 h 291633"/>
                  <a:gd name="connsiteX14" fmla="*/ 247112 w 295220"/>
                  <a:gd name="connsiteY14" fmla="*/ 34562 h 291633"/>
                  <a:gd name="connsiteX15" fmla="*/ 243994 w 295220"/>
                  <a:gd name="connsiteY15" fmla="*/ 31949 h 291633"/>
                  <a:gd name="connsiteX16" fmla="*/ 239874 w 295220"/>
                  <a:gd name="connsiteY16" fmla="*/ 28682 h 291633"/>
                  <a:gd name="connsiteX17" fmla="*/ 235642 w 295220"/>
                  <a:gd name="connsiteY17" fmla="*/ 25633 h 291633"/>
                  <a:gd name="connsiteX18" fmla="*/ 231299 w 295220"/>
                  <a:gd name="connsiteY18" fmla="*/ 22802 h 291633"/>
                  <a:gd name="connsiteX19" fmla="*/ 226844 w 295220"/>
                  <a:gd name="connsiteY19" fmla="*/ 20079 h 291633"/>
                  <a:gd name="connsiteX20" fmla="*/ 219494 w 295220"/>
                  <a:gd name="connsiteY20" fmla="*/ 16050 h 291633"/>
                  <a:gd name="connsiteX21" fmla="*/ 210697 w 295220"/>
                  <a:gd name="connsiteY21" fmla="*/ 11912 h 291633"/>
                  <a:gd name="connsiteX22" fmla="*/ 200786 w 295220"/>
                  <a:gd name="connsiteY22" fmla="*/ 8210 h 291633"/>
                  <a:gd name="connsiteX23" fmla="*/ 180072 w 295220"/>
                  <a:gd name="connsiteY23" fmla="*/ 2874 h 291633"/>
                  <a:gd name="connsiteX24" fmla="*/ 158023 w 295220"/>
                  <a:gd name="connsiteY24" fmla="*/ 261 h 291633"/>
                  <a:gd name="connsiteX25" fmla="*/ 146552 w 295220"/>
                  <a:gd name="connsiteY25" fmla="*/ 43 h 291633"/>
                  <a:gd name="connsiteX26" fmla="*/ 134971 w 295220"/>
                  <a:gd name="connsiteY26" fmla="*/ 478 h 291633"/>
                  <a:gd name="connsiteX27" fmla="*/ 112921 w 295220"/>
                  <a:gd name="connsiteY27" fmla="*/ 3310 h 291633"/>
                  <a:gd name="connsiteX28" fmla="*/ 92208 w 295220"/>
                  <a:gd name="connsiteY28" fmla="*/ 8972 h 291633"/>
                  <a:gd name="connsiteX29" fmla="*/ 82408 w 295220"/>
                  <a:gd name="connsiteY29" fmla="*/ 12783 h 291633"/>
                  <a:gd name="connsiteX30" fmla="*/ 73053 w 295220"/>
                  <a:gd name="connsiteY30" fmla="*/ 17357 h 291633"/>
                  <a:gd name="connsiteX31" fmla="*/ 64033 w 295220"/>
                  <a:gd name="connsiteY31" fmla="*/ 22584 h 291633"/>
                  <a:gd name="connsiteX32" fmla="*/ 55458 w 295220"/>
                  <a:gd name="connsiteY32" fmla="*/ 28573 h 291633"/>
                  <a:gd name="connsiteX33" fmla="*/ 39645 w 295220"/>
                  <a:gd name="connsiteY33" fmla="*/ 42403 h 291633"/>
                  <a:gd name="connsiteX34" fmla="*/ 32629 w 295220"/>
                  <a:gd name="connsiteY34" fmla="*/ 50025 h 291633"/>
                  <a:gd name="connsiteX35" fmla="*/ 26170 w 295220"/>
                  <a:gd name="connsiteY35" fmla="*/ 58192 h 291633"/>
                  <a:gd name="connsiteX36" fmla="*/ 23275 w 295220"/>
                  <a:gd name="connsiteY36" fmla="*/ 62439 h 291633"/>
                  <a:gd name="connsiteX37" fmla="*/ 20491 w 295220"/>
                  <a:gd name="connsiteY37" fmla="*/ 66795 h 291633"/>
                  <a:gd name="connsiteX38" fmla="*/ 15479 w 295220"/>
                  <a:gd name="connsiteY38" fmla="*/ 75724 h 291633"/>
                  <a:gd name="connsiteX39" fmla="*/ 7573 w 295220"/>
                  <a:gd name="connsiteY39" fmla="*/ 94889 h 291633"/>
                  <a:gd name="connsiteX40" fmla="*/ 6014 w 295220"/>
                  <a:gd name="connsiteY40" fmla="*/ 99899 h 291633"/>
                  <a:gd name="connsiteX41" fmla="*/ 4677 w 295220"/>
                  <a:gd name="connsiteY41" fmla="*/ 105017 h 291633"/>
                  <a:gd name="connsiteX42" fmla="*/ 2450 w 295220"/>
                  <a:gd name="connsiteY42" fmla="*/ 115470 h 291633"/>
                  <a:gd name="connsiteX43" fmla="*/ 891 w 295220"/>
                  <a:gd name="connsiteY43" fmla="*/ 126469 h 291633"/>
                  <a:gd name="connsiteX44" fmla="*/ 111 w 295220"/>
                  <a:gd name="connsiteY44" fmla="*/ 137576 h 291633"/>
                  <a:gd name="connsiteX45" fmla="*/ 0 w 295220"/>
                  <a:gd name="connsiteY45" fmla="*/ 143238 h 291633"/>
                  <a:gd name="connsiteX46" fmla="*/ 0 w 295220"/>
                  <a:gd name="connsiteY46" fmla="*/ 149010 h 291633"/>
                  <a:gd name="connsiteX47" fmla="*/ 223 w 295220"/>
                  <a:gd name="connsiteY47" fmla="*/ 154672 h 291633"/>
                  <a:gd name="connsiteX48" fmla="*/ 557 w 295220"/>
                  <a:gd name="connsiteY48" fmla="*/ 160335 h 291633"/>
                  <a:gd name="connsiteX49" fmla="*/ 3675 w 295220"/>
                  <a:gd name="connsiteY49" fmla="*/ 182005 h 291633"/>
                  <a:gd name="connsiteX50" fmla="*/ 6348 w 295220"/>
                  <a:gd name="connsiteY50" fmla="*/ 192350 h 291633"/>
                  <a:gd name="connsiteX51" fmla="*/ 9689 w 295220"/>
                  <a:gd name="connsiteY51" fmla="*/ 202259 h 291633"/>
                  <a:gd name="connsiteX52" fmla="*/ 18486 w 295220"/>
                  <a:gd name="connsiteY52" fmla="*/ 220989 h 291633"/>
                  <a:gd name="connsiteX53" fmla="*/ 23943 w 295220"/>
                  <a:gd name="connsiteY53" fmla="*/ 229809 h 291633"/>
                  <a:gd name="connsiteX54" fmla="*/ 30068 w 295220"/>
                  <a:gd name="connsiteY54" fmla="*/ 238194 h 291633"/>
                  <a:gd name="connsiteX55" fmla="*/ 36861 w 295220"/>
                  <a:gd name="connsiteY55" fmla="*/ 246143 h 291633"/>
                  <a:gd name="connsiteX56" fmla="*/ 44322 w 295220"/>
                  <a:gd name="connsiteY56" fmla="*/ 253657 h 291633"/>
                  <a:gd name="connsiteX57" fmla="*/ 52229 w 295220"/>
                  <a:gd name="connsiteY57" fmla="*/ 260517 h 291633"/>
                  <a:gd name="connsiteX58" fmla="*/ 60581 w 295220"/>
                  <a:gd name="connsiteY58" fmla="*/ 266724 h 291633"/>
                  <a:gd name="connsiteX59" fmla="*/ 69379 w 295220"/>
                  <a:gd name="connsiteY59" fmla="*/ 272278 h 291633"/>
                  <a:gd name="connsiteX60" fmla="*/ 78510 w 295220"/>
                  <a:gd name="connsiteY60" fmla="*/ 277069 h 291633"/>
                  <a:gd name="connsiteX61" fmla="*/ 97999 w 295220"/>
                  <a:gd name="connsiteY61" fmla="*/ 284692 h 291633"/>
                  <a:gd name="connsiteX62" fmla="*/ 108355 w 295220"/>
                  <a:gd name="connsiteY62" fmla="*/ 287414 h 291633"/>
                  <a:gd name="connsiteX63" fmla="*/ 119046 w 295220"/>
                  <a:gd name="connsiteY63" fmla="*/ 289483 h 291633"/>
                  <a:gd name="connsiteX64" fmla="*/ 141541 w 295220"/>
                  <a:gd name="connsiteY64" fmla="*/ 291552 h 291633"/>
                  <a:gd name="connsiteX65" fmla="*/ 153011 w 295220"/>
                  <a:gd name="connsiteY65" fmla="*/ 291552 h 291633"/>
                  <a:gd name="connsiteX66" fmla="*/ 164482 w 295220"/>
                  <a:gd name="connsiteY66" fmla="*/ 290899 h 291633"/>
                  <a:gd name="connsiteX67" fmla="*/ 186197 w 295220"/>
                  <a:gd name="connsiteY67" fmla="*/ 287523 h 291633"/>
                  <a:gd name="connsiteX68" fmla="*/ 196554 w 295220"/>
                  <a:gd name="connsiteY68" fmla="*/ 284801 h 291633"/>
                  <a:gd name="connsiteX69" fmla="*/ 206576 w 295220"/>
                  <a:gd name="connsiteY69" fmla="*/ 281316 h 291633"/>
                  <a:gd name="connsiteX70" fmla="*/ 225397 w 295220"/>
                  <a:gd name="connsiteY70" fmla="*/ 272278 h 291633"/>
                  <a:gd name="connsiteX71" fmla="*/ 234194 w 295220"/>
                  <a:gd name="connsiteY71" fmla="*/ 266724 h 291633"/>
                  <a:gd name="connsiteX72" fmla="*/ 242658 w 295220"/>
                  <a:gd name="connsiteY72" fmla="*/ 260300 h 291633"/>
                  <a:gd name="connsiteX73" fmla="*/ 249673 w 295220"/>
                  <a:gd name="connsiteY73" fmla="*/ 254310 h 291633"/>
                  <a:gd name="connsiteX74" fmla="*/ 252346 w 295220"/>
                  <a:gd name="connsiteY74" fmla="*/ 251806 h 291633"/>
                  <a:gd name="connsiteX75" fmla="*/ 254239 w 295220"/>
                  <a:gd name="connsiteY75" fmla="*/ 249955 h 291633"/>
                  <a:gd name="connsiteX76" fmla="*/ 256132 w 295220"/>
                  <a:gd name="connsiteY76" fmla="*/ 248103 h 291633"/>
                  <a:gd name="connsiteX77" fmla="*/ 259585 w 295220"/>
                  <a:gd name="connsiteY77" fmla="*/ 244510 h 291633"/>
                  <a:gd name="connsiteX78" fmla="*/ 268939 w 295220"/>
                  <a:gd name="connsiteY78" fmla="*/ 233076 h 291633"/>
                  <a:gd name="connsiteX79" fmla="*/ 274730 w 295220"/>
                  <a:gd name="connsiteY79" fmla="*/ 224473 h 291633"/>
                  <a:gd name="connsiteX80" fmla="*/ 279741 w 295220"/>
                  <a:gd name="connsiteY80" fmla="*/ 215435 h 291633"/>
                  <a:gd name="connsiteX81" fmla="*/ 284084 w 295220"/>
                  <a:gd name="connsiteY81" fmla="*/ 206070 h 291633"/>
                  <a:gd name="connsiteX82" fmla="*/ 287648 w 295220"/>
                  <a:gd name="connsiteY82" fmla="*/ 196270 h 291633"/>
                  <a:gd name="connsiteX83" fmla="*/ 291546 w 295220"/>
                  <a:gd name="connsiteY83" fmla="*/ 181896 h 291633"/>
                  <a:gd name="connsiteX84" fmla="*/ 293884 w 295220"/>
                  <a:gd name="connsiteY84" fmla="*/ 168284 h 291633"/>
                  <a:gd name="connsiteX85" fmla="*/ 294886 w 295220"/>
                  <a:gd name="connsiteY85" fmla="*/ 157177 h 291633"/>
                  <a:gd name="connsiteX86" fmla="*/ 295221 w 295220"/>
                  <a:gd name="connsiteY86" fmla="*/ 145634 h 291633"/>
                  <a:gd name="connsiteX87" fmla="*/ 262591 w 295220"/>
                  <a:gd name="connsiteY87" fmla="*/ 160661 h 291633"/>
                  <a:gd name="connsiteX88" fmla="*/ 260921 w 295220"/>
                  <a:gd name="connsiteY88" fmla="*/ 172422 h 291633"/>
                  <a:gd name="connsiteX89" fmla="*/ 257469 w 295220"/>
                  <a:gd name="connsiteY89" fmla="*/ 185816 h 291633"/>
                  <a:gd name="connsiteX90" fmla="*/ 255130 w 295220"/>
                  <a:gd name="connsiteY90" fmla="*/ 192241 h 291633"/>
                  <a:gd name="connsiteX91" fmla="*/ 250119 w 295220"/>
                  <a:gd name="connsiteY91" fmla="*/ 203130 h 291633"/>
                  <a:gd name="connsiteX92" fmla="*/ 244217 w 295220"/>
                  <a:gd name="connsiteY92" fmla="*/ 212822 h 291633"/>
                  <a:gd name="connsiteX93" fmla="*/ 240319 w 295220"/>
                  <a:gd name="connsiteY93" fmla="*/ 218158 h 291633"/>
                  <a:gd name="connsiteX94" fmla="*/ 237869 w 295220"/>
                  <a:gd name="connsiteY94" fmla="*/ 221207 h 291633"/>
                  <a:gd name="connsiteX95" fmla="*/ 234194 w 295220"/>
                  <a:gd name="connsiteY95" fmla="*/ 225236 h 291633"/>
                  <a:gd name="connsiteX96" fmla="*/ 232524 w 295220"/>
                  <a:gd name="connsiteY96" fmla="*/ 226978 h 291633"/>
                  <a:gd name="connsiteX97" fmla="*/ 231410 w 295220"/>
                  <a:gd name="connsiteY97" fmla="*/ 228176 h 291633"/>
                  <a:gd name="connsiteX98" fmla="*/ 230185 w 295220"/>
                  <a:gd name="connsiteY98" fmla="*/ 229374 h 291633"/>
                  <a:gd name="connsiteX99" fmla="*/ 228626 w 295220"/>
                  <a:gd name="connsiteY99" fmla="*/ 230789 h 291633"/>
                  <a:gd name="connsiteX100" fmla="*/ 225174 w 295220"/>
                  <a:gd name="connsiteY100" fmla="*/ 233838 h 291633"/>
                  <a:gd name="connsiteX101" fmla="*/ 219940 w 295220"/>
                  <a:gd name="connsiteY101" fmla="*/ 237976 h 291633"/>
                  <a:gd name="connsiteX102" fmla="*/ 214483 w 295220"/>
                  <a:gd name="connsiteY102" fmla="*/ 241788 h 291633"/>
                  <a:gd name="connsiteX103" fmla="*/ 203681 w 295220"/>
                  <a:gd name="connsiteY103" fmla="*/ 247886 h 291633"/>
                  <a:gd name="connsiteX104" fmla="*/ 191320 w 295220"/>
                  <a:gd name="connsiteY104" fmla="*/ 253004 h 291633"/>
                  <a:gd name="connsiteX105" fmla="*/ 178068 w 295220"/>
                  <a:gd name="connsiteY105" fmla="*/ 256706 h 291633"/>
                  <a:gd name="connsiteX106" fmla="*/ 163925 w 295220"/>
                  <a:gd name="connsiteY106" fmla="*/ 258993 h 291633"/>
                  <a:gd name="connsiteX107" fmla="*/ 148891 w 295220"/>
                  <a:gd name="connsiteY107" fmla="*/ 259864 h 291633"/>
                  <a:gd name="connsiteX108" fmla="*/ 133746 w 295220"/>
                  <a:gd name="connsiteY108" fmla="*/ 259319 h 291633"/>
                  <a:gd name="connsiteX109" fmla="*/ 119491 w 295220"/>
                  <a:gd name="connsiteY109" fmla="*/ 257250 h 291633"/>
                  <a:gd name="connsiteX110" fmla="*/ 106239 w 295220"/>
                  <a:gd name="connsiteY110" fmla="*/ 253766 h 291633"/>
                  <a:gd name="connsiteX111" fmla="*/ 93767 w 295220"/>
                  <a:gd name="connsiteY111" fmla="*/ 248866 h 291633"/>
                  <a:gd name="connsiteX112" fmla="*/ 82185 w 295220"/>
                  <a:gd name="connsiteY112" fmla="*/ 242441 h 291633"/>
                  <a:gd name="connsiteX113" fmla="*/ 71383 w 295220"/>
                  <a:gd name="connsiteY113" fmla="*/ 234601 h 291633"/>
                  <a:gd name="connsiteX114" fmla="*/ 61472 w 295220"/>
                  <a:gd name="connsiteY114" fmla="*/ 225345 h 291633"/>
                  <a:gd name="connsiteX115" fmla="*/ 57017 w 295220"/>
                  <a:gd name="connsiteY115" fmla="*/ 220444 h 291633"/>
                  <a:gd name="connsiteX116" fmla="*/ 52897 w 295220"/>
                  <a:gd name="connsiteY116" fmla="*/ 215217 h 291633"/>
                  <a:gd name="connsiteX117" fmla="*/ 45770 w 295220"/>
                  <a:gd name="connsiteY117" fmla="*/ 204219 h 291633"/>
                  <a:gd name="connsiteX118" fmla="*/ 40090 w 295220"/>
                  <a:gd name="connsiteY118" fmla="*/ 192459 h 291633"/>
                  <a:gd name="connsiteX119" fmla="*/ 35859 w 295220"/>
                  <a:gd name="connsiteY119" fmla="*/ 179827 h 291633"/>
                  <a:gd name="connsiteX120" fmla="*/ 33075 w 295220"/>
                  <a:gd name="connsiteY120" fmla="*/ 166215 h 291633"/>
                  <a:gd name="connsiteX121" fmla="*/ 31738 w 295220"/>
                  <a:gd name="connsiteY121" fmla="*/ 151732 h 291633"/>
                  <a:gd name="connsiteX122" fmla="*/ 31627 w 295220"/>
                  <a:gd name="connsiteY122" fmla="*/ 144218 h 291633"/>
                  <a:gd name="connsiteX123" fmla="*/ 31850 w 295220"/>
                  <a:gd name="connsiteY123" fmla="*/ 136705 h 291633"/>
                  <a:gd name="connsiteX124" fmla="*/ 33520 w 295220"/>
                  <a:gd name="connsiteY124" fmla="*/ 122331 h 291633"/>
                  <a:gd name="connsiteX125" fmla="*/ 36638 w 295220"/>
                  <a:gd name="connsiteY125" fmla="*/ 108937 h 291633"/>
                  <a:gd name="connsiteX126" fmla="*/ 41204 w 295220"/>
                  <a:gd name="connsiteY126" fmla="*/ 96414 h 291633"/>
                  <a:gd name="connsiteX127" fmla="*/ 47217 w 295220"/>
                  <a:gd name="connsiteY127" fmla="*/ 84653 h 291633"/>
                  <a:gd name="connsiteX128" fmla="*/ 54679 w 295220"/>
                  <a:gd name="connsiteY128" fmla="*/ 73764 h 291633"/>
                  <a:gd name="connsiteX129" fmla="*/ 63699 w 295220"/>
                  <a:gd name="connsiteY129" fmla="*/ 63637 h 291633"/>
                  <a:gd name="connsiteX130" fmla="*/ 73833 w 295220"/>
                  <a:gd name="connsiteY130" fmla="*/ 54599 h 291633"/>
                  <a:gd name="connsiteX131" fmla="*/ 84746 w 295220"/>
                  <a:gd name="connsiteY131" fmla="*/ 47085 h 291633"/>
                  <a:gd name="connsiteX132" fmla="*/ 96439 w 295220"/>
                  <a:gd name="connsiteY132" fmla="*/ 40987 h 291633"/>
                  <a:gd name="connsiteX133" fmla="*/ 108912 w 295220"/>
                  <a:gd name="connsiteY133" fmla="*/ 36304 h 291633"/>
                  <a:gd name="connsiteX134" fmla="*/ 122275 w 295220"/>
                  <a:gd name="connsiteY134" fmla="*/ 33038 h 291633"/>
                  <a:gd name="connsiteX135" fmla="*/ 136641 w 295220"/>
                  <a:gd name="connsiteY135" fmla="*/ 31295 h 291633"/>
                  <a:gd name="connsiteX136" fmla="*/ 144214 w 295220"/>
                  <a:gd name="connsiteY136" fmla="*/ 30969 h 291633"/>
                  <a:gd name="connsiteX137" fmla="*/ 151786 w 295220"/>
                  <a:gd name="connsiteY137" fmla="*/ 30969 h 291633"/>
                  <a:gd name="connsiteX138" fmla="*/ 166597 w 295220"/>
                  <a:gd name="connsiteY138" fmla="*/ 32166 h 291633"/>
                  <a:gd name="connsiteX139" fmla="*/ 180518 w 295220"/>
                  <a:gd name="connsiteY139" fmla="*/ 34780 h 291633"/>
                  <a:gd name="connsiteX140" fmla="*/ 193547 w 295220"/>
                  <a:gd name="connsiteY140" fmla="*/ 38809 h 291633"/>
                  <a:gd name="connsiteX141" fmla="*/ 205686 w 295220"/>
                  <a:gd name="connsiteY141" fmla="*/ 44363 h 291633"/>
                  <a:gd name="connsiteX142" fmla="*/ 217044 w 295220"/>
                  <a:gd name="connsiteY142" fmla="*/ 51332 h 291633"/>
                  <a:gd name="connsiteX143" fmla="*/ 227512 w 295220"/>
                  <a:gd name="connsiteY143" fmla="*/ 59717 h 291633"/>
                  <a:gd name="connsiteX144" fmla="*/ 232412 w 295220"/>
                  <a:gd name="connsiteY144" fmla="*/ 64399 h 291633"/>
                  <a:gd name="connsiteX145" fmla="*/ 236978 w 295220"/>
                  <a:gd name="connsiteY145" fmla="*/ 69299 h 291633"/>
                  <a:gd name="connsiteX146" fmla="*/ 244885 w 295220"/>
                  <a:gd name="connsiteY146" fmla="*/ 79862 h 291633"/>
                  <a:gd name="connsiteX147" fmla="*/ 251455 w 295220"/>
                  <a:gd name="connsiteY147" fmla="*/ 91187 h 291633"/>
                  <a:gd name="connsiteX148" fmla="*/ 256578 w 295220"/>
                  <a:gd name="connsiteY148" fmla="*/ 103383 h 291633"/>
                  <a:gd name="connsiteX149" fmla="*/ 260253 w 295220"/>
                  <a:gd name="connsiteY149" fmla="*/ 116450 h 291633"/>
                  <a:gd name="connsiteX150" fmla="*/ 262369 w 295220"/>
                  <a:gd name="connsiteY150" fmla="*/ 130498 h 291633"/>
                  <a:gd name="connsiteX151" fmla="*/ 263148 w 295220"/>
                  <a:gd name="connsiteY151" fmla="*/ 145416 h 291633"/>
                  <a:gd name="connsiteX152" fmla="*/ 262591 w 295220"/>
                  <a:gd name="connsiteY152" fmla="*/ 160661 h 291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295220" h="291633">
                    <a:moveTo>
                      <a:pt x="295221" y="145634"/>
                    </a:moveTo>
                    <a:cubicBezTo>
                      <a:pt x="295221" y="138120"/>
                      <a:pt x="294775" y="130607"/>
                      <a:pt x="293884" y="123093"/>
                    </a:cubicBezTo>
                    <a:cubicBezTo>
                      <a:pt x="293439" y="119500"/>
                      <a:pt x="292882" y="115906"/>
                      <a:pt x="292214" y="112312"/>
                    </a:cubicBezTo>
                    <a:cubicBezTo>
                      <a:pt x="291546" y="108828"/>
                      <a:pt x="290766" y="105343"/>
                      <a:pt x="289764" y="101859"/>
                    </a:cubicBezTo>
                    <a:cubicBezTo>
                      <a:pt x="287871" y="95107"/>
                      <a:pt x="285643" y="88465"/>
                      <a:pt x="282748" y="82149"/>
                    </a:cubicBezTo>
                    <a:cubicBezTo>
                      <a:pt x="280855" y="77684"/>
                      <a:pt x="278628" y="73328"/>
                      <a:pt x="276178" y="69190"/>
                    </a:cubicBezTo>
                    <a:cubicBezTo>
                      <a:pt x="274396" y="66250"/>
                      <a:pt x="272614" y="63310"/>
                      <a:pt x="270610" y="60479"/>
                    </a:cubicBezTo>
                    <a:cubicBezTo>
                      <a:pt x="268605" y="57648"/>
                      <a:pt x="266601" y="54816"/>
                      <a:pt x="264373" y="52094"/>
                    </a:cubicBezTo>
                    <a:cubicBezTo>
                      <a:pt x="261589" y="48609"/>
                      <a:pt x="258471" y="45234"/>
                      <a:pt x="255353" y="42076"/>
                    </a:cubicBezTo>
                    <a:cubicBezTo>
                      <a:pt x="255019" y="41749"/>
                      <a:pt x="254573" y="41314"/>
                      <a:pt x="254239" y="40987"/>
                    </a:cubicBezTo>
                    <a:cubicBezTo>
                      <a:pt x="253905" y="40660"/>
                      <a:pt x="253571" y="40334"/>
                      <a:pt x="253237" y="40116"/>
                    </a:cubicBezTo>
                    <a:cubicBezTo>
                      <a:pt x="253014" y="39898"/>
                      <a:pt x="252903" y="39789"/>
                      <a:pt x="252680" y="39571"/>
                    </a:cubicBezTo>
                    <a:cubicBezTo>
                      <a:pt x="252569" y="39462"/>
                      <a:pt x="252346" y="39245"/>
                      <a:pt x="252235" y="39027"/>
                    </a:cubicBezTo>
                    <a:cubicBezTo>
                      <a:pt x="251567" y="38482"/>
                      <a:pt x="250898" y="37829"/>
                      <a:pt x="250230" y="37284"/>
                    </a:cubicBezTo>
                    <a:cubicBezTo>
                      <a:pt x="249228" y="36413"/>
                      <a:pt x="248226" y="35433"/>
                      <a:pt x="247112" y="34562"/>
                    </a:cubicBezTo>
                    <a:cubicBezTo>
                      <a:pt x="246110" y="33691"/>
                      <a:pt x="245108" y="32820"/>
                      <a:pt x="243994" y="31949"/>
                    </a:cubicBezTo>
                    <a:cubicBezTo>
                      <a:pt x="242658" y="30860"/>
                      <a:pt x="241321" y="29771"/>
                      <a:pt x="239874" y="28682"/>
                    </a:cubicBezTo>
                    <a:cubicBezTo>
                      <a:pt x="238537" y="27593"/>
                      <a:pt x="237090" y="26613"/>
                      <a:pt x="235642" y="25633"/>
                    </a:cubicBezTo>
                    <a:cubicBezTo>
                      <a:pt x="234194" y="24653"/>
                      <a:pt x="232858" y="23673"/>
                      <a:pt x="231299" y="22802"/>
                    </a:cubicBezTo>
                    <a:cubicBezTo>
                      <a:pt x="229851" y="21822"/>
                      <a:pt x="228292" y="20950"/>
                      <a:pt x="226844" y="20079"/>
                    </a:cubicBezTo>
                    <a:cubicBezTo>
                      <a:pt x="224394" y="18664"/>
                      <a:pt x="221944" y="17357"/>
                      <a:pt x="219494" y="16050"/>
                    </a:cubicBezTo>
                    <a:cubicBezTo>
                      <a:pt x="216599" y="14526"/>
                      <a:pt x="213592" y="13219"/>
                      <a:pt x="210697" y="11912"/>
                    </a:cubicBezTo>
                    <a:cubicBezTo>
                      <a:pt x="207467" y="10497"/>
                      <a:pt x="204238" y="9299"/>
                      <a:pt x="200786" y="8210"/>
                    </a:cubicBezTo>
                    <a:cubicBezTo>
                      <a:pt x="194104" y="5923"/>
                      <a:pt x="187199" y="4181"/>
                      <a:pt x="180072" y="2874"/>
                    </a:cubicBezTo>
                    <a:cubicBezTo>
                      <a:pt x="172834" y="1458"/>
                      <a:pt x="165372" y="696"/>
                      <a:pt x="158023" y="261"/>
                    </a:cubicBezTo>
                    <a:cubicBezTo>
                      <a:pt x="154236" y="43"/>
                      <a:pt x="150339" y="-66"/>
                      <a:pt x="146552" y="43"/>
                    </a:cubicBezTo>
                    <a:cubicBezTo>
                      <a:pt x="142655" y="43"/>
                      <a:pt x="138868" y="152"/>
                      <a:pt x="134971" y="478"/>
                    </a:cubicBezTo>
                    <a:cubicBezTo>
                      <a:pt x="127509" y="914"/>
                      <a:pt x="120160" y="1894"/>
                      <a:pt x="112921" y="3310"/>
                    </a:cubicBezTo>
                    <a:cubicBezTo>
                      <a:pt x="105905" y="4725"/>
                      <a:pt x="99001" y="6576"/>
                      <a:pt x="92208" y="8972"/>
                    </a:cubicBezTo>
                    <a:cubicBezTo>
                      <a:pt x="88867" y="10061"/>
                      <a:pt x="85637" y="11368"/>
                      <a:pt x="82408" y="12783"/>
                    </a:cubicBezTo>
                    <a:cubicBezTo>
                      <a:pt x="79290" y="14199"/>
                      <a:pt x="76060" y="15723"/>
                      <a:pt x="73053" y="17357"/>
                    </a:cubicBezTo>
                    <a:cubicBezTo>
                      <a:pt x="69935" y="18990"/>
                      <a:pt x="66929" y="20733"/>
                      <a:pt x="64033" y="22584"/>
                    </a:cubicBezTo>
                    <a:cubicBezTo>
                      <a:pt x="61138" y="24435"/>
                      <a:pt x="58242" y="26395"/>
                      <a:pt x="55458" y="28573"/>
                    </a:cubicBezTo>
                    <a:cubicBezTo>
                      <a:pt x="49890" y="32820"/>
                      <a:pt x="44545" y="37393"/>
                      <a:pt x="39645" y="42403"/>
                    </a:cubicBezTo>
                    <a:cubicBezTo>
                      <a:pt x="37195" y="44907"/>
                      <a:pt x="34856" y="47412"/>
                      <a:pt x="32629" y="50025"/>
                    </a:cubicBezTo>
                    <a:cubicBezTo>
                      <a:pt x="30402" y="52639"/>
                      <a:pt x="28286" y="55361"/>
                      <a:pt x="26170" y="58192"/>
                    </a:cubicBezTo>
                    <a:cubicBezTo>
                      <a:pt x="25168" y="59608"/>
                      <a:pt x="24166" y="61023"/>
                      <a:pt x="23275" y="62439"/>
                    </a:cubicBezTo>
                    <a:cubicBezTo>
                      <a:pt x="22384" y="63855"/>
                      <a:pt x="21381" y="65379"/>
                      <a:pt x="20491" y="66795"/>
                    </a:cubicBezTo>
                    <a:cubicBezTo>
                      <a:pt x="18709" y="69735"/>
                      <a:pt x="17038" y="72675"/>
                      <a:pt x="15479" y="75724"/>
                    </a:cubicBezTo>
                    <a:cubicBezTo>
                      <a:pt x="12361" y="81931"/>
                      <a:pt x="9689" y="88356"/>
                      <a:pt x="7573" y="94889"/>
                    </a:cubicBezTo>
                    <a:cubicBezTo>
                      <a:pt x="7016" y="96523"/>
                      <a:pt x="6459" y="98265"/>
                      <a:pt x="6014" y="99899"/>
                    </a:cubicBezTo>
                    <a:cubicBezTo>
                      <a:pt x="5568" y="101641"/>
                      <a:pt x="5123" y="103274"/>
                      <a:pt x="4677" y="105017"/>
                    </a:cubicBezTo>
                    <a:cubicBezTo>
                      <a:pt x="3786" y="108501"/>
                      <a:pt x="3118" y="111986"/>
                      <a:pt x="2450" y="115470"/>
                    </a:cubicBezTo>
                    <a:cubicBezTo>
                      <a:pt x="1782" y="119173"/>
                      <a:pt x="1336" y="122766"/>
                      <a:pt x="891" y="126469"/>
                    </a:cubicBezTo>
                    <a:cubicBezTo>
                      <a:pt x="557" y="130171"/>
                      <a:pt x="223" y="133874"/>
                      <a:pt x="111" y="137576"/>
                    </a:cubicBezTo>
                    <a:cubicBezTo>
                      <a:pt x="0" y="139536"/>
                      <a:pt x="0" y="141387"/>
                      <a:pt x="0" y="143238"/>
                    </a:cubicBezTo>
                    <a:cubicBezTo>
                      <a:pt x="0" y="145198"/>
                      <a:pt x="0" y="147050"/>
                      <a:pt x="0" y="149010"/>
                    </a:cubicBezTo>
                    <a:cubicBezTo>
                      <a:pt x="0" y="150861"/>
                      <a:pt x="111" y="152821"/>
                      <a:pt x="223" y="154672"/>
                    </a:cubicBezTo>
                    <a:cubicBezTo>
                      <a:pt x="334" y="156632"/>
                      <a:pt x="445" y="158484"/>
                      <a:pt x="557" y="160335"/>
                    </a:cubicBezTo>
                    <a:cubicBezTo>
                      <a:pt x="1114" y="167631"/>
                      <a:pt x="2116" y="174818"/>
                      <a:pt x="3675" y="182005"/>
                    </a:cubicBezTo>
                    <a:cubicBezTo>
                      <a:pt x="4454" y="185489"/>
                      <a:pt x="5345" y="188974"/>
                      <a:pt x="6348" y="192350"/>
                    </a:cubicBezTo>
                    <a:cubicBezTo>
                      <a:pt x="7350" y="195725"/>
                      <a:pt x="8464" y="198992"/>
                      <a:pt x="9689" y="202259"/>
                    </a:cubicBezTo>
                    <a:cubicBezTo>
                      <a:pt x="12138" y="208684"/>
                      <a:pt x="15034" y="215000"/>
                      <a:pt x="18486" y="220989"/>
                    </a:cubicBezTo>
                    <a:cubicBezTo>
                      <a:pt x="20156" y="224038"/>
                      <a:pt x="22050" y="226978"/>
                      <a:pt x="23943" y="229809"/>
                    </a:cubicBezTo>
                    <a:cubicBezTo>
                      <a:pt x="25836" y="232640"/>
                      <a:pt x="27952" y="235472"/>
                      <a:pt x="30068" y="238194"/>
                    </a:cubicBezTo>
                    <a:cubicBezTo>
                      <a:pt x="32295" y="240916"/>
                      <a:pt x="34522" y="243639"/>
                      <a:pt x="36861" y="246143"/>
                    </a:cubicBezTo>
                    <a:cubicBezTo>
                      <a:pt x="39199" y="248757"/>
                      <a:pt x="41761" y="251261"/>
                      <a:pt x="44322" y="253657"/>
                    </a:cubicBezTo>
                    <a:cubicBezTo>
                      <a:pt x="46883" y="256053"/>
                      <a:pt x="49556" y="258339"/>
                      <a:pt x="52229" y="260517"/>
                    </a:cubicBezTo>
                    <a:cubicBezTo>
                      <a:pt x="54901" y="262695"/>
                      <a:pt x="57685" y="264764"/>
                      <a:pt x="60581" y="266724"/>
                    </a:cubicBezTo>
                    <a:cubicBezTo>
                      <a:pt x="63476" y="268684"/>
                      <a:pt x="66372" y="270536"/>
                      <a:pt x="69379" y="272278"/>
                    </a:cubicBezTo>
                    <a:cubicBezTo>
                      <a:pt x="72385" y="274020"/>
                      <a:pt x="75503" y="275654"/>
                      <a:pt x="78510" y="277069"/>
                    </a:cubicBezTo>
                    <a:cubicBezTo>
                      <a:pt x="84746" y="280118"/>
                      <a:pt x="91317" y="282623"/>
                      <a:pt x="97999" y="284692"/>
                    </a:cubicBezTo>
                    <a:cubicBezTo>
                      <a:pt x="101451" y="285672"/>
                      <a:pt x="104903" y="286652"/>
                      <a:pt x="108355" y="287414"/>
                    </a:cubicBezTo>
                    <a:cubicBezTo>
                      <a:pt x="111807" y="288176"/>
                      <a:pt x="115482" y="288939"/>
                      <a:pt x="119046" y="289483"/>
                    </a:cubicBezTo>
                    <a:cubicBezTo>
                      <a:pt x="126507" y="290681"/>
                      <a:pt x="133968" y="291334"/>
                      <a:pt x="141541" y="291552"/>
                    </a:cubicBezTo>
                    <a:cubicBezTo>
                      <a:pt x="145327" y="291661"/>
                      <a:pt x="149225" y="291661"/>
                      <a:pt x="153011" y="291552"/>
                    </a:cubicBezTo>
                    <a:cubicBezTo>
                      <a:pt x="156909" y="291443"/>
                      <a:pt x="160695" y="291225"/>
                      <a:pt x="164482" y="290899"/>
                    </a:cubicBezTo>
                    <a:cubicBezTo>
                      <a:pt x="171831" y="290245"/>
                      <a:pt x="179070" y="289156"/>
                      <a:pt x="186197" y="287523"/>
                    </a:cubicBezTo>
                    <a:cubicBezTo>
                      <a:pt x="189649" y="286761"/>
                      <a:pt x="193102" y="285781"/>
                      <a:pt x="196554" y="284801"/>
                    </a:cubicBezTo>
                    <a:cubicBezTo>
                      <a:pt x="199895" y="283712"/>
                      <a:pt x="203236" y="282623"/>
                      <a:pt x="206576" y="281316"/>
                    </a:cubicBezTo>
                    <a:cubicBezTo>
                      <a:pt x="213035" y="278812"/>
                      <a:pt x="219383" y="275762"/>
                      <a:pt x="225397" y="272278"/>
                    </a:cubicBezTo>
                    <a:cubicBezTo>
                      <a:pt x="228403" y="270536"/>
                      <a:pt x="231410" y="268684"/>
                      <a:pt x="234194" y="266724"/>
                    </a:cubicBezTo>
                    <a:cubicBezTo>
                      <a:pt x="237201" y="264546"/>
                      <a:pt x="239985" y="262477"/>
                      <a:pt x="242658" y="260300"/>
                    </a:cubicBezTo>
                    <a:cubicBezTo>
                      <a:pt x="245108" y="258339"/>
                      <a:pt x="247446" y="256379"/>
                      <a:pt x="249673" y="254310"/>
                    </a:cubicBezTo>
                    <a:cubicBezTo>
                      <a:pt x="250564" y="253439"/>
                      <a:pt x="251455" y="252677"/>
                      <a:pt x="252346" y="251806"/>
                    </a:cubicBezTo>
                    <a:cubicBezTo>
                      <a:pt x="253014" y="251261"/>
                      <a:pt x="253571" y="250608"/>
                      <a:pt x="254239" y="249955"/>
                    </a:cubicBezTo>
                    <a:cubicBezTo>
                      <a:pt x="254907" y="249301"/>
                      <a:pt x="255464" y="248757"/>
                      <a:pt x="256132" y="248103"/>
                    </a:cubicBezTo>
                    <a:cubicBezTo>
                      <a:pt x="257246" y="246906"/>
                      <a:pt x="258471" y="245708"/>
                      <a:pt x="259585" y="244510"/>
                    </a:cubicBezTo>
                    <a:cubicBezTo>
                      <a:pt x="262926" y="240916"/>
                      <a:pt x="266044" y="236996"/>
                      <a:pt x="268939" y="233076"/>
                    </a:cubicBezTo>
                    <a:cubicBezTo>
                      <a:pt x="270944" y="230245"/>
                      <a:pt x="272837" y="227414"/>
                      <a:pt x="274730" y="224473"/>
                    </a:cubicBezTo>
                    <a:cubicBezTo>
                      <a:pt x="276512" y="221533"/>
                      <a:pt x="278182" y="218484"/>
                      <a:pt x="279741" y="215435"/>
                    </a:cubicBezTo>
                    <a:cubicBezTo>
                      <a:pt x="281300" y="212386"/>
                      <a:pt x="282748" y="209228"/>
                      <a:pt x="284084" y="206070"/>
                    </a:cubicBezTo>
                    <a:cubicBezTo>
                      <a:pt x="285421" y="202803"/>
                      <a:pt x="286646" y="199646"/>
                      <a:pt x="287648" y="196270"/>
                    </a:cubicBezTo>
                    <a:cubicBezTo>
                      <a:pt x="289207" y="191478"/>
                      <a:pt x="290543" y="186687"/>
                      <a:pt x="291546" y="181896"/>
                    </a:cubicBezTo>
                    <a:cubicBezTo>
                      <a:pt x="292548" y="177431"/>
                      <a:pt x="293327" y="172858"/>
                      <a:pt x="293884" y="168284"/>
                    </a:cubicBezTo>
                    <a:cubicBezTo>
                      <a:pt x="294330" y="164582"/>
                      <a:pt x="294664" y="160879"/>
                      <a:pt x="294886" y="157177"/>
                    </a:cubicBezTo>
                    <a:cubicBezTo>
                      <a:pt x="295109" y="153257"/>
                      <a:pt x="295221" y="149445"/>
                      <a:pt x="295221" y="145634"/>
                    </a:cubicBezTo>
                    <a:moveTo>
                      <a:pt x="262591" y="160661"/>
                    </a:moveTo>
                    <a:cubicBezTo>
                      <a:pt x="262257" y="164582"/>
                      <a:pt x="261701" y="168611"/>
                      <a:pt x="260921" y="172422"/>
                    </a:cubicBezTo>
                    <a:cubicBezTo>
                      <a:pt x="260030" y="176887"/>
                      <a:pt x="258917" y="181351"/>
                      <a:pt x="257469" y="185816"/>
                    </a:cubicBezTo>
                    <a:cubicBezTo>
                      <a:pt x="256801" y="187994"/>
                      <a:pt x="256021" y="190063"/>
                      <a:pt x="255130" y="192241"/>
                    </a:cubicBezTo>
                    <a:cubicBezTo>
                      <a:pt x="253682" y="195943"/>
                      <a:pt x="252012" y="199537"/>
                      <a:pt x="250119" y="203130"/>
                    </a:cubicBezTo>
                    <a:cubicBezTo>
                      <a:pt x="248337" y="206506"/>
                      <a:pt x="246333" y="209664"/>
                      <a:pt x="244217" y="212822"/>
                    </a:cubicBezTo>
                    <a:cubicBezTo>
                      <a:pt x="242992" y="214673"/>
                      <a:pt x="241655" y="216415"/>
                      <a:pt x="240319" y="218158"/>
                    </a:cubicBezTo>
                    <a:cubicBezTo>
                      <a:pt x="239540" y="219138"/>
                      <a:pt x="238649" y="220227"/>
                      <a:pt x="237869" y="221207"/>
                    </a:cubicBezTo>
                    <a:cubicBezTo>
                      <a:pt x="236644" y="222622"/>
                      <a:pt x="235419" y="224038"/>
                      <a:pt x="234194" y="225236"/>
                    </a:cubicBezTo>
                    <a:cubicBezTo>
                      <a:pt x="233637" y="225780"/>
                      <a:pt x="233081" y="226433"/>
                      <a:pt x="232524" y="226978"/>
                    </a:cubicBezTo>
                    <a:cubicBezTo>
                      <a:pt x="232190" y="227414"/>
                      <a:pt x="231744" y="227740"/>
                      <a:pt x="231410" y="228176"/>
                    </a:cubicBezTo>
                    <a:cubicBezTo>
                      <a:pt x="230965" y="228611"/>
                      <a:pt x="230631" y="228938"/>
                      <a:pt x="230185" y="229374"/>
                    </a:cubicBezTo>
                    <a:cubicBezTo>
                      <a:pt x="229740" y="229809"/>
                      <a:pt x="229183" y="230245"/>
                      <a:pt x="228626" y="230789"/>
                    </a:cubicBezTo>
                    <a:cubicBezTo>
                      <a:pt x="227512" y="231878"/>
                      <a:pt x="226287" y="232858"/>
                      <a:pt x="225174" y="233838"/>
                    </a:cubicBezTo>
                    <a:cubicBezTo>
                      <a:pt x="223503" y="235254"/>
                      <a:pt x="221722" y="236669"/>
                      <a:pt x="219940" y="237976"/>
                    </a:cubicBezTo>
                    <a:cubicBezTo>
                      <a:pt x="218158" y="239283"/>
                      <a:pt x="216376" y="240590"/>
                      <a:pt x="214483" y="241788"/>
                    </a:cubicBezTo>
                    <a:cubicBezTo>
                      <a:pt x="211031" y="243965"/>
                      <a:pt x="207356" y="246034"/>
                      <a:pt x="203681" y="247886"/>
                    </a:cubicBezTo>
                    <a:cubicBezTo>
                      <a:pt x="199672" y="249846"/>
                      <a:pt x="195552" y="251588"/>
                      <a:pt x="191320" y="253004"/>
                    </a:cubicBezTo>
                    <a:cubicBezTo>
                      <a:pt x="186977" y="254528"/>
                      <a:pt x="182634" y="255726"/>
                      <a:pt x="178068" y="256706"/>
                    </a:cubicBezTo>
                    <a:cubicBezTo>
                      <a:pt x="173391" y="257686"/>
                      <a:pt x="168713" y="258448"/>
                      <a:pt x="163925" y="258993"/>
                    </a:cubicBezTo>
                    <a:cubicBezTo>
                      <a:pt x="158914" y="259537"/>
                      <a:pt x="153902" y="259864"/>
                      <a:pt x="148891" y="259864"/>
                    </a:cubicBezTo>
                    <a:cubicBezTo>
                      <a:pt x="143880" y="259864"/>
                      <a:pt x="138757" y="259755"/>
                      <a:pt x="133746" y="259319"/>
                    </a:cubicBezTo>
                    <a:cubicBezTo>
                      <a:pt x="128957" y="258884"/>
                      <a:pt x="124280" y="258231"/>
                      <a:pt x="119491" y="257250"/>
                    </a:cubicBezTo>
                    <a:cubicBezTo>
                      <a:pt x="115037" y="256379"/>
                      <a:pt x="110582" y="255182"/>
                      <a:pt x="106239" y="253766"/>
                    </a:cubicBezTo>
                    <a:cubicBezTo>
                      <a:pt x="102008" y="252350"/>
                      <a:pt x="97887" y="250717"/>
                      <a:pt x="93767" y="248866"/>
                    </a:cubicBezTo>
                    <a:cubicBezTo>
                      <a:pt x="89869" y="246906"/>
                      <a:pt x="85971" y="244837"/>
                      <a:pt x="82185" y="242441"/>
                    </a:cubicBezTo>
                    <a:cubicBezTo>
                      <a:pt x="78399" y="240045"/>
                      <a:pt x="74835" y="237432"/>
                      <a:pt x="71383" y="234601"/>
                    </a:cubicBezTo>
                    <a:cubicBezTo>
                      <a:pt x="67931" y="231660"/>
                      <a:pt x="64590" y="228611"/>
                      <a:pt x="61472" y="225345"/>
                    </a:cubicBezTo>
                    <a:cubicBezTo>
                      <a:pt x="59913" y="223711"/>
                      <a:pt x="58465" y="222078"/>
                      <a:pt x="57017" y="220444"/>
                    </a:cubicBezTo>
                    <a:cubicBezTo>
                      <a:pt x="55570" y="218811"/>
                      <a:pt x="54233" y="217069"/>
                      <a:pt x="52897" y="215217"/>
                    </a:cubicBezTo>
                    <a:cubicBezTo>
                      <a:pt x="50336" y="211733"/>
                      <a:pt x="47886" y="208030"/>
                      <a:pt x="45770" y="204219"/>
                    </a:cubicBezTo>
                    <a:cubicBezTo>
                      <a:pt x="43654" y="200408"/>
                      <a:pt x="41761" y="196488"/>
                      <a:pt x="40090" y="192459"/>
                    </a:cubicBezTo>
                    <a:cubicBezTo>
                      <a:pt x="38420" y="188321"/>
                      <a:pt x="37084" y="184074"/>
                      <a:pt x="35859" y="179827"/>
                    </a:cubicBezTo>
                    <a:cubicBezTo>
                      <a:pt x="34634" y="175362"/>
                      <a:pt x="33743" y="170789"/>
                      <a:pt x="33075" y="166215"/>
                    </a:cubicBezTo>
                    <a:cubicBezTo>
                      <a:pt x="32406" y="161424"/>
                      <a:pt x="31961" y="156523"/>
                      <a:pt x="31738" y="151732"/>
                    </a:cubicBezTo>
                    <a:cubicBezTo>
                      <a:pt x="31627" y="149228"/>
                      <a:pt x="31627" y="146723"/>
                      <a:pt x="31627" y="144218"/>
                    </a:cubicBezTo>
                    <a:cubicBezTo>
                      <a:pt x="31627" y="141714"/>
                      <a:pt x="31738" y="139209"/>
                      <a:pt x="31850" y="136705"/>
                    </a:cubicBezTo>
                    <a:cubicBezTo>
                      <a:pt x="32184" y="131913"/>
                      <a:pt x="32629" y="127122"/>
                      <a:pt x="33520" y="122331"/>
                    </a:cubicBezTo>
                    <a:cubicBezTo>
                      <a:pt x="34299" y="117866"/>
                      <a:pt x="35302" y="113401"/>
                      <a:pt x="36638" y="108937"/>
                    </a:cubicBezTo>
                    <a:cubicBezTo>
                      <a:pt x="37863" y="104690"/>
                      <a:pt x="39422" y="100443"/>
                      <a:pt x="41204" y="96414"/>
                    </a:cubicBezTo>
                    <a:cubicBezTo>
                      <a:pt x="42986" y="92385"/>
                      <a:pt x="44990" y="88465"/>
                      <a:pt x="47217" y="84653"/>
                    </a:cubicBezTo>
                    <a:cubicBezTo>
                      <a:pt x="49445" y="80842"/>
                      <a:pt x="52006" y="77249"/>
                      <a:pt x="54679" y="73764"/>
                    </a:cubicBezTo>
                    <a:cubicBezTo>
                      <a:pt x="57463" y="70170"/>
                      <a:pt x="60470" y="66795"/>
                      <a:pt x="63699" y="63637"/>
                    </a:cubicBezTo>
                    <a:cubicBezTo>
                      <a:pt x="66817" y="60479"/>
                      <a:pt x="70269" y="57430"/>
                      <a:pt x="73833" y="54599"/>
                    </a:cubicBezTo>
                    <a:cubicBezTo>
                      <a:pt x="77285" y="51876"/>
                      <a:pt x="80960" y="49372"/>
                      <a:pt x="84746" y="47085"/>
                    </a:cubicBezTo>
                    <a:cubicBezTo>
                      <a:pt x="88533" y="44798"/>
                      <a:pt x="92430" y="42729"/>
                      <a:pt x="96439" y="40987"/>
                    </a:cubicBezTo>
                    <a:cubicBezTo>
                      <a:pt x="100560" y="39136"/>
                      <a:pt x="104680" y="37611"/>
                      <a:pt x="108912" y="36304"/>
                    </a:cubicBezTo>
                    <a:cubicBezTo>
                      <a:pt x="113366" y="34998"/>
                      <a:pt x="117821" y="33909"/>
                      <a:pt x="122275" y="33038"/>
                    </a:cubicBezTo>
                    <a:cubicBezTo>
                      <a:pt x="127064" y="32166"/>
                      <a:pt x="131853" y="31622"/>
                      <a:pt x="136641" y="31295"/>
                    </a:cubicBezTo>
                    <a:cubicBezTo>
                      <a:pt x="139091" y="31186"/>
                      <a:pt x="141652" y="31078"/>
                      <a:pt x="144214" y="30969"/>
                    </a:cubicBezTo>
                    <a:cubicBezTo>
                      <a:pt x="146775" y="30969"/>
                      <a:pt x="149336" y="30969"/>
                      <a:pt x="151786" y="30969"/>
                    </a:cubicBezTo>
                    <a:cubicBezTo>
                      <a:pt x="156798" y="31078"/>
                      <a:pt x="161698" y="31513"/>
                      <a:pt x="166597" y="32166"/>
                    </a:cubicBezTo>
                    <a:cubicBezTo>
                      <a:pt x="171275" y="32820"/>
                      <a:pt x="175952" y="33691"/>
                      <a:pt x="180518" y="34780"/>
                    </a:cubicBezTo>
                    <a:cubicBezTo>
                      <a:pt x="184972" y="35869"/>
                      <a:pt x="189315" y="37284"/>
                      <a:pt x="193547" y="38809"/>
                    </a:cubicBezTo>
                    <a:cubicBezTo>
                      <a:pt x="197667" y="40442"/>
                      <a:pt x="201788" y="42294"/>
                      <a:pt x="205686" y="44363"/>
                    </a:cubicBezTo>
                    <a:cubicBezTo>
                      <a:pt x="209583" y="46432"/>
                      <a:pt x="213370" y="48718"/>
                      <a:pt x="217044" y="51332"/>
                    </a:cubicBezTo>
                    <a:cubicBezTo>
                      <a:pt x="220719" y="53945"/>
                      <a:pt x="224172" y="56777"/>
                      <a:pt x="227512" y="59717"/>
                    </a:cubicBezTo>
                    <a:cubicBezTo>
                      <a:pt x="229183" y="61241"/>
                      <a:pt x="230853" y="62766"/>
                      <a:pt x="232412" y="64399"/>
                    </a:cubicBezTo>
                    <a:cubicBezTo>
                      <a:pt x="233971" y="66033"/>
                      <a:pt x="235531" y="67666"/>
                      <a:pt x="236978" y="69299"/>
                    </a:cubicBezTo>
                    <a:cubicBezTo>
                      <a:pt x="239874" y="72675"/>
                      <a:pt x="242546" y="76160"/>
                      <a:pt x="244885" y="79862"/>
                    </a:cubicBezTo>
                    <a:cubicBezTo>
                      <a:pt x="247335" y="83456"/>
                      <a:pt x="249562" y="87267"/>
                      <a:pt x="251455" y="91187"/>
                    </a:cubicBezTo>
                    <a:cubicBezTo>
                      <a:pt x="253348" y="95107"/>
                      <a:pt x="255130" y="99245"/>
                      <a:pt x="256578" y="103383"/>
                    </a:cubicBezTo>
                    <a:cubicBezTo>
                      <a:pt x="258026" y="107630"/>
                      <a:pt x="259251" y="112095"/>
                      <a:pt x="260253" y="116450"/>
                    </a:cubicBezTo>
                    <a:cubicBezTo>
                      <a:pt x="261255" y="121024"/>
                      <a:pt x="261923" y="125706"/>
                      <a:pt x="262369" y="130498"/>
                    </a:cubicBezTo>
                    <a:cubicBezTo>
                      <a:pt x="262926" y="135507"/>
                      <a:pt x="263148" y="140407"/>
                      <a:pt x="263148" y="145416"/>
                    </a:cubicBezTo>
                    <a:cubicBezTo>
                      <a:pt x="263371" y="150643"/>
                      <a:pt x="263148" y="155652"/>
                      <a:pt x="262591" y="160661"/>
                    </a:cubicBezTo>
                  </a:path>
                </a:pathLst>
              </a:custGeom>
              <a:grpFill/>
              <a:ln w="11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17" name="Vapaamuotoinen: Muoto 16">
                <a:extLst>
                  <a:ext uri="{FF2B5EF4-FFF2-40B4-BE49-F238E27FC236}">
                    <a16:creationId xmlns:a16="http://schemas.microsoft.com/office/drawing/2014/main" id="{1CFCE4EB-3D0D-439E-8E17-0679078793AD}"/>
                  </a:ext>
                </a:extLst>
              </p:cNvPr>
              <p:cNvSpPr/>
              <p:nvPr/>
            </p:nvSpPr>
            <p:spPr bwMode="black">
              <a:xfrm>
                <a:off x="10972862" y="6318240"/>
                <a:ext cx="32851" cy="290311"/>
              </a:xfrm>
              <a:custGeom>
                <a:avLst/>
                <a:gdLst>
                  <a:gd name="connsiteX0" fmla="*/ 334 w 32851"/>
                  <a:gd name="connsiteY0" fmla="*/ 290312 h 290311"/>
                  <a:gd name="connsiteX1" fmla="*/ 32518 w 32851"/>
                  <a:gd name="connsiteY1" fmla="*/ 290312 h 290311"/>
                  <a:gd name="connsiteX2" fmla="*/ 32852 w 32851"/>
                  <a:gd name="connsiteY2" fmla="*/ 145156 h 290311"/>
                  <a:gd name="connsiteX3" fmla="*/ 32518 w 32851"/>
                  <a:gd name="connsiteY3" fmla="*/ 0 h 290311"/>
                  <a:gd name="connsiteX4" fmla="*/ 334 w 32851"/>
                  <a:gd name="connsiteY4" fmla="*/ 0 h 290311"/>
                  <a:gd name="connsiteX5" fmla="*/ 0 w 32851"/>
                  <a:gd name="connsiteY5" fmla="*/ 145156 h 290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851" h="290311">
                    <a:moveTo>
                      <a:pt x="334" y="290312"/>
                    </a:moveTo>
                    <a:lnTo>
                      <a:pt x="32518" y="290312"/>
                    </a:lnTo>
                    <a:lnTo>
                      <a:pt x="32852" y="145156"/>
                    </a:lnTo>
                    <a:lnTo>
                      <a:pt x="32518" y="0"/>
                    </a:lnTo>
                    <a:lnTo>
                      <a:pt x="334" y="0"/>
                    </a:lnTo>
                    <a:lnTo>
                      <a:pt x="0" y="145156"/>
                    </a:lnTo>
                    <a:close/>
                  </a:path>
                </a:pathLst>
              </a:custGeom>
              <a:grpFill/>
              <a:ln w="11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18" name="Vapaamuotoinen: Muoto 17">
                <a:extLst>
                  <a:ext uri="{FF2B5EF4-FFF2-40B4-BE49-F238E27FC236}">
                    <a16:creationId xmlns:a16="http://schemas.microsoft.com/office/drawing/2014/main" id="{7E684B79-731C-4085-BE6A-B6E739C7F912}"/>
                  </a:ext>
                </a:extLst>
              </p:cNvPr>
              <p:cNvSpPr/>
              <p:nvPr/>
            </p:nvSpPr>
            <p:spPr bwMode="black">
              <a:xfrm>
                <a:off x="10278854" y="6318240"/>
                <a:ext cx="202567" cy="290311"/>
              </a:xfrm>
              <a:custGeom>
                <a:avLst/>
                <a:gdLst>
                  <a:gd name="connsiteX0" fmla="*/ 0 w 202567"/>
                  <a:gd name="connsiteY0" fmla="*/ 0 h 290311"/>
                  <a:gd name="connsiteX1" fmla="*/ 0 w 202567"/>
                  <a:gd name="connsiteY1" fmla="*/ 32233 h 290311"/>
                  <a:gd name="connsiteX2" fmla="*/ 85081 w 202567"/>
                  <a:gd name="connsiteY2" fmla="*/ 32233 h 290311"/>
                  <a:gd name="connsiteX3" fmla="*/ 84746 w 202567"/>
                  <a:gd name="connsiteY3" fmla="*/ 161163 h 290311"/>
                  <a:gd name="connsiteX4" fmla="*/ 85081 w 202567"/>
                  <a:gd name="connsiteY4" fmla="*/ 290312 h 290311"/>
                  <a:gd name="connsiteX5" fmla="*/ 117710 w 202567"/>
                  <a:gd name="connsiteY5" fmla="*/ 290312 h 290311"/>
                  <a:gd name="connsiteX6" fmla="*/ 117932 w 202567"/>
                  <a:gd name="connsiteY6" fmla="*/ 161163 h 290311"/>
                  <a:gd name="connsiteX7" fmla="*/ 117710 w 202567"/>
                  <a:gd name="connsiteY7" fmla="*/ 32233 h 290311"/>
                  <a:gd name="connsiteX8" fmla="*/ 202567 w 202567"/>
                  <a:gd name="connsiteY8" fmla="*/ 32233 h 290311"/>
                  <a:gd name="connsiteX9" fmla="*/ 202567 w 202567"/>
                  <a:gd name="connsiteY9" fmla="*/ 0 h 290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2567" h="290311">
                    <a:moveTo>
                      <a:pt x="0" y="0"/>
                    </a:moveTo>
                    <a:lnTo>
                      <a:pt x="0" y="32233"/>
                    </a:lnTo>
                    <a:lnTo>
                      <a:pt x="85081" y="32233"/>
                    </a:lnTo>
                    <a:lnTo>
                      <a:pt x="84746" y="161163"/>
                    </a:lnTo>
                    <a:lnTo>
                      <a:pt x="85081" y="290312"/>
                    </a:lnTo>
                    <a:lnTo>
                      <a:pt x="117710" y="290312"/>
                    </a:lnTo>
                    <a:lnTo>
                      <a:pt x="117932" y="161163"/>
                    </a:lnTo>
                    <a:lnTo>
                      <a:pt x="117710" y="32233"/>
                    </a:lnTo>
                    <a:lnTo>
                      <a:pt x="202567" y="32233"/>
                    </a:lnTo>
                    <a:lnTo>
                      <a:pt x="202567" y="0"/>
                    </a:lnTo>
                    <a:close/>
                  </a:path>
                </a:pathLst>
              </a:custGeom>
              <a:grpFill/>
              <a:ln w="11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19" name="Vapaamuotoinen: Muoto 18">
                <a:extLst>
                  <a:ext uri="{FF2B5EF4-FFF2-40B4-BE49-F238E27FC236}">
                    <a16:creationId xmlns:a16="http://schemas.microsoft.com/office/drawing/2014/main" id="{57443CA3-1F18-4A94-86F4-FEE32CBEC292}"/>
                  </a:ext>
                </a:extLst>
              </p:cNvPr>
              <p:cNvSpPr/>
              <p:nvPr/>
            </p:nvSpPr>
            <p:spPr bwMode="black">
              <a:xfrm>
                <a:off x="10763359" y="6317810"/>
                <a:ext cx="159501" cy="291546"/>
              </a:xfrm>
              <a:custGeom>
                <a:avLst/>
                <a:gdLst>
                  <a:gd name="connsiteX0" fmla="*/ 126872 w 159501"/>
                  <a:gd name="connsiteY0" fmla="*/ 76547 h 291546"/>
                  <a:gd name="connsiteX1" fmla="*/ 126427 w 159501"/>
                  <a:gd name="connsiteY1" fmla="*/ 69251 h 291546"/>
                  <a:gd name="connsiteX2" fmla="*/ 125536 w 159501"/>
                  <a:gd name="connsiteY2" fmla="*/ 64460 h 291546"/>
                  <a:gd name="connsiteX3" fmla="*/ 124645 w 159501"/>
                  <a:gd name="connsiteY3" fmla="*/ 61302 h 291546"/>
                  <a:gd name="connsiteX4" fmla="*/ 123532 w 159501"/>
                  <a:gd name="connsiteY4" fmla="*/ 58362 h 291546"/>
                  <a:gd name="connsiteX5" fmla="*/ 120525 w 159501"/>
                  <a:gd name="connsiteY5" fmla="*/ 52917 h 291546"/>
                  <a:gd name="connsiteX6" fmla="*/ 116516 w 159501"/>
                  <a:gd name="connsiteY6" fmla="*/ 47908 h 291546"/>
                  <a:gd name="connsiteX7" fmla="*/ 113843 w 159501"/>
                  <a:gd name="connsiteY7" fmla="*/ 45404 h 291546"/>
                  <a:gd name="connsiteX8" fmla="*/ 112507 w 159501"/>
                  <a:gd name="connsiteY8" fmla="*/ 44315 h 291546"/>
                  <a:gd name="connsiteX9" fmla="*/ 111839 w 159501"/>
                  <a:gd name="connsiteY9" fmla="*/ 43770 h 291546"/>
                  <a:gd name="connsiteX10" fmla="*/ 111282 w 159501"/>
                  <a:gd name="connsiteY10" fmla="*/ 43226 h 291546"/>
                  <a:gd name="connsiteX11" fmla="*/ 109611 w 159501"/>
                  <a:gd name="connsiteY11" fmla="*/ 42028 h 291546"/>
                  <a:gd name="connsiteX12" fmla="*/ 106493 w 159501"/>
                  <a:gd name="connsiteY12" fmla="*/ 40068 h 291546"/>
                  <a:gd name="connsiteX13" fmla="*/ 105157 w 159501"/>
                  <a:gd name="connsiteY13" fmla="*/ 39305 h 291546"/>
                  <a:gd name="connsiteX14" fmla="*/ 100591 w 159501"/>
                  <a:gd name="connsiteY14" fmla="*/ 37128 h 291546"/>
                  <a:gd name="connsiteX15" fmla="*/ 95914 w 159501"/>
                  <a:gd name="connsiteY15" fmla="*/ 35494 h 291546"/>
                  <a:gd name="connsiteX16" fmla="*/ 92462 w 159501"/>
                  <a:gd name="connsiteY16" fmla="*/ 34623 h 291546"/>
                  <a:gd name="connsiteX17" fmla="*/ 88898 w 159501"/>
                  <a:gd name="connsiteY17" fmla="*/ 33861 h 291546"/>
                  <a:gd name="connsiteX18" fmla="*/ 83553 w 159501"/>
                  <a:gd name="connsiteY18" fmla="*/ 33098 h 291546"/>
                  <a:gd name="connsiteX19" fmla="*/ 79544 w 159501"/>
                  <a:gd name="connsiteY19" fmla="*/ 32881 h 291546"/>
                  <a:gd name="connsiteX20" fmla="*/ 75535 w 159501"/>
                  <a:gd name="connsiteY20" fmla="*/ 32772 h 291546"/>
                  <a:gd name="connsiteX21" fmla="*/ 32215 w 159501"/>
                  <a:gd name="connsiteY21" fmla="*/ 32772 h 291546"/>
                  <a:gd name="connsiteX22" fmla="*/ 32215 w 159501"/>
                  <a:gd name="connsiteY22" fmla="*/ 121738 h 291546"/>
                  <a:gd name="connsiteX23" fmla="*/ 75423 w 159501"/>
                  <a:gd name="connsiteY23" fmla="*/ 121738 h 291546"/>
                  <a:gd name="connsiteX24" fmla="*/ 86448 w 159501"/>
                  <a:gd name="connsiteY24" fmla="*/ 120976 h 291546"/>
                  <a:gd name="connsiteX25" fmla="*/ 96248 w 159501"/>
                  <a:gd name="connsiteY25" fmla="*/ 118689 h 291546"/>
                  <a:gd name="connsiteX26" fmla="*/ 104934 w 159501"/>
                  <a:gd name="connsiteY26" fmla="*/ 114987 h 291546"/>
                  <a:gd name="connsiteX27" fmla="*/ 112618 w 159501"/>
                  <a:gd name="connsiteY27" fmla="*/ 109869 h 291546"/>
                  <a:gd name="connsiteX28" fmla="*/ 115514 w 159501"/>
                  <a:gd name="connsiteY28" fmla="*/ 107146 h 291546"/>
                  <a:gd name="connsiteX29" fmla="*/ 118075 w 159501"/>
                  <a:gd name="connsiteY29" fmla="*/ 104206 h 291546"/>
                  <a:gd name="connsiteX30" fmla="*/ 120302 w 159501"/>
                  <a:gd name="connsiteY30" fmla="*/ 101157 h 291546"/>
                  <a:gd name="connsiteX31" fmla="*/ 122195 w 159501"/>
                  <a:gd name="connsiteY31" fmla="*/ 97782 h 291546"/>
                  <a:gd name="connsiteX32" fmla="*/ 124979 w 159501"/>
                  <a:gd name="connsiteY32" fmla="*/ 90377 h 291546"/>
                  <a:gd name="connsiteX33" fmla="*/ 125982 w 159501"/>
                  <a:gd name="connsiteY33" fmla="*/ 85694 h 291546"/>
                  <a:gd name="connsiteX34" fmla="*/ 126872 w 159501"/>
                  <a:gd name="connsiteY34" fmla="*/ 76547 h 291546"/>
                  <a:gd name="connsiteX35" fmla="*/ 98809 w 159501"/>
                  <a:gd name="connsiteY35" fmla="*/ 151249 h 291546"/>
                  <a:gd name="connsiteX36" fmla="*/ 42126 w 159501"/>
                  <a:gd name="connsiteY36" fmla="*/ 153862 h 291546"/>
                  <a:gd name="connsiteX37" fmla="*/ 32215 w 159501"/>
                  <a:gd name="connsiteY37" fmla="*/ 156040 h 291546"/>
                  <a:gd name="connsiteX38" fmla="*/ 32215 w 159501"/>
                  <a:gd name="connsiteY38" fmla="*/ 168018 h 291546"/>
                  <a:gd name="connsiteX39" fmla="*/ 32215 w 159501"/>
                  <a:gd name="connsiteY39" fmla="*/ 191866 h 291546"/>
                  <a:gd name="connsiteX40" fmla="*/ 32215 w 159501"/>
                  <a:gd name="connsiteY40" fmla="*/ 243591 h 291546"/>
                  <a:gd name="connsiteX41" fmla="*/ 32215 w 159501"/>
                  <a:gd name="connsiteY41" fmla="*/ 269508 h 291546"/>
                  <a:gd name="connsiteX42" fmla="*/ 32215 w 159501"/>
                  <a:gd name="connsiteY42" fmla="*/ 282466 h 291546"/>
                  <a:gd name="connsiteX43" fmla="*/ 32215 w 159501"/>
                  <a:gd name="connsiteY43" fmla="*/ 289000 h 291546"/>
                  <a:gd name="connsiteX44" fmla="*/ 27538 w 159501"/>
                  <a:gd name="connsiteY44" fmla="*/ 290851 h 291546"/>
                  <a:gd name="connsiteX45" fmla="*/ 7604 w 159501"/>
                  <a:gd name="connsiteY45" fmla="*/ 290851 h 291546"/>
                  <a:gd name="connsiteX46" fmla="*/ 31 w 159501"/>
                  <a:gd name="connsiteY46" fmla="*/ 288564 h 291546"/>
                  <a:gd name="connsiteX47" fmla="*/ 31 w 159501"/>
                  <a:gd name="connsiteY47" fmla="*/ 285079 h 291546"/>
                  <a:gd name="connsiteX48" fmla="*/ 31 w 159501"/>
                  <a:gd name="connsiteY48" fmla="*/ 274626 h 291546"/>
                  <a:gd name="connsiteX49" fmla="*/ 31 w 159501"/>
                  <a:gd name="connsiteY49" fmla="*/ 214516 h 291546"/>
                  <a:gd name="connsiteX50" fmla="*/ 143 w 159501"/>
                  <a:gd name="connsiteY50" fmla="*/ 7944 h 291546"/>
                  <a:gd name="connsiteX51" fmla="*/ 143 w 159501"/>
                  <a:gd name="connsiteY51" fmla="*/ 1846 h 291546"/>
                  <a:gd name="connsiteX52" fmla="*/ 5042 w 159501"/>
                  <a:gd name="connsiteY52" fmla="*/ 539 h 291546"/>
                  <a:gd name="connsiteX53" fmla="*/ 17404 w 159501"/>
                  <a:gd name="connsiteY53" fmla="*/ 539 h 291546"/>
                  <a:gd name="connsiteX54" fmla="*/ 42126 w 159501"/>
                  <a:gd name="connsiteY54" fmla="*/ 539 h 291546"/>
                  <a:gd name="connsiteX55" fmla="*/ 98141 w 159501"/>
                  <a:gd name="connsiteY55" fmla="*/ 2826 h 291546"/>
                  <a:gd name="connsiteX56" fmla="*/ 159501 w 159501"/>
                  <a:gd name="connsiteY56" fmla="*/ 76656 h 291546"/>
                  <a:gd name="connsiteX57" fmla="*/ 98809 w 159501"/>
                  <a:gd name="connsiteY57" fmla="*/ 151249 h 291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59501" h="291546">
                    <a:moveTo>
                      <a:pt x="126872" y="76547"/>
                    </a:moveTo>
                    <a:cubicBezTo>
                      <a:pt x="126872" y="74043"/>
                      <a:pt x="126761" y="71647"/>
                      <a:pt x="126427" y="69251"/>
                    </a:cubicBezTo>
                    <a:cubicBezTo>
                      <a:pt x="126204" y="67618"/>
                      <a:pt x="125870" y="65985"/>
                      <a:pt x="125536" y="64460"/>
                    </a:cubicBezTo>
                    <a:cubicBezTo>
                      <a:pt x="125313" y="63371"/>
                      <a:pt x="124979" y="62282"/>
                      <a:pt x="124645" y="61302"/>
                    </a:cubicBezTo>
                    <a:cubicBezTo>
                      <a:pt x="124311" y="60322"/>
                      <a:pt x="123866" y="59342"/>
                      <a:pt x="123532" y="58362"/>
                    </a:cubicBezTo>
                    <a:cubicBezTo>
                      <a:pt x="122752" y="56402"/>
                      <a:pt x="121638" y="54551"/>
                      <a:pt x="120525" y="52917"/>
                    </a:cubicBezTo>
                    <a:cubicBezTo>
                      <a:pt x="119300" y="51175"/>
                      <a:pt x="117963" y="49433"/>
                      <a:pt x="116516" y="47908"/>
                    </a:cubicBezTo>
                    <a:cubicBezTo>
                      <a:pt x="115625" y="47037"/>
                      <a:pt x="114734" y="46166"/>
                      <a:pt x="113843" y="45404"/>
                    </a:cubicBezTo>
                    <a:cubicBezTo>
                      <a:pt x="113398" y="44968"/>
                      <a:pt x="112952" y="44641"/>
                      <a:pt x="112507" y="44315"/>
                    </a:cubicBezTo>
                    <a:cubicBezTo>
                      <a:pt x="112284" y="44097"/>
                      <a:pt x="112061" y="43988"/>
                      <a:pt x="111839" y="43770"/>
                    </a:cubicBezTo>
                    <a:cubicBezTo>
                      <a:pt x="111616" y="43661"/>
                      <a:pt x="111504" y="43443"/>
                      <a:pt x="111282" y="43226"/>
                    </a:cubicBezTo>
                    <a:cubicBezTo>
                      <a:pt x="110725" y="42790"/>
                      <a:pt x="110168" y="42354"/>
                      <a:pt x="109611" y="42028"/>
                    </a:cubicBezTo>
                    <a:cubicBezTo>
                      <a:pt x="108609" y="41266"/>
                      <a:pt x="107607" y="40612"/>
                      <a:pt x="106493" y="40068"/>
                    </a:cubicBezTo>
                    <a:cubicBezTo>
                      <a:pt x="106048" y="39850"/>
                      <a:pt x="105602" y="39523"/>
                      <a:pt x="105157" y="39305"/>
                    </a:cubicBezTo>
                    <a:cubicBezTo>
                      <a:pt x="103709" y="38543"/>
                      <a:pt x="102150" y="37781"/>
                      <a:pt x="100591" y="37128"/>
                    </a:cubicBezTo>
                    <a:cubicBezTo>
                      <a:pt x="99032" y="36474"/>
                      <a:pt x="97584" y="36039"/>
                      <a:pt x="95914" y="35494"/>
                    </a:cubicBezTo>
                    <a:cubicBezTo>
                      <a:pt x="94800" y="35167"/>
                      <a:pt x="93575" y="34841"/>
                      <a:pt x="92462" y="34623"/>
                    </a:cubicBezTo>
                    <a:cubicBezTo>
                      <a:pt x="91237" y="34405"/>
                      <a:pt x="90123" y="34079"/>
                      <a:pt x="88898" y="33861"/>
                    </a:cubicBezTo>
                    <a:cubicBezTo>
                      <a:pt x="87116" y="33534"/>
                      <a:pt x="85334" y="33316"/>
                      <a:pt x="83553" y="33098"/>
                    </a:cubicBezTo>
                    <a:cubicBezTo>
                      <a:pt x="82216" y="32990"/>
                      <a:pt x="80880" y="32881"/>
                      <a:pt x="79544" y="32881"/>
                    </a:cubicBezTo>
                    <a:cubicBezTo>
                      <a:pt x="78207" y="32881"/>
                      <a:pt x="76871" y="32772"/>
                      <a:pt x="75535" y="32772"/>
                    </a:cubicBezTo>
                    <a:lnTo>
                      <a:pt x="32215" y="32772"/>
                    </a:lnTo>
                    <a:lnTo>
                      <a:pt x="32215" y="121738"/>
                    </a:lnTo>
                    <a:lnTo>
                      <a:pt x="75423" y="121738"/>
                    </a:lnTo>
                    <a:cubicBezTo>
                      <a:pt x="79098" y="121738"/>
                      <a:pt x="82773" y="121520"/>
                      <a:pt x="86448" y="120976"/>
                    </a:cubicBezTo>
                    <a:cubicBezTo>
                      <a:pt x="89789" y="120432"/>
                      <a:pt x="93018" y="119778"/>
                      <a:pt x="96248" y="118689"/>
                    </a:cubicBezTo>
                    <a:cubicBezTo>
                      <a:pt x="99255" y="117709"/>
                      <a:pt x="102150" y="116511"/>
                      <a:pt x="104934" y="114987"/>
                    </a:cubicBezTo>
                    <a:cubicBezTo>
                      <a:pt x="107607" y="113571"/>
                      <a:pt x="110168" y="111829"/>
                      <a:pt x="112618" y="109869"/>
                    </a:cubicBezTo>
                    <a:cubicBezTo>
                      <a:pt x="113620" y="108998"/>
                      <a:pt x="114623" y="108127"/>
                      <a:pt x="115514" y="107146"/>
                    </a:cubicBezTo>
                    <a:cubicBezTo>
                      <a:pt x="116404" y="106275"/>
                      <a:pt x="117295" y="105295"/>
                      <a:pt x="118075" y="104206"/>
                    </a:cubicBezTo>
                    <a:cubicBezTo>
                      <a:pt x="118854" y="103226"/>
                      <a:pt x="119634" y="102246"/>
                      <a:pt x="120302" y="101157"/>
                    </a:cubicBezTo>
                    <a:cubicBezTo>
                      <a:pt x="120970" y="100068"/>
                      <a:pt x="121638" y="98979"/>
                      <a:pt x="122195" y="97782"/>
                    </a:cubicBezTo>
                    <a:cubicBezTo>
                      <a:pt x="123309" y="95386"/>
                      <a:pt x="124311" y="92990"/>
                      <a:pt x="124979" y="90377"/>
                    </a:cubicBezTo>
                    <a:cubicBezTo>
                      <a:pt x="125425" y="88852"/>
                      <a:pt x="125759" y="87219"/>
                      <a:pt x="125982" y="85694"/>
                    </a:cubicBezTo>
                    <a:cubicBezTo>
                      <a:pt x="126650" y="82536"/>
                      <a:pt x="126872" y="79487"/>
                      <a:pt x="126872" y="76547"/>
                    </a:cubicBezTo>
                    <a:moveTo>
                      <a:pt x="98809" y="151249"/>
                    </a:moveTo>
                    <a:cubicBezTo>
                      <a:pt x="79766" y="155822"/>
                      <a:pt x="61058" y="153862"/>
                      <a:pt x="42126" y="153862"/>
                    </a:cubicBezTo>
                    <a:cubicBezTo>
                      <a:pt x="39899" y="153862"/>
                      <a:pt x="32215" y="151902"/>
                      <a:pt x="32215" y="156040"/>
                    </a:cubicBezTo>
                    <a:lnTo>
                      <a:pt x="32215" y="168018"/>
                    </a:lnTo>
                    <a:lnTo>
                      <a:pt x="32215" y="191866"/>
                    </a:lnTo>
                    <a:lnTo>
                      <a:pt x="32215" y="243591"/>
                    </a:lnTo>
                    <a:lnTo>
                      <a:pt x="32215" y="269508"/>
                    </a:lnTo>
                    <a:lnTo>
                      <a:pt x="32215" y="282466"/>
                    </a:lnTo>
                    <a:lnTo>
                      <a:pt x="32215" y="289000"/>
                    </a:lnTo>
                    <a:cubicBezTo>
                      <a:pt x="32215" y="292049"/>
                      <a:pt x="29431" y="290851"/>
                      <a:pt x="27538" y="290851"/>
                    </a:cubicBezTo>
                    <a:lnTo>
                      <a:pt x="7604" y="290851"/>
                    </a:lnTo>
                    <a:cubicBezTo>
                      <a:pt x="4708" y="290851"/>
                      <a:pt x="31" y="293464"/>
                      <a:pt x="31" y="288564"/>
                    </a:cubicBezTo>
                    <a:lnTo>
                      <a:pt x="31" y="285079"/>
                    </a:lnTo>
                    <a:cubicBezTo>
                      <a:pt x="31" y="281595"/>
                      <a:pt x="31" y="278110"/>
                      <a:pt x="31" y="274626"/>
                    </a:cubicBezTo>
                    <a:cubicBezTo>
                      <a:pt x="31" y="254589"/>
                      <a:pt x="31" y="234553"/>
                      <a:pt x="31" y="214516"/>
                    </a:cubicBezTo>
                    <a:cubicBezTo>
                      <a:pt x="-80" y="145695"/>
                      <a:pt x="143" y="76874"/>
                      <a:pt x="143" y="7944"/>
                    </a:cubicBezTo>
                    <a:lnTo>
                      <a:pt x="143" y="1846"/>
                    </a:lnTo>
                    <a:cubicBezTo>
                      <a:pt x="143" y="-1312"/>
                      <a:pt x="3261" y="539"/>
                      <a:pt x="5042" y="539"/>
                    </a:cubicBezTo>
                    <a:lnTo>
                      <a:pt x="17404" y="539"/>
                    </a:lnTo>
                    <a:lnTo>
                      <a:pt x="42126" y="539"/>
                    </a:lnTo>
                    <a:cubicBezTo>
                      <a:pt x="60835" y="539"/>
                      <a:pt x="79321" y="-1312"/>
                      <a:pt x="98141" y="2826"/>
                    </a:cubicBezTo>
                    <a:cubicBezTo>
                      <a:pt x="136561" y="11320"/>
                      <a:pt x="159501" y="37672"/>
                      <a:pt x="159501" y="76656"/>
                    </a:cubicBezTo>
                    <a:cubicBezTo>
                      <a:pt x="159390" y="113789"/>
                      <a:pt x="135559" y="142428"/>
                      <a:pt x="98809" y="151249"/>
                    </a:cubicBezTo>
                  </a:path>
                </a:pathLst>
              </a:custGeom>
              <a:grpFill/>
              <a:ln w="11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20" name="Vapaamuotoinen: Muoto 19">
                <a:extLst>
                  <a:ext uri="{FF2B5EF4-FFF2-40B4-BE49-F238E27FC236}">
                    <a16:creationId xmlns:a16="http://schemas.microsoft.com/office/drawing/2014/main" id="{434B4746-318A-4BD9-BEF3-36C90F5D931D}"/>
                  </a:ext>
                </a:extLst>
              </p:cNvPr>
              <p:cNvSpPr/>
              <p:nvPr/>
            </p:nvSpPr>
            <p:spPr bwMode="black">
              <a:xfrm>
                <a:off x="10472624" y="6318240"/>
                <a:ext cx="245775" cy="290311"/>
              </a:xfrm>
              <a:custGeom>
                <a:avLst/>
                <a:gdLst>
                  <a:gd name="connsiteX0" fmla="*/ 172054 w 245775"/>
                  <a:gd name="connsiteY0" fmla="*/ 204176 h 290311"/>
                  <a:gd name="connsiteX1" fmla="*/ 122610 w 245775"/>
                  <a:gd name="connsiteY1" fmla="*/ 77750 h 290311"/>
                  <a:gd name="connsiteX2" fmla="*/ 73165 w 245775"/>
                  <a:gd name="connsiteY2" fmla="*/ 204176 h 290311"/>
                  <a:gd name="connsiteX3" fmla="*/ 172054 w 245775"/>
                  <a:gd name="connsiteY3" fmla="*/ 204176 h 290311"/>
                  <a:gd name="connsiteX4" fmla="*/ 206131 w 245775"/>
                  <a:gd name="connsiteY4" fmla="*/ 290312 h 290311"/>
                  <a:gd name="connsiteX5" fmla="*/ 183190 w 245775"/>
                  <a:gd name="connsiteY5" fmla="*/ 231618 h 290311"/>
                  <a:gd name="connsiteX6" fmla="*/ 62474 w 245775"/>
                  <a:gd name="connsiteY6" fmla="*/ 231618 h 290311"/>
                  <a:gd name="connsiteX7" fmla="*/ 39534 w 245775"/>
                  <a:gd name="connsiteY7" fmla="*/ 290312 h 290311"/>
                  <a:gd name="connsiteX8" fmla="*/ 0 w 245775"/>
                  <a:gd name="connsiteY8" fmla="*/ 290312 h 290311"/>
                  <a:gd name="connsiteX9" fmla="*/ 122721 w 245775"/>
                  <a:gd name="connsiteY9" fmla="*/ 0 h 290311"/>
                  <a:gd name="connsiteX10" fmla="*/ 245776 w 245775"/>
                  <a:gd name="connsiteY10" fmla="*/ 290312 h 290311"/>
                  <a:gd name="connsiteX11" fmla="*/ 206131 w 245775"/>
                  <a:gd name="connsiteY11" fmla="*/ 290312 h 290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5775" h="290311">
                    <a:moveTo>
                      <a:pt x="172054" y="204176"/>
                    </a:moveTo>
                    <a:lnTo>
                      <a:pt x="122610" y="77750"/>
                    </a:lnTo>
                    <a:lnTo>
                      <a:pt x="73165" y="204176"/>
                    </a:lnTo>
                    <a:lnTo>
                      <a:pt x="172054" y="204176"/>
                    </a:lnTo>
                    <a:close/>
                    <a:moveTo>
                      <a:pt x="206131" y="290312"/>
                    </a:moveTo>
                    <a:lnTo>
                      <a:pt x="183190" y="231618"/>
                    </a:lnTo>
                    <a:lnTo>
                      <a:pt x="62474" y="231618"/>
                    </a:lnTo>
                    <a:lnTo>
                      <a:pt x="39534" y="290312"/>
                    </a:lnTo>
                    <a:lnTo>
                      <a:pt x="0" y="290312"/>
                    </a:lnTo>
                    <a:lnTo>
                      <a:pt x="122721" y="0"/>
                    </a:lnTo>
                    <a:lnTo>
                      <a:pt x="245776" y="290312"/>
                    </a:lnTo>
                    <a:lnTo>
                      <a:pt x="206131" y="290312"/>
                    </a:lnTo>
                    <a:close/>
                  </a:path>
                </a:pathLst>
              </a:custGeom>
              <a:grpFill/>
              <a:ln w="11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1333896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7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8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tsikko 21">
            <a:extLst>
              <a:ext uri="{FF2B5EF4-FFF2-40B4-BE49-F238E27FC236}">
                <a16:creationId xmlns:a16="http://schemas.microsoft.com/office/drawing/2014/main" id="{42627C78-F857-4C35-B9DE-F8E8F893A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3909750"/>
            <a:ext cx="8280000" cy="122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8" name="Alaotsikko">
            <a:extLst>
              <a:ext uri="{FF2B5EF4-FFF2-40B4-BE49-F238E27FC236}">
                <a16:creationId xmlns:a16="http://schemas.microsoft.com/office/drawing/2014/main" id="{E91DDF1F-FE89-4603-A3BF-EF6D771217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00" y="5229000"/>
            <a:ext cx="8280000" cy="1241006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6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BE89B99-CB50-4721-8EC5-09E308DE3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020BB7A-7565-440A-AF71-226D618FE89D}" type="slidenum">
              <a:rPr lang="fi-FI" smtClean="0"/>
              <a:t>‹#›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24E1588-9E6E-4A84-810E-6A616E8CD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67D454E-E1D0-4645-950D-3BF018B7A12A}" type="datetime1">
              <a:rPr lang="fi-FI" smtClean="0"/>
              <a:t>19.12.2023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2470115-13AF-4E2A-AD86-898C49862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3C30A216-C7F8-42EB-967F-C42A5B654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 bwMode="black">
          <a:xfrm>
            <a:off x="9259944" y="5532891"/>
            <a:ext cx="2196000" cy="592921"/>
            <a:chOff x="10274400" y="6210000"/>
            <a:chExt cx="1492250" cy="402908"/>
          </a:xfrm>
          <a:solidFill>
            <a:srgbClr val="FFFFFF"/>
          </a:solidFill>
        </p:grpSpPr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EC11CF2F-5EEB-49C7-B657-CFB988898499}"/>
                </a:ext>
              </a:extLst>
            </p:cNvPr>
            <p:cNvSpPr/>
            <p:nvPr/>
          </p:nvSpPr>
          <p:spPr bwMode="black">
            <a:xfrm>
              <a:off x="11466195" y="6216751"/>
              <a:ext cx="301902" cy="392018"/>
            </a:xfrm>
            <a:custGeom>
              <a:avLst/>
              <a:gdLst>
                <a:gd name="connsiteX0" fmla="*/ 150227 w 301902"/>
                <a:gd name="connsiteY0" fmla="*/ 0 h 392018"/>
                <a:gd name="connsiteX1" fmla="*/ 126062 w 301902"/>
                <a:gd name="connsiteY1" fmla="*/ 55318 h 392018"/>
                <a:gd name="connsiteX2" fmla="*/ 126062 w 301902"/>
                <a:gd name="connsiteY2" fmla="*/ 170419 h 392018"/>
                <a:gd name="connsiteX3" fmla="*/ 96439 w 301902"/>
                <a:gd name="connsiteY3" fmla="*/ 105409 h 392018"/>
                <a:gd name="connsiteX4" fmla="*/ 69935 w 301902"/>
                <a:gd name="connsiteY4" fmla="*/ 165955 h 392018"/>
                <a:gd name="connsiteX5" fmla="*/ 101896 w 301902"/>
                <a:gd name="connsiteY5" fmla="*/ 235756 h 392018"/>
                <a:gd name="connsiteX6" fmla="*/ 52786 w 301902"/>
                <a:gd name="connsiteY6" fmla="*/ 205265 h 392018"/>
                <a:gd name="connsiteX7" fmla="*/ 33409 w 301902"/>
                <a:gd name="connsiteY7" fmla="*/ 249476 h 392018"/>
                <a:gd name="connsiteX8" fmla="*/ 80849 w 301902"/>
                <a:gd name="connsiteY8" fmla="*/ 278878 h 392018"/>
                <a:gd name="connsiteX9" fmla="*/ 20491 w 301902"/>
                <a:gd name="connsiteY9" fmla="*/ 278878 h 392018"/>
                <a:gd name="connsiteX10" fmla="*/ 0 w 301902"/>
                <a:gd name="connsiteY10" fmla="*/ 325811 h 392018"/>
                <a:gd name="connsiteX11" fmla="*/ 126062 w 301902"/>
                <a:gd name="connsiteY11" fmla="*/ 325811 h 392018"/>
                <a:gd name="connsiteX12" fmla="*/ 126062 w 301902"/>
                <a:gd name="connsiteY12" fmla="*/ 392019 h 392018"/>
                <a:gd name="connsiteX13" fmla="*/ 175729 w 301902"/>
                <a:gd name="connsiteY13" fmla="*/ 392019 h 392018"/>
                <a:gd name="connsiteX14" fmla="*/ 175729 w 301902"/>
                <a:gd name="connsiteY14" fmla="*/ 325811 h 392018"/>
                <a:gd name="connsiteX15" fmla="*/ 301902 w 301902"/>
                <a:gd name="connsiteY15" fmla="*/ 325811 h 392018"/>
                <a:gd name="connsiteX16" fmla="*/ 281300 w 301902"/>
                <a:gd name="connsiteY16" fmla="*/ 278878 h 392018"/>
                <a:gd name="connsiteX17" fmla="*/ 221054 w 301902"/>
                <a:gd name="connsiteY17" fmla="*/ 278878 h 392018"/>
                <a:gd name="connsiteX18" fmla="*/ 268494 w 301902"/>
                <a:gd name="connsiteY18" fmla="*/ 249476 h 392018"/>
                <a:gd name="connsiteX19" fmla="*/ 249117 w 301902"/>
                <a:gd name="connsiteY19" fmla="*/ 205265 h 392018"/>
                <a:gd name="connsiteX20" fmla="*/ 199895 w 301902"/>
                <a:gd name="connsiteY20" fmla="*/ 235756 h 392018"/>
                <a:gd name="connsiteX21" fmla="*/ 231967 w 301902"/>
                <a:gd name="connsiteY21" fmla="*/ 165955 h 392018"/>
                <a:gd name="connsiteX22" fmla="*/ 205463 w 301902"/>
                <a:gd name="connsiteY22" fmla="*/ 105409 h 392018"/>
                <a:gd name="connsiteX23" fmla="*/ 175729 w 301902"/>
                <a:gd name="connsiteY23" fmla="*/ 170419 h 392018"/>
                <a:gd name="connsiteX24" fmla="*/ 175729 w 301902"/>
                <a:gd name="connsiteY24" fmla="*/ 55318 h 392018"/>
                <a:gd name="connsiteX25" fmla="*/ 151675 w 301902"/>
                <a:gd name="connsiteY25" fmla="*/ 0 h 39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01902" h="392018">
                  <a:moveTo>
                    <a:pt x="150227" y="0"/>
                  </a:moveTo>
                  <a:lnTo>
                    <a:pt x="126062" y="55318"/>
                  </a:lnTo>
                  <a:lnTo>
                    <a:pt x="126062" y="170419"/>
                  </a:lnTo>
                  <a:lnTo>
                    <a:pt x="96439" y="105409"/>
                  </a:lnTo>
                  <a:lnTo>
                    <a:pt x="69935" y="165955"/>
                  </a:lnTo>
                  <a:lnTo>
                    <a:pt x="101896" y="235756"/>
                  </a:lnTo>
                  <a:lnTo>
                    <a:pt x="52786" y="205265"/>
                  </a:lnTo>
                  <a:lnTo>
                    <a:pt x="33409" y="249476"/>
                  </a:lnTo>
                  <a:lnTo>
                    <a:pt x="80849" y="278878"/>
                  </a:lnTo>
                  <a:lnTo>
                    <a:pt x="20491" y="278878"/>
                  </a:lnTo>
                  <a:lnTo>
                    <a:pt x="0" y="325811"/>
                  </a:lnTo>
                  <a:lnTo>
                    <a:pt x="126062" y="325811"/>
                  </a:lnTo>
                  <a:lnTo>
                    <a:pt x="126062" y="392019"/>
                  </a:lnTo>
                  <a:lnTo>
                    <a:pt x="175729" y="392019"/>
                  </a:lnTo>
                  <a:lnTo>
                    <a:pt x="175729" y="325811"/>
                  </a:lnTo>
                  <a:lnTo>
                    <a:pt x="301902" y="325811"/>
                  </a:lnTo>
                  <a:lnTo>
                    <a:pt x="281300" y="278878"/>
                  </a:lnTo>
                  <a:lnTo>
                    <a:pt x="221054" y="278878"/>
                  </a:lnTo>
                  <a:lnTo>
                    <a:pt x="268494" y="249476"/>
                  </a:lnTo>
                  <a:lnTo>
                    <a:pt x="249117" y="205265"/>
                  </a:lnTo>
                  <a:lnTo>
                    <a:pt x="199895" y="235756"/>
                  </a:lnTo>
                  <a:lnTo>
                    <a:pt x="231967" y="165955"/>
                  </a:lnTo>
                  <a:lnTo>
                    <a:pt x="205463" y="105409"/>
                  </a:lnTo>
                  <a:lnTo>
                    <a:pt x="175729" y="170419"/>
                  </a:lnTo>
                  <a:lnTo>
                    <a:pt x="175729" y="55318"/>
                  </a:lnTo>
                  <a:lnTo>
                    <a:pt x="151675" y="0"/>
                  </a:lnTo>
                  <a:close/>
                </a:path>
              </a:pathLst>
            </a:custGeom>
            <a:grpFill/>
            <a:ln w="11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grpSp>
          <p:nvGrpSpPr>
            <p:cNvPr id="15" name="Kuva 10">
              <a:extLst>
                <a:ext uri="{FF2B5EF4-FFF2-40B4-BE49-F238E27FC236}">
                  <a16:creationId xmlns:a16="http://schemas.microsoft.com/office/drawing/2014/main" id="{974D59E4-C489-4D86-9ADE-0A22503B24E7}"/>
                </a:ext>
              </a:extLst>
            </p:cNvPr>
            <p:cNvGrpSpPr/>
            <p:nvPr/>
          </p:nvGrpSpPr>
          <p:grpSpPr bwMode="black">
            <a:xfrm>
              <a:off x="10278854" y="6317762"/>
              <a:ext cx="1072638" cy="291633"/>
              <a:chOff x="10278854" y="6317762"/>
              <a:chExt cx="1072638" cy="291633"/>
            </a:xfrm>
            <a:grpFill/>
          </p:grpSpPr>
          <p:sp>
            <p:nvSpPr>
              <p:cNvPr id="16" name="Vapaamuotoinen: Muoto 15">
                <a:extLst>
                  <a:ext uri="{FF2B5EF4-FFF2-40B4-BE49-F238E27FC236}">
                    <a16:creationId xmlns:a16="http://schemas.microsoft.com/office/drawing/2014/main" id="{30BCBFC5-BEC8-4C97-9AE0-5C60F02304EC}"/>
                  </a:ext>
                </a:extLst>
              </p:cNvPr>
              <p:cNvSpPr/>
              <p:nvPr/>
            </p:nvSpPr>
            <p:spPr bwMode="black">
              <a:xfrm>
                <a:off x="11056272" y="6317762"/>
                <a:ext cx="295220" cy="291633"/>
              </a:xfrm>
              <a:custGeom>
                <a:avLst/>
                <a:gdLst>
                  <a:gd name="connsiteX0" fmla="*/ 295221 w 295220"/>
                  <a:gd name="connsiteY0" fmla="*/ 145634 h 291633"/>
                  <a:gd name="connsiteX1" fmla="*/ 293884 w 295220"/>
                  <a:gd name="connsiteY1" fmla="*/ 123093 h 291633"/>
                  <a:gd name="connsiteX2" fmla="*/ 292214 w 295220"/>
                  <a:gd name="connsiteY2" fmla="*/ 112312 h 291633"/>
                  <a:gd name="connsiteX3" fmla="*/ 289764 w 295220"/>
                  <a:gd name="connsiteY3" fmla="*/ 101859 h 291633"/>
                  <a:gd name="connsiteX4" fmla="*/ 282748 w 295220"/>
                  <a:gd name="connsiteY4" fmla="*/ 82149 h 291633"/>
                  <a:gd name="connsiteX5" fmla="*/ 276178 w 295220"/>
                  <a:gd name="connsiteY5" fmla="*/ 69190 h 291633"/>
                  <a:gd name="connsiteX6" fmla="*/ 270610 w 295220"/>
                  <a:gd name="connsiteY6" fmla="*/ 60479 h 291633"/>
                  <a:gd name="connsiteX7" fmla="*/ 264373 w 295220"/>
                  <a:gd name="connsiteY7" fmla="*/ 52094 h 291633"/>
                  <a:gd name="connsiteX8" fmla="*/ 255353 w 295220"/>
                  <a:gd name="connsiteY8" fmla="*/ 42076 h 291633"/>
                  <a:gd name="connsiteX9" fmla="*/ 254239 w 295220"/>
                  <a:gd name="connsiteY9" fmla="*/ 40987 h 291633"/>
                  <a:gd name="connsiteX10" fmla="*/ 253237 w 295220"/>
                  <a:gd name="connsiteY10" fmla="*/ 40116 h 291633"/>
                  <a:gd name="connsiteX11" fmla="*/ 252680 w 295220"/>
                  <a:gd name="connsiteY11" fmla="*/ 39571 h 291633"/>
                  <a:gd name="connsiteX12" fmla="*/ 252235 w 295220"/>
                  <a:gd name="connsiteY12" fmla="*/ 39027 h 291633"/>
                  <a:gd name="connsiteX13" fmla="*/ 250230 w 295220"/>
                  <a:gd name="connsiteY13" fmla="*/ 37284 h 291633"/>
                  <a:gd name="connsiteX14" fmla="*/ 247112 w 295220"/>
                  <a:gd name="connsiteY14" fmla="*/ 34562 h 291633"/>
                  <a:gd name="connsiteX15" fmla="*/ 243994 w 295220"/>
                  <a:gd name="connsiteY15" fmla="*/ 31949 h 291633"/>
                  <a:gd name="connsiteX16" fmla="*/ 239874 w 295220"/>
                  <a:gd name="connsiteY16" fmla="*/ 28682 h 291633"/>
                  <a:gd name="connsiteX17" fmla="*/ 235642 w 295220"/>
                  <a:gd name="connsiteY17" fmla="*/ 25633 h 291633"/>
                  <a:gd name="connsiteX18" fmla="*/ 231299 w 295220"/>
                  <a:gd name="connsiteY18" fmla="*/ 22802 h 291633"/>
                  <a:gd name="connsiteX19" fmla="*/ 226844 w 295220"/>
                  <a:gd name="connsiteY19" fmla="*/ 20079 h 291633"/>
                  <a:gd name="connsiteX20" fmla="*/ 219494 w 295220"/>
                  <a:gd name="connsiteY20" fmla="*/ 16050 h 291633"/>
                  <a:gd name="connsiteX21" fmla="*/ 210697 w 295220"/>
                  <a:gd name="connsiteY21" fmla="*/ 11912 h 291633"/>
                  <a:gd name="connsiteX22" fmla="*/ 200786 w 295220"/>
                  <a:gd name="connsiteY22" fmla="*/ 8210 h 291633"/>
                  <a:gd name="connsiteX23" fmla="*/ 180072 w 295220"/>
                  <a:gd name="connsiteY23" fmla="*/ 2874 h 291633"/>
                  <a:gd name="connsiteX24" fmla="*/ 158023 w 295220"/>
                  <a:gd name="connsiteY24" fmla="*/ 261 h 291633"/>
                  <a:gd name="connsiteX25" fmla="*/ 146552 w 295220"/>
                  <a:gd name="connsiteY25" fmla="*/ 43 h 291633"/>
                  <a:gd name="connsiteX26" fmla="*/ 134971 w 295220"/>
                  <a:gd name="connsiteY26" fmla="*/ 478 h 291633"/>
                  <a:gd name="connsiteX27" fmla="*/ 112921 w 295220"/>
                  <a:gd name="connsiteY27" fmla="*/ 3310 h 291633"/>
                  <a:gd name="connsiteX28" fmla="*/ 92208 w 295220"/>
                  <a:gd name="connsiteY28" fmla="*/ 8972 h 291633"/>
                  <a:gd name="connsiteX29" fmla="*/ 82408 w 295220"/>
                  <a:gd name="connsiteY29" fmla="*/ 12783 h 291633"/>
                  <a:gd name="connsiteX30" fmla="*/ 73053 w 295220"/>
                  <a:gd name="connsiteY30" fmla="*/ 17357 h 291633"/>
                  <a:gd name="connsiteX31" fmla="*/ 64033 w 295220"/>
                  <a:gd name="connsiteY31" fmla="*/ 22584 h 291633"/>
                  <a:gd name="connsiteX32" fmla="*/ 55458 w 295220"/>
                  <a:gd name="connsiteY32" fmla="*/ 28573 h 291633"/>
                  <a:gd name="connsiteX33" fmla="*/ 39645 w 295220"/>
                  <a:gd name="connsiteY33" fmla="*/ 42403 h 291633"/>
                  <a:gd name="connsiteX34" fmla="*/ 32629 w 295220"/>
                  <a:gd name="connsiteY34" fmla="*/ 50025 h 291633"/>
                  <a:gd name="connsiteX35" fmla="*/ 26170 w 295220"/>
                  <a:gd name="connsiteY35" fmla="*/ 58192 h 291633"/>
                  <a:gd name="connsiteX36" fmla="*/ 23275 w 295220"/>
                  <a:gd name="connsiteY36" fmla="*/ 62439 h 291633"/>
                  <a:gd name="connsiteX37" fmla="*/ 20491 w 295220"/>
                  <a:gd name="connsiteY37" fmla="*/ 66795 h 291633"/>
                  <a:gd name="connsiteX38" fmla="*/ 15479 w 295220"/>
                  <a:gd name="connsiteY38" fmla="*/ 75724 h 291633"/>
                  <a:gd name="connsiteX39" fmla="*/ 7573 w 295220"/>
                  <a:gd name="connsiteY39" fmla="*/ 94889 h 291633"/>
                  <a:gd name="connsiteX40" fmla="*/ 6014 w 295220"/>
                  <a:gd name="connsiteY40" fmla="*/ 99899 h 291633"/>
                  <a:gd name="connsiteX41" fmla="*/ 4677 w 295220"/>
                  <a:gd name="connsiteY41" fmla="*/ 105017 h 291633"/>
                  <a:gd name="connsiteX42" fmla="*/ 2450 w 295220"/>
                  <a:gd name="connsiteY42" fmla="*/ 115470 h 291633"/>
                  <a:gd name="connsiteX43" fmla="*/ 891 w 295220"/>
                  <a:gd name="connsiteY43" fmla="*/ 126469 h 291633"/>
                  <a:gd name="connsiteX44" fmla="*/ 111 w 295220"/>
                  <a:gd name="connsiteY44" fmla="*/ 137576 h 291633"/>
                  <a:gd name="connsiteX45" fmla="*/ 0 w 295220"/>
                  <a:gd name="connsiteY45" fmla="*/ 143238 h 291633"/>
                  <a:gd name="connsiteX46" fmla="*/ 0 w 295220"/>
                  <a:gd name="connsiteY46" fmla="*/ 149010 h 291633"/>
                  <a:gd name="connsiteX47" fmla="*/ 223 w 295220"/>
                  <a:gd name="connsiteY47" fmla="*/ 154672 h 291633"/>
                  <a:gd name="connsiteX48" fmla="*/ 557 w 295220"/>
                  <a:gd name="connsiteY48" fmla="*/ 160335 h 291633"/>
                  <a:gd name="connsiteX49" fmla="*/ 3675 w 295220"/>
                  <a:gd name="connsiteY49" fmla="*/ 182005 h 291633"/>
                  <a:gd name="connsiteX50" fmla="*/ 6348 w 295220"/>
                  <a:gd name="connsiteY50" fmla="*/ 192350 h 291633"/>
                  <a:gd name="connsiteX51" fmla="*/ 9689 w 295220"/>
                  <a:gd name="connsiteY51" fmla="*/ 202259 h 291633"/>
                  <a:gd name="connsiteX52" fmla="*/ 18486 w 295220"/>
                  <a:gd name="connsiteY52" fmla="*/ 220989 h 291633"/>
                  <a:gd name="connsiteX53" fmla="*/ 23943 w 295220"/>
                  <a:gd name="connsiteY53" fmla="*/ 229809 h 291633"/>
                  <a:gd name="connsiteX54" fmla="*/ 30068 w 295220"/>
                  <a:gd name="connsiteY54" fmla="*/ 238194 h 291633"/>
                  <a:gd name="connsiteX55" fmla="*/ 36861 w 295220"/>
                  <a:gd name="connsiteY55" fmla="*/ 246143 h 291633"/>
                  <a:gd name="connsiteX56" fmla="*/ 44322 w 295220"/>
                  <a:gd name="connsiteY56" fmla="*/ 253657 h 291633"/>
                  <a:gd name="connsiteX57" fmla="*/ 52229 w 295220"/>
                  <a:gd name="connsiteY57" fmla="*/ 260517 h 291633"/>
                  <a:gd name="connsiteX58" fmla="*/ 60581 w 295220"/>
                  <a:gd name="connsiteY58" fmla="*/ 266724 h 291633"/>
                  <a:gd name="connsiteX59" fmla="*/ 69379 w 295220"/>
                  <a:gd name="connsiteY59" fmla="*/ 272278 h 291633"/>
                  <a:gd name="connsiteX60" fmla="*/ 78510 w 295220"/>
                  <a:gd name="connsiteY60" fmla="*/ 277069 h 291633"/>
                  <a:gd name="connsiteX61" fmla="*/ 97999 w 295220"/>
                  <a:gd name="connsiteY61" fmla="*/ 284692 h 291633"/>
                  <a:gd name="connsiteX62" fmla="*/ 108355 w 295220"/>
                  <a:gd name="connsiteY62" fmla="*/ 287414 h 291633"/>
                  <a:gd name="connsiteX63" fmla="*/ 119046 w 295220"/>
                  <a:gd name="connsiteY63" fmla="*/ 289483 h 291633"/>
                  <a:gd name="connsiteX64" fmla="*/ 141541 w 295220"/>
                  <a:gd name="connsiteY64" fmla="*/ 291552 h 291633"/>
                  <a:gd name="connsiteX65" fmla="*/ 153011 w 295220"/>
                  <a:gd name="connsiteY65" fmla="*/ 291552 h 291633"/>
                  <a:gd name="connsiteX66" fmla="*/ 164482 w 295220"/>
                  <a:gd name="connsiteY66" fmla="*/ 290899 h 291633"/>
                  <a:gd name="connsiteX67" fmla="*/ 186197 w 295220"/>
                  <a:gd name="connsiteY67" fmla="*/ 287523 h 291633"/>
                  <a:gd name="connsiteX68" fmla="*/ 196554 w 295220"/>
                  <a:gd name="connsiteY68" fmla="*/ 284801 h 291633"/>
                  <a:gd name="connsiteX69" fmla="*/ 206576 w 295220"/>
                  <a:gd name="connsiteY69" fmla="*/ 281316 h 291633"/>
                  <a:gd name="connsiteX70" fmla="*/ 225397 w 295220"/>
                  <a:gd name="connsiteY70" fmla="*/ 272278 h 291633"/>
                  <a:gd name="connsiteX71" fmla="*/ 234194 w 295220"/>
                  <a:gd name="connsiteY71" fmla="*/ 266724 h 291633"/>
                  <a:gd name="connsiteX72" fmla="*/ 242658 w 295220"/>
                  <a:gd name="connsiteY72" fmla="*/ 260300 h 291633"/>
                  <a:gd name="connsiteX73" fmla="*/ 249673 w 295220"/>
                  <a:gd name="connsiteY73" fmla="*/ 254310 h 291633"/>
                  <a:gd name="connsiteX74" fmla="*/ 252346 w 295220"/>
                  <a:gd name="connsiteY74" fmla="*/ 251806 h 291633"/>
                  <a:gd name="connsiteX75" fmla="*/ 254239 w 295220"/>
                  <a:gd name="connsiteY75" fmla="*/ 249955 h 291633"/>
                  <a:gd name="connsiteX76" fmla="*/ 256132 w 295220"/>
                  <a:gd name="connsiteY76" fmla="*/ 248103 h 291633"/>
                  <a:gd name="connsiteX77" fmla="*/ 259585 w 295220"/>
                  <a:gd name="connsiteY77" fmla="*/ 244510 h 291633"/>
                  <a:gd name="connsiteX78" fmla="*/ 268939 w 295220"/>
                  <a:gd name="connsiteY78" fmla="*/ 233076 h 291633"/>
                  <a:gd name="connsiteX79" fmla="*/ 274730 w 295220"/>
                  <a:gd name="connsiteY79" fmla="*/ 224473 h 291633"/>
                  <a:gd name="connsiteX80" fmla="*/ 279741 w 295220"/>
                  <a:gd name="connsiteY80" fmla="*/ 215435 h 291633"/>
                  <a:gd name="connsiteX81" fmla="*/ 284084 w 295220"/>
                  <a:gd name="connsiteY81" fmla="*/ 206070 h 291633"/>
                  <a:gd name="connsiteX82" fmla="*/ 287648 w 295220"/>
                  <a:gd name="connsiteY82" fmla="*/ 196270 h 291633"/>
                  <a:gd name="connsiteX83" fmla="*/ 291546 w 295220"/>
                  <a:gd name="connsiteY83" fmla="*/ 181896 h 291633"/>
                  <a:gd name="connsiteX84" fmla="*/ 293884 w 295220"/>
                  <a:gd name="connsiteY84" fmla="*/ 168284 h 291633"/>
                  <a:gd name="connsiteX85" fmla="*/ 294886 w 295220"/>
                  <a:gd name="connsiteY85" fmla="*/ 157177 h 291633"/>
                  <a:gd name="connsiteX86" fmla="*/ 295221 w 295220"/>
                  <a:gd name="connsiteY86" fmla="*/ 145634 h 291633"/>
                  <a:gd name="connsiteX87" fmla="*/ 262591 w 295220"/>
                  <a:gd name="connsiteY87" fmla="*/ 160661 h 291633"/>
                  <a:gd name="connsiteX88" fmla="*/ 260921 w 295220"/>
                  <a:gd name="connsiteY88" fmla="*/ 172422 h 291633"/>
                  <a:gd name="connsiteX89" fmla="*/ 257469 w 295220"/>
                  <a:gd name="connsiteY89" fmla="*/ 185816 h 291633"/>
                  <a:gd name="connsiteX90" fmla="*/ 255130 w 295220"/>
                  <a:gd name="connsiteY90" fmla="*/ 192241 h 291633"/>
                  <a:gd name="connsiteX91" fmla="*/ 250119 w 295220"/>
                  <a:gd name="connsiteY91" fmla="*/ 203130 h 291633"/>
                  <a:gd name="connsiteX92" fmla="*/ 244217 w 295220"/>
                  <a:gd name="connsiteY92" fmla="*/ 212822 h 291633"/>
                  <a:gd name="connsiteX93" fmla="*/ 240319 w 295220"/>
                  <a:gd name="connsiteY93" fmla="*/ 218158 h 291633"/>
                  <a:gd name="connsiteX94" fmla="*/ 237869 w 295220"/>
                  <a:gd name="connsiteY94" fmla="*/ 221207 h 291633"/>
                  <a:gd name="connsiteX95" fmla="*/ 234194 w 295220"/>
                  <a:gd name="connsiteY95" fmla="*/ 225236 h 291633"/>
                  <a:gd name="connsiteX96" fmla="*/ 232524 w 295220"/>
                  <a:gd name="connsiteY96" fmla="*/ 226978 h 291633"/>
                  <a:gd name="connsiteX97" fmla="*/ 231410 w 295220"/>
                  <a:gd name="connsiteY97" fmla="*/ 228176 h 291633"/>
                  <a:gd name="connsiteX98" fmla="*/ 230185 w 295220"/>
                  <a:gd name="connsiteY98" fmla="*/ 229374 h 291633"/>
                  <a:gd name="connsiteX99" fmla="*/ 228626 w 295220"/>
                  <a:gd name="connsiteY99" fmla="*/ 230789 h 291633"/>
                  <a:gd name="connsiteX100" fmla="*/ 225174 w 295220"/>
                  <a:gd name="connsiteY100" fmla="*/ 233838 h 291633"/>
                  <a:gd name="connsiteX101" fmla="*/ 219940 w 295220"/>
                  <a:gd name="connsiteY101" fmla="*/ 237976 h 291633"/>
                  <a:gd name="connsiteX102" fmla="*/ 214483 w 295220"/>
                  <a:gd name="connsiteY102" fmla="*/ 241788 h 291633"/>
                  <a:gd name="connsiteX103" fmla="*/ 203681 w 295220"/>
                  <a:gd name="connsiteY103" fmla="*/ 247886 h 291633"/>
                  <a:gd name="connsiteX104" fmla="*/ 191320 w 295220"/>
                  <a:gd name="connsiteY104" fmla="*/ 253004 h 291633"/>
                  <a:gd name="connsiteX105" fmla="*/ 178068 w 295220"/>
                  <a:gd name="connsiteY105" fmla="*/ 256706 h 291633"/>
                  <a:gd name="connsiteX106" fmla="*/ 163925 w 295220"/>
                  <a:gd name="connsiteY106" fmla="*/ 258993 h 291633"/>
                  <a:gd name="connsiteX107" fmla="*/ 148891 w 295220"/>
                  <a:gd name="connsiteY107" fmla="*/ 259864 h 291633"/>
                  <a:gd name="connsiteX108" fmla="*/ 133746 w 295220"/>
                  <a:gd name="connsiteY108" fmla="*/ 259319 h 291633"/>
                  <a:gd name="connsiteX109" fmla="*/ 119491 w 295220"/>
                  <a:gd name="connsiteY109" fmla="*/ 257250 h 291633"/>
                  <a:gd name="connsiteX110" fmla="*/ 106239 w 295220"/>
                  <a:gd name="connsiteY110" fmla="*/ 253766 h 291633"/>
                  <a:gd name="connsiteX111" fmla="*/ 93767 w 295220"/>
                  <a:gd name="connsiteY111" fmla="*/ 248866 h 291633"/>
                  <a:gd name="connsiteX112" fmla="*/ 82185 w 295220"/>
                  <a:gd name="connsiteY112" fmla="*/ 242441 h 291633"/>
                  <a:gd name="connsiteX113" fmla="*/ 71383 w 295220"/>
                  <a:gd name="connsiteY113" fmla="*/ 234601 h 291633"/>
                  <a:gd name="connsiteX114" fmla="*/ 61472 w 295220"/>
                  <a:gd name="connsiteY114" fmla="*/ 225345 h 291633"/>
                  <a:gd name="connsiteX115" fmla="*/ 57017 w 295220"/>
                  <a:gd name="connsiteY115" fmla="*/ 220444 h 291633"/>
                  <a:gd name="connsiteX116" fmla="*/ 52897 w 295220"/>
                  <a:gd name="connsiteY116" fmla="*/ 215217 h 291633"/>
                  <a:gd name="connsiteX117" fmla="*/ 45770 w 295220"/>
                  <a:gd name="connsiteY117" fmla="*/ 204219 h 291633"/>
                  <a:gd name="connsiteX118" fmla="*/ 40090 w 295220"/>
                  <a:gd name="connsiteY118" fmla="*/ 192459 h 291633"/>
                  <a:gd name="connsiteX119" fmla="*/ 35859 w 295220"/>
                  <a:gd name="connsiteY119" fmla="*/ 179827 h 291633"/>
                  <a:gd name="connsiteX120" fmla="*/ 33075 w 295220"/>
                  <a:gd name="connsiteY120" fmla="*/ 166215 h 291633"/>
                  <a:gd name="connsiteX121" fmla="*/ 31738 w 295220"/>
                  <a:gd name="connsiteY121" fmla="*/ 151732 h 291633"/>
                  <a:gd name="connsiteX122" fmla="*/ 31627 w 295220"/>
                  <a:gd name="connsiteY122" fmla="*/ 144218 h 291633"/>
                  <a:gd name="connsiteX123" fmla="*/ 31850 w 295220"/>
                  <a:gd name="connsiteY123" fmla="*/ 136705 h 291633"/>
                  <a:gd name="connsiteX124" fmla="*/ 33520 w 295220"/>
                  <a:gd name="connsiteY124" fmla="*/ 122331 h 291633"/>
                  <a:gd name="connsiteX125" fmla="*/ 36638 w 295220"/>
                  <a:gd name="connsiteY125" fmla="*/ 108937 h 291633"/>
                  <a:gd name="connsiteX126" fmla="*/ 41204 w 295220"/>
                  <a:gd name="connsiteY126" fmla="*/ 96414 h 291633"/>
                  <a:gd name="connsiteX127" fmla="*/ 47217 w 295220"/>
                  <a:gd name="connsiteY127" fmla="*/ 84653 h 291633"/>
                  <a:gd name="connsiteX128" fmla="*/ 54679 w 295220"/>
                  <a:gd name="connsiteY128" fmla="*/ 73764 h 291633"/>
                  <a:gd name="connsiteX129" fmla="*/ 63699 w 295220"/>
                  <a:gd name="connsiteY129" fmla="*/ 63637 h 291633"/>
                  <a:gd name="connsiteX130" fmla="*/ 73833 w 295220"/>
                  <a:gd name="connsiteY130" fmla="*/ 54599 h 291633"/>
                  <a:gd name="connsiteX131" fmla="*/ 84746 w 295220"/>
                  <a:gd name="connsiteY131" fmla="*/ 47085 h 291633"/>
                  <a:gd name="connsiteX132" fmla="*/ 96439 w 295220"/>
                  <a:gd name="connsiteY132" fmla="*/ 40987 h 291633"/>
                  <a:gd name="connsiteX133" fmla="*/ 108912 w 295220"/>
                  <a:gd name="connsiteY133" fmla="*/ 36304 h 291633"/>
                  <a:gd name="connsiteX134" fmla="*/ 122275 w 295220"/>
                  <a:gd name="connsiteY134" fmla="*/ 33038 h 291633"/>
                  <a:gd name="connsiteX135" fmla="*/ 136641 w 295220"/>
                  <a:gd name="connsiteY135" fmla="*/ 31295 h 291633"/>
                  <a:gd name="connsiteX136" fmla="*/ 144214 w 295220"/>
                  <a:gd name="connsiteY136" fmla="*/ 30969 h 291633"/>
                  <a:gd name="connsiteX137" fmla="*/ 151786 w 295220"/>
                  <a:gd name="connsiteY137" fmla="*/ 30969 h 291633"/>
                  <a:gd name="connsiteX138" fmla="*/ 166597 w 295220"/>
                  <a:gd name="connsiteY138" fmla="*/ 32166 h 291633"/>
                  <a:gd name="connsiteX139" fmla="*/ 180518 w 295220"/>
                  <a:gd name="connsiteY139" fmla="*/ 34780 h 291633"/>
                  <a:gd name="connsiteX140" fmla="*/ 193547 w 295220"/>
                  <a:gd name="connsiteY140" fmla="*/ 38809 h 291633"/>
                  <a:gd name="connsiteX141" fmla="*/ 205686 w 295220"/>
                  <a:gd name="connsiteY141" fmla="*/ 44363 h 291633"/>
                  <a:gd name="connsiteX142" fmla="*/ 217044 w 295220"/>
                  <a:gd name="connsiteY142" fmla="*/ 51332 h 291633"/>
                  <a:gd name="connsiteX143" fmla="*/ 227512 w 295220"/>
                  <a:gd name="connsiteY143" fmla="*/ 59717 h 291633"/>
                  <a:gd name="connsiteX144" fmla="*/ 232412 w 295220"/>
                  <a:gd name="connsiteY144" fmla="*/ 64399 h 291633"/>
                  <a:gd name="connsiteX145" fmla="*/ 236978 w 295220"/>
                  <a:gd name="connsiteY145" fmla="*/ 69299 h 291633"/>
                  <a:gd name="connsiteX146" fmla="*/ 244885 w 295220"/>
                  <a:gd name="connsiteY146" fmla="*/ 79862 h 291633"/>
                  <a:gd name="connsiteX147" fmla="*/ 251455 w 295220"/>
                  <a:gd name="connsiteY147" fmla="*/ 91187 h 291633"/>
                  <a:gd name="connsiteX148" fmla="*/ 256578 w 295220"/>
                  <a:gd name="connsiteY148" fmla="*/ 103383 h 291633"/>
                  <a:gd name="connsiteX149" fmla="*/ 260253 w 295220"/>
                  <a:gd name="connsiteY149" fmla="*/ 116450 h 291633"/>
                  <a:gd name="connsiteX150" fmla="*/ 262369 w 295220"/>
                  <a:gd name="connsiteY150" fmla="*/ 130498 h 291633"/>
                  <a:gd name="connsiteX151" fmla="*/ 263148 w 295220"/>
                  <a:gd name="connsiteY151" fmla="*/ 145416 h 291633"/>
                  <a:gd name="connsiteX152" fmla="*/ 262591 w 295220"/>
                  <a:gd name="connsiteY152" fmla="*/ 160661 h 291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295220" h="291633">
                    <a:moveTo>
                      <a:pt x="295221" y="145634"/>
                    </a:moveTo>
                    <a:cubicBezTo>
                      <a:pt x="295221" y="138120"/>
                      <a:pt x="294775" y="130607"/>
                      <a:pt x="293884" y="123093"/>
                    </a:cubicBezTo>
                    <a:cubicBezTo>
                      <a:pt x="293439" y="119500"/>
                      <a:pt x="292882" y="115906"/>
                      <a:pt x="292214" y="112312"/>
                    </a:cubicBezTo>
                    <a:cubicBezTo>
                      <a:pt x="291546" y="108828"/>
                      <a:pt x="290766" y="105343"/>
                      <a:pt x="289764" y="101859"/>
                    </a:cubicBezTo>
                    <a:cubicBezTo>
                      <a:pt x="287871" y="95107"/>
                      <a:pt x="285643" y="88465"/>
                      <a:pt x="282748" y="82149"/>
                    </a:cubicBezTo>
                    <a:cubicBezTo>
                      <a:pt x="280855" y="77684"/>
                      <a:pt x="278628" y="73328"/>
                      <a:pt x="276178" y="69190"/>
                    </a:cubicBezTo>
                    <a:cubicBezTo>
                      <a:pt x="274396" y="66250"/>
                      <a:pt x="272614" y="63310"/>
                      <a:pt x="270610" y="60479"/>
                    </a:cubicBezTo>
                    <a:cubicBezTo>
                      <a:pt x="268605" y="57648"/>
                      <a:pt x="266601" y="54816"/>
                      <a:pt x="264373" y="52094"/>
                    </a:cubicBezTo>
                    <a:cubicBezTo>
                      <a:pt x="261589" y="48609"/>
                      <a:pt x="258471" y="45234"/>
                      <a:pt x="255353" y="42076"/>
                    </a:cubicBezTo>
                    <a:cubicBezTo>
                      <a:pt x="255019" y="41749"/>
                      <a:pt x="254573" y="41314"/>
                      <a:pt x="254239" y="40987"/>
                    </a:cubicBezTo>
                    <a:cubicBezTo>
                      <a:pt x="253905" y="40660"/>
                      <a:pt x="253571" y="40334"/>
                      <a:pt x="253237" y="40116"/>
                    </a:cubicBezTo>
                    <a:cubicBezTo>
                      <a:pt x="253014" y="39898"/>
                      <a:pt x="252903" y="39789"/>
                      <a:pt x="252680" y="39571"/>
                    </a:cubicBezTo>
                    <a:cubicBezTo>
                      <a:pt x="252569" y="39462"/>
                      <a:pt x="252346" y="39245"/>
                      <a:pt x="252235" y="39027"/>
                    </a:cubicBezTo>
                    <a:cubicBezTo>
                      <a:pt x="251567" y="38482"/>
                      <a:pt x="250898" y="37829"/>
                      <a:pt x="250230" y="37284"/>
                    </a:cubicBezTo>
                    <a:cubicBezTo>
                      <a:pt x="249228" y="36413"/>
                      <a:pt x="248226" y="35433"/>
                      <a:pt x="247112" y="34562"/>
                    </a:cubicBezTo>
                    <a:cubicBezTo>
                      <a:pt x="246110" y="33691"/>
                      <a:pt x="245108" y="32820"/>
                      <a:pt x="243994" y="31949"/>
                    </a:cubicBezTo>
                    <a:cubicBezTo>
                      <a:pt x="242658" y="30860"/>
                      <a:pt x="241321" y="29771"/>
                      <a:pt x="239874" y="28682"/>
                    </a:cubicBezTo>
                    <a:cubicBezTo>
                      <a:pt x="238537" y="27593"/>
                      <a:pt x="237090" y="26613"/>
                      <a:pt x="235642" y="25633"/>
                    </a:cubicBezTo>
                    <a:cubicBezTo>
                      <a:pt x="234194" y="24653"/>
                      <a:pt x="232858" y="23673"/>
                      <a:pt x="231299" y="22802"/>
                    </a:cubicBezTo>
                    <a:cubicBezTo>
                      <a:pt x="229851" y="21822"/>
                      <a:pt x="228292" y="20950"/>
                      <a:pt x="226844" y="20079"/>
                    </a:cubicBezTo>
                    <a:cubicBezTo>
                      <a:pt x="224394" y="18664"/>
                      <a:pt x="221944" y="17357"/>
                      <a:pt x="219494" y="16050"/>
                    </a:cubicBezTo>
                    <a:cubicBezTo>
                      <a:pt x="216599" y="14526"/>
                      <a:pt x="213592" y="13219"/>
                      <a:pt x="210697" y="11912"/>
                    </a:cubicBezTo>
                    <a:cubicBezTo>
                      <a:pt x="207467" y="10497"/>
                      <a:pt x="204238" y="9299"/>
                      <a:pt x="200786" y="8210"/>
                    </a:cubicBezTo>
                    <a:cubicBezTo>
                      <a:pt x="194104" y="5923"/>
                      <a:pt x="187199" y="4181"/>
                      <a:pt x="180072" y="2874"/>
                    </a:cubicBezTo>
                    <a:cubicBezTo>
                      <a:pt x="172834" y="1458"/>
                      <a:pt x="165372" y="696"/>
                      <a:pt x="158023" y="261"/>
                    </a:cubicBezTo>
                    <a:cubicBezTo>
                      <a:pt x="154236" y="43"/>
                      <a:pt x="150339" y="-66"/>
                      <a:pt x="146552" y="43"/>
                    </a:cubicBezTo>
                    <a:cubicBezTo>
                      <a:pt x="142655" y="43"/>
                      <a:pt x="138868" y="152"/>
                      <a:pt x="134971" y="478"/>
                    </a:cubicBezTo>
                    <a:cubicBezTo>
                      <a:pt x="127509" y="914"/>
                      <a:pt x="120160" y="1894"/>
                      <a:pt x="112921" y="3310"/>
                    </a:cubicBezTo>
                    <a:cubicBezTo>
                      <a:pt x="105905" y="4725"/>
                      <a:pt x="99001" y="6576"/>
                      <a:pt x="92208" y="8972"/>
                    </a:cubicBezTo>
                    <a:cubicBezTo>
                      <a:pt x="88867" y="10061"/>
                      <a:pt x="85637" y="11368"/>
                      <a:pt x="82408" y="12783"/>
                    </a:cubicBezTo>
                    <a:cubicBezTo>
                      <a:pt x="79290" y="14199"/>
                      <a:pt x="76060" y="15723"/>
                      <a:pt x="73053" y="17357"/>
                    </a:cubicBezTo>
                    <a:cubicBezTo>
                      <a:pt x="69935" y="18990"/>
                      <a:pt x="66929" y="20733"/>
                      <a:pt x="64033" y="22584"/>
                    </a:cubicBezTo>
                    <a:cubicBezTo>
                      <a:pt x="61138" y="24435"/>
                      <a:pt x="58242" y="26395"/>
                      <a:pt x="55458" y="28573"/>
                    </a:cubicBezTo>
                    <a:cubicBezTo>
                      <a:pt x="49890" y="32820"/>
                      <a:pt x="44545" y="37393"/>
                      <a:pt x="39645" y="42403"/>
                    </a:cubicBezTo>
                    <a:cubicBezTo>
                      <a:pt x="37195" y="44907"/>
                      <a:pt x="34856" y="47412"/>
                      <a:pt x="32629" y="50025"/>
                    </a:cubicBezTo>
                    <a:cubicBezTo>
                      <a:pt x="30402" y="52639"/>
                      <a:pt x="28286" y="55361"/>
                      <a:pt x="26170" y="58192"/>
                    </a:cubicBezTo>
                    <a:cubicBezTo>
                      <a:pt x="25168" y="59608"/>
                      <a:pt x="24166" y="61023"/>
                      <a:pt x="23275" y="62439"/>
                    </a:cubicBezTo>
                    <a:cubicBezTo>
                      <a:pt x="22384" y="63855"/>
                      <a:pt x="21381" y="65379"/>
                      <a:pt x="20491" y="66795"/>
                    </a:cubicBezTo>
                    <a:cubicBezTo>
                      <a:pt x="18709" y="69735"/>
                      <a:pt x="17038" y="72675"/>
                      <a:pt x="15479" y="75724"/>
                    </a:cubicBezTo>
                    <a:cubicBezTo>
                      <a:pt x="12361" y="81931"/>
                      <a:pt x="9689" y="88356"/>
                      <a:pt x="7573" y="94889"/>
                    </a:cubicBezTo>
                    <a:cubicBezTo>
                      <a:pt x="7016" y="96523"/>
                      <a:pt x="6459" y="98265"/>
                      <a:pt x="6014" y="99899"/>
                    </a:cubicBezTo>
                    <a:cubicBezTo>
                      <a:pt x="5568" y="101641"/>
                      <a:pt x="5123" y="103274"/>
                      <a:pt x="4677" y="105017"/>
                    </a:cubicBezTo>
                    <a:cubicBezTo>
                      <a:pt x="3786" y="108501"/>
                      <a:pt x="3118" y="111986"/>
                      <a:pt x="2450" y="115470"/>
                    </a:cubicBezTo>
                    <a:cubicBezTo>
                      <a:pt x="1782" y="119173"/>
                      <a:pt x="1336" y="122766"/>
                      <a:pt x="891" y="126469"/>
                    </a:cubicBezTo>
                    <a:cubicBezTo>
                      <a:pt x="557" y="130171"/>
                      <a:pt x="223" y="133874"/>
                      <a:pt x="111" y="137576"/>
                    </a:cubicBezTo>
                    <a:cubicBezTo>
                      <a:pt x="0" y="139536"/>
                      <a:pt x="0" y="141387"/>
                      <a:pt x="0" y="143238"/>
                    </a:cubicBezTo>
                    <a:cubicBezTo>
                      <a:pt x="0" y="145198"/>
                      <a:pt x="0" y="147050"/>
                      <a:pt x="0" y="149010"/>
                    </a:cubicBezTo>
                    <a:cubicBezTo>
                      <a:pt x="0" y="150861"/>
                      <a:pt x="111" y="152821"/>
                      <a:pt x="223" y="154672"/>
                    </a:cubicBezTo>
                    <a:cubicBezTo>
                      <a:pt x="334" y="156632"/>
                      <a:pt x="445" y="158484"/>
                      <a:pt x="557" y="160335"/>
                    </a:cubicBezTo>
                    <a:cubicBezTo>
                      <a:pt x="1114" y="167631"/>
                      <a:pt x="2116" y="174818"/>
                      <a:pt x="3675" y="182005"/>
                    </a:cubicBezTo>
                    <a:cubicBezTo>
                      <a:pt x="4454" y="185489"/>
                      <a:pt x="5345" y="188974"/>
                      <a:pt x="6348" y="192350"/>
                    </a:cubicBezTo>
                    <a:cubicBezTo>
                      <a:pt x="7350" y="195725"/>
                      <a:pt x="8464" y="198992"/>
                      <a:pt x="9689" y="202259"/>
                    </a:cubicBezTo>
                    <a:cubicBezTo>
                      <a:pt x="12138" y="208684"/>
                      <a:pt x="15034" y="215000"/>
                      <a:pt x="18486" y="220989"/>
                    </a:cubicBezTo>
                    <a:cubicBezTo>
                      <a:pt x="20156" y="224038"/>
                      <a:pt x="22050" y="226978"/>
                      <a:pt x="23943" y="229809"/>
                    </a:cubicBezTo>
                    <a:cubicBezTo>
                      <a:pt x="25836" y="232640"/>
                      <a:pt x="27952" y="235472"/>
                      <a:pt x="30068" y="238194"/>
                    </a:cubicBezTo>
                    <a:cubicBezTo>
                      <a:pt x="32295" y="240916"/>
                      <a:pt x="34522" y="243639"/>
                      <a:pt x="36861" y="246143"/>
                    </a:cubicBezTo>
                    <a:cubicBezTo>
                      <a:pt x="39199" y="248757"/>
                      <a:pt x="41761" y="251261"/>
                      <a:pt x="44322" y="253657"/>
                    </a:cubicBezTo>
                    <a:cubicBezTo>
                      <a:pt x="46883" y="256053"/>
                      <a:pt x="49556" y="258339"/>
                      <a:pt x="52229" y="260517"/>
                    </a:cubicBezTo>
                    <a:cubicBezTo>
                      <a:pt x="54901" y="262695"/>
                      <a:pt x="57685" y="264764"/>
                      <a:pt x="60581" y="266724"/>
                    </a:cubicBezTo>
                    <a:cubicBezTo>
                      <a:pt x="63476" y="268684"/>
                      <a:pt x="66372" y="270536"/>
                      <a:pt x="69379" y="272278"/>
                    </a:cubicBezTo>
                    <a:cubicBezTo>
                      <a:pt x="72385" y="274020"/>
                      <a:pt x="75503" y="275654"/>
                      <a:pt x="78510" y="277069"/>
                    </a:cubicBezTo>
                    <a:cubicBezTo>
                      <a:pt x="84746" y="280118"/>
                      <a:pt x="91317" y="282623"/>
                      <a:pt x="97999" y="284692"/>
                    </a:cubicBezTo>
                    <a:cubicBezTo>
                      <a:pt x="101451" y="285672"/>
                      <a:pt x="104903" y="286652"/>
                      <a:pt x="108355" y="287414"/>
                    </a:cubicBezTo>
                    <a:cubicBezTo>
                      <a:pt x="111807" y="288176"/>
                      <a:pt x="115482" y="288939"/>
                      <a:pt x="119046" y="289483"/>
                    </a:cubicBezTo>
                    <a:cubicBezTo>
                      <a:pt x="126507" y="290681"/>
                      <a:pt x="133968" y="291334"/>
                      <a:pt x="141541" y="291552"/>
                    </a:cubicBezTo>
                    <a:cubicBezTo>
                      <a:pt x="145327" y="291661"/>
                      <a:pt x="149225" y="291661"/>
                      <a:pt x="153011" y="291552"/>
                    </a:cubicBezTo>
                    <a:cubicBezTo>
                      <a:pt x="156909" y="291443"/>
                      <a:pt x="160695" y="291225"/>
                      <a:pt x="164482" y="290899"/>
                    </a:cubicBezTo>
                    <a:cubicBezTo>
                      <a:pt x="171831" y="290245"/>
                      <a:pt x="179070" y="289156"/>
                      <a:pt x="186197" y="287523"/>
                    </a:cubicBezTo>
                    <a:cubicBezTo>
                      <a:pt x="189649" y="286761"/>
                      <a:pt x="193102" y="285781"/>
                      <a:pt x="196554" y="284801"/>
                    </a:cubicBezTo>
                    <a:cubicBezTo>
                      <a:pt x="199895" y="283712"/>
                      <a:pt x="203236" y="282623"/>
                      <a:pt x="206576" y="281316"/>
                    </a:cubicBezTo>
                    <a:cubicBezTo>
                      <a:pt x="213035" y="278812"/>
                      <a:pt x="219383" y="275762"/>
                      <a:pt x="225397" y="272278"/>
                    </a:cubicBezTo>
                    <a:cubicBezTo>
                      <a:pt x="228403" y="270536"/>
                      <a:pt x="231410" y="268684"/>
                      <a:pt x="234194" y="266724"/>
                    </a:cubicBezTo>
                    <a:cubicBezTo>
                      <a:pt x="237201" y="264546"/>
                      <a:pt x="239985" y="262477"/>
                      <a:pt x="242658" y="260300"/>
                    </a:cubicBezTo>
                    <a:cubicBezTo>
                      <a:pt x="245108" y="258339"/>
                      <a:pt x="247446" y="256379"/>
                      <a:pt x="249673" y="254310"/>
                    </a:cubicBezTo>
                    <a:cubicBezTo>
                      <a:pt x="250564" y="253439"/>
                      <a:pt x="251455" y="252677"/>
                      <a:pt x="252346" y="251806"/>
                    </a:cubicBezTo>
                    <a:cubicBezTo>
                      <a:pt x="253014" y="251261"/>
                      <a:pt x="253571" y="250608"/>
                      <a:pt x="254239" y="249955"/>
                    </a:cubicBezTo>
                    <a:cubicBezTo>
                      <a:pt x="254907" y="249301"/>
                      <a:pt x="255464" y="248757"/>
                      <a:pt x="256132" y="248103"/>
                    </a:cubicBezTo>
                    <a:cubicBezTo>
                      <a:pt x="257246" y="246906"/>
                      <a:pt x="258471" y="245708"/>
                      <a:pt x="259585" y="244510"/>
                    </a:cubicBezTo>
                    <a:cubicBezTo>
                      <a:pt x="262926" y="240916"/>
                      <a:pt x="266044" y="236996"/>
                      <a:pt x="268939" y="233076"/>
                    </a:cubicBezTo>
                    <a:cubicBezTo>
                      <a:pt x="270944" y="230245"/>
                      <a:pt x="272837" y="227414"/>
                      <a:pt x="274730" y="224473"/>
                    </a:cubicBezTo>
                    <a:cubicBezTo>
                      <a:pt x="276512" y="221533"/>
                      <a:pt x="278182" y="218484"/>
                      <a:pt x="279741" y="215435"/>
                    </a:cubicBezTo>
                    <a:cubicBezTo>
                      <a:pt x="281300" y="212386"/>
                      <a:pt x="282748" y="209228"/>
                      <a:pt x="284084" y="206070"/>
                    </a:cubicBezTo>
                    <a:cubicBezTo>
                      <a:pt x="285421" y="202803"/>
                      <a:pt x="286646" y="199646"/>
                      <a:pt x="287648" y="196270"/>
                    </a:cubicBezTo>
                    <a:cubicBezTo>
                      <a:pt x="289207" y="191478"/>
                      <a:pt x="290543" y="186687"/>
                      <a:pt x="291546" y="181896"/>
                    </a:cubicBezTo>
                    <a:cubicBezTo>
                      <a:pt x="292548" y="177431"/>
                      <a:pt x="293327" y="172858"/>
                      <a:pt x="293884" y="168284"/>
                    </a:cubicBezTo>
                    <a:cubicBezTo>
                      <a:pt x="294330" y="164582"/>
                      <a:pt x="294664" y="160879"/>
                      <a:pt x="294886" y="157177"/>
                    </a:cubicBezTo>
                    <a:cubicBezTo>
                      <a:pt x="295109" y="153257"/>
                      <a:pt x="295221" y="149445"/>
                      <a:pt x="295221" y="145634"/>
                    </a:cubicBezTo>
                    <a:moveTo>
                      <a:pt x="262591" y="160661"/>
                    </a:moveTo>
                    <a:cubicBezTo>
                      <a:pt x="262257" y="164582"/>
                      <a:pt x="261701" y="168611"/>
                      <a:pt x="260921" y="172422"/>
                    </a:cubicBezTo>
                    <a:cubicBezTo>
                      <a:pt x="260030" y="176887"/>
                      <a:pt x="258917" y="181351"/>
                      <a:pt x="257469" y="185816"/>
                    </a:cubicBezTo>
                    <a:cubicBezTo>
                      <a:pt x="256801" y="187994"/>
                      <a:pt x="256021" y="190063"/>
                      <a:pt x="255130" y="192241"/>
                    </a:cubicBezTo>
                    <a:cubicBezTo>
                      <a:pt x="253682" y="195943"/>
                      <a:pt x="252012" y="199537"/>
                      <a:pt x="250119" y="203130"/>
                    </a:cubicBezTo>
                    <a:cubicBezTo>
                      <a:pt x="248337" y="206506"/>
                      <a:pt x="246333" y="209664"/>
                      <a:pt x="244217" y="212822"/>
                    </a:cubicBezTo>
                    <a:cubicBezTo>
                      <a:pt x="242992" y="214673"/>
                      <a:pt x="241655" y="216415"/>
                      <a:pt x="240319" y="218158"/>
                    </a:cubicBezTo>
                    <a:cubicBezTo>
                      <a:pt x="239540" y="219138"/>
                      <a:pt x="238649" y="220227"/>
                      <a:pt x="237869" y="221207"/>
                    </a:cubicBezTo>
                    <a:cubicBezTo>
                      <a:pt x="236644" y="222622"/>
                      <a:pt x="235419" y="224038"/>
                      <a:pt x="234194" y="225236"/>
                    </a:cubicBezTo>
                    <a:cubicBezTo>
                      <a:pt x="233637" y="225780"/>
                      <a:pt x="233081" y="226433"/>
                      <a:pt x="232524" y="226978"/>
                    </a:cubicBezTo>
                    <a:cubicBezTo>
                      <a:pt x="232190" y="227414"/>
                      <a:pt x="231744" y="227740"/>
                      <a:pt x="231410" y="228176"/>
                    </a:cubicBezTo>
                    <a:cubicBezTo>
                      <a:pt x="230965" y="228611"/>
                      <a:pt x="230631" y="228938"/>
                      <a:pt x="230185" y="229374"/>
                    </a:cubicBezTo>
                    <a:cubicBezTo>
                      <a:pt x="229740" y="229809"/>
                      <a:pt x="229183" y="230245"/>
                      <a:pt x="228626" y="230789"/>
                    </a:cubicBezTo>
                    <a:cubicBezTo>
                      <a:pt x="227512" y="231878"/>
                      <a:pt x="226287" y="232858"/>
                      <a:pt x="225174" y="233838"/>
                    </a:cubicBezTo>
                    <a:cubicBezTo>
                      <a:pt x="223503" y="235254"/>
                      <a:pt x="221722" y="236669"/>
                      <a:pt x="219940" y="237976"/>
                    </a:cubicBezTo>
                    <a:cubicBezTo>
                      <a:pt x="218158" y="239283"/>
                      <a:pt x="216376" y="240590"/>
                      <a:pt x="214483" y="241788"/>
                    </a:cubicBezTo>
                    <a:cubicBezTo>
                      <a:pt x="211031" y="243965"/>
                      <a:pt x="207356" y="246034"/>
                      <a:pt x="203681" y="247886"/>
                    </a:cubicBezTo>
                    <a:cubicBezTo>
                      <a:pt x="199672" y="249846"/>
                      <a:pt x="195552" y="251588"/>
                      <a:pt x="191320" y="253004"/>
                    </a:cubicBezTo>
                    <a:cubicBezTo>
                      <a:pt x="186977" y="254528"/>
                      <a:pt x="182634" y="255726"/>
                      <a:pt x="178068" y="256706"/>
                    </a:cubicBezTo>
                    <a:cubicBezTo>
                      <a:pt x="173391" y="257686"/>
                      <a:pt x="168713" y="258448"/>
                      <a:pt x="163925" y="258993"/>
                    </a:cubicBezTo>
                    <a:cubicBezTo>
                      <a:pt x="158914" y="259537"/>
                      <a:pt x="153902" y="259864"/>
                      <a:pt x="148891" y="259864"/>
                    </a:cubicBezTo>
                    <a:cubicBezTo>
                      <a:pt x="143880" y="259864"/>
                      <a:pt x="138757" y="259755"/>
                      <a:pt x="133746" y="259319"/>
                    </a:cubicBezTo>
                    <a:cubicBezTo>
                      <a:pt x="128957" y="258884"/>
                      <a:pt x="124280" y="258231"/>
                      <a:pt x="119491" y="257250"/>
                    </a:cubicBezTo>
                    <a:cubicBezTo>
                      <a:pt x="115037" y="256379"/>
                      <a:pt x="110582" y="255182"/>
                      <a:pt x="106239" y="253766"/>
                    </a:cubicBezTo>
                    <a:cubicBezTo>
                      <a:pt x="102008" y="252350"/>
                      <a:pt x="97887" y="250717"/>
                      <a:pt x="93767" y="248866"/>
                    </a:cubicBezTo>
                    <a:cubicBezTo>
                      <a:pt x="89869" y="246906"/>
                      <a:pt x="85971" y="244837"/>
                      <a:pt x="82185" y="242441"/>
                    </a:cubicBezTo>
                    <a:cubicBezTo>
                      <a:pt x="78399" y="240045"/>
                      <a:pt x="74835" y="237432"/>
                      <a:pt x="71383" y="234601"/>
                    </a:cubicBezTo>
                    <a:cubicBezTo>
                      <a:pt x="67931" y="231660"/>
                      <a:pt x="64590" y="228611"/>
                      <a:pt x="61472" y="225345"/>
                    </a:cubicBezTo>
                    <a:cubicBezTo>
                      <a:pt x="59913" y="223711"/>
                      <a:pt x="58465" y="222078"/>
                      <a:pt x="57017" y="220444"/>
                    </a:cubicBezTo>
                    <a:cubicBezTo>
                      <a:pt x="55570" y="218811"/>
                      <a:pt x="54233" y="217069"/>
                      <a:pt x="52897" y="215217"/>
                    </a:cubicBezTo>
                    <a:cubicBezTo>
                      <a:pt x="50336" y="211733"/>
                      <a:pt x="47886" y="208030"/>
                      <a:pt x="45770" y="204219"/>
                    </a:cubicBezTo>
                    <a:cubicBezTo>
                      <a:pt x="43654" y="200408"/>
                      <a:pt x="41761" y="196488"/>
                      <a:pt x="40090" y="192459"/>
                    </a:cubicBezTo>
                    <a:cubicBezTo>
                      <a:pt x="38420" y="188321"/>
                      <a:pt x="37084" y="184074"/>
                      <a:pt x="35859" y="179827"/>
                    </a:cubicBezTo>
                    <a:cubicBezTo>
                      <a:pt x="34634" y="175362"/>
                      <a:pt x="33743" y="170789"/>
                      <a:pt x="33075" y="166215"/>
                    </a:cubicBezTo>
                    <a:cubicBezTo>
                      <a:pt x="32406" y="161424"/>
                      <a:pt x="31961" y="156523"/>
                      <a:pt x="31738" y="151732"/>
                    </a:cubicBezTo>
                    <a:cubicBezTo>
                      <a:pt x="31627" y="149228"/>
                      <a:pt x="31627" y="146723"/>
                      <a:pt x="31627" y="144218"/>
                    </a:cubicBezTo>
                    <a:cubicBezTo>
                      <a:pt x="31627" y="141714"/>
                      <a:pt x="31738" y="139209"/>
                      <a:pt x="31850" y="136705"/>
                    </a:cubicBezTo>
                    <a:cubicBezTo>
                      <a:pt x="32184" y="131913"/>
                      <a:pt x="32629" y="127122"/>
                      <a:pt x="33520" y="122331"/>
                    </a:cubicBezTo>
                    <a:cubicBezTo>
                      <a:pt x="34299" y="117866"/>
                      <a:pt x="35302" y="113401"/>
                      <a:pt x="36638" y="108937"/>
                    </a:cubicBezTo>
                    <a:cubicBezTo>
                      <a:pt x="37863" y="104690"/>
                      <a:pt x="39422" y="100443"/>
                      <a:pt x="41204" y="96414"/>
                    </a:cubicBezTo>
                    <a:cubicBezTo>
                      <a:pt x="42986" y="92385"/>
                      <a:pt x="44990" y="88465"/>
                      <a:pt x="47217" y="84653"/>
                    </a:cubicBezTo>
                    <a:cubicBezTo>
                      <a:pt x="49445" y="80842"/>
                      <a:pt x="52006" y="77249"/>
                      <a:pt x="54679" y="73764"/>
                    </a:cubicBezTo>
                    <a:cubicBezTo>
                      <a:pt x="57463" y="70170"/>
                      <a:pt x="60470" y="66795"/>
                      <a:pt x="63699" y="63637"/>
                    </a:cubicBezTo>
                    <a:cubicBezTo>
                      <a:pt x="66817" y="60479"/>
                      <a:pt x="70269" y="57430"/>
                      <a:pt x="73833" y="54599"/>
                    </a:cubicBezTo>
                    <a:cubicBezTo>
                      <a:pt x="77285" y="51876"/>
                      <a:pt x="80960" y="49372"/>
                      <a:pt x="84746" y="47085"/>
                    </a:cubicBezTo>
                    <a:cubicBezTo>
                      <a:pt x="88533" y="44798"/>
                      <a:pt x="92430" y="42729"/>
                      <a:pt x="96439" y="40987"/>
                    </a:cubicBezTo>
                    <a:cubicBezTo>
                      <a:pt x="100560" y="39136"/>
                      <a:pt x="104680" y="37611"/>
                      <a:pt x="108912" y="36304"/>
                    </a:cubicBezTo>
                    <a:cubicBezTo>
                      <a:pt x="113366" y="34998"/>
                      <a:pt x="117821" y="33909"/>
                      <a:pt x="122275" y="33038"/>
                    </a:cubicBezTo>
                    <a:cubicBezTo>
                      <a:pt x="127064" y="32166"/>
                      <a:pt x="131853" y="31622"/>
                      <a:pt x="136641" y="31295"/>
                    </a:cubicBezTo>
                    <a:cubicBezTo>
                      <a:pt x="139091" y="31186"/>
                      <a:pt x="141652" y="31078"/>
                      <a:pt x="144214" y="30969"/>
                    </a:cubicBezTo>
                    <a:cubicBezTo>
                      <a:pt x="146775" y="30969"/>
                      <a:pt x="149336" y="30969"/>
                      <a:pt x="151786" y="30969"/>
                    </a:cubicBezTo>
                    <a:cubicBezTo>
                      <a:pt x="156798" y="31078"/>
                      <a:pt x="161698" y="31513"/>
                      <a:pt x="166597" y="32166"/>
                    </a:cubicBezTo>
                    <a:cubicBezTo>
                      <a:pt x="171275" y="32820"/>
                      <a:pt x="175952" y="33691"/>
                      <a:pt x="180518" y="34780"/>
                    </a:cubicBezTo>
                    <a:cubicBezTo>
                      <a:pt x="184972" y="35869"/>
                      <a:pt x="189315" y="37284"/>
                      <a:pt x="193547" y="38809"/>
                    </a:cubicBezTo>
                    <a:cubicBezTo>
                      <a:pt x="197667" y="40442"/>
                      <a:pt x="201788" y="42294"/>
                      <a:pt x="205686" y="44363"/>
                    </a:cubicBezTo>
                    <a:cubicBezTo>
                      <a:pt x="209583" y="46432"/>
                      <a:pt x="213370" y="48718"/>
                      <a:pt x="217044" y="51332"/>
                    </a:cubicBezTo>
                    <a:cubicBezTo>
                      <a:pt x="220719" y="53945"/>
                      <a:pt x="224172" y="56777"/>
                      <a:pt x="227512" y="59717"/>
                    </a:cubicBezTo>
                    <a:cubicBezTo>
                      <a:pt x="229183" y="61241"/>
                      <a:pt x="230853" y="62766"/>
                      <a:pt x="232412" y="64399"/>
                    </a:cubicBezTo>
                    <a:cubicBezTo>
                      <a:pt x="233971" y="66033"/>
                      <a:pt x="235531" y="67666"/>
                      <a:pt x="236978" y="69299"/>
                    </a:cubicBezTo>
                    <a:cubicBezTo>
                      <a:pt x="239874" y="72675"/>
                      <a:pt x="242546" y="76160"/>
                      <a:pt x="244885" y="79862"/>
                    </a:cubicBezTo>
                    <a:cubicBezTo>
                      <a:pt x="247335" y="83456"/>
                      <a:pt x="249562" y="87267"/>
                      <a:pt x="251455" y="91187"/>
                    </a:cubicBezTo>
                    <a:cubicBezTo>
                      <a:pt x="253348" y="95107"/>
                      <a:pt x="255130" y="99245"/>
                      <a:pt x="256578" y="103383"/>
                    </a:cubicBezTo>
                    <a:cubicBezTo>
                      <a:pt x="258026" y="107630"/>
                      <a:pt x="259251" y="112095"/>
                      <a:pt x="260253" y="116450"/>
                    </a:cubicBezTo>
                    <a:cubicBezTo>
                      <a:pt x="261255" y="121024"/>
                      <a:pt x="261923" y="125706"/>
                      <a:pt x="262369" y="130498"/>
                    </a:cubicBezTo>
                    <a:cubicBezTo>
                      <a:pt x="262926" y="135507"/>
                      <a:pt x="263148" y="140407"/>
                      <a:pt x="263148" y="145416"/>
                    </a:cubicBezTo>
                    <a:cubicBezTo>
                      <a:pt x="263371" y="150643"/>
                      <a:pt x="263148" y="155652"/>
                      <a:pt x="262591" y="160661"/>
                    </a:cubicBezTo>
                  </a:path>
                </a:pathLst>
              </a:custGeom>
              <a:grpFill/>
              <a:ln w="11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17" name="Vapaamuotoinen: Muoto 16">
                <a:extLst>
                  <a:ext uri="{FF2B5EF4-FFF2-40B4-BE49-F238E27FC236}">
                    <a16:creationId xmlns:a16="http://schemas.microsoft.com/office/drawing/2014/main" id="{1CFCE4EB-3D0D-439E-8E17-0679078793AD}"/>
                  </a:ext>
                </a:extLst>
              </p:cNvPr>
              <p:cNvSpPr/>
              <p:nvPr/>
            </p:nvSpPr>
            <p:spPr bwMode="black">
              <a:xfrm>
                <a:off x="10972862" y="6318240"/>
                <a:ext cx="32851" cy="290311"/>
              </a:xfrm>
              <a:custGeom>
                <a:avLst/>
                <a:gdLst>
                  <a:gd name="connsiteX0" fmla="*/ 334 w 32851"/>
                  <a:gd name="connsiteY0" fmla="*/ 290312 h 290311"/>
                  <a:gd name="connsiteX1" fmla="*/ 32518 w 32851"/>
                  <a:gd name="connsiteY1" fmla="*/ 290312 h 290311"/>
                  <a:gd name="connsiteX2" fmla="*/ 32852 w 32851"/>
                  <a:gd name="connsiteY2" fmla="*/ 145156 h 290311"/>
                  <a:gd name="connsiteX3" fmla="*/ 32518 w 32851"/>
                  <a:gd name="connsiteY3" fmla="*/ 0 h 290311"/>
                  <a:gd name="connsiteX4" fmla="*/ 334 w 32851"/>
                  <a:gd name="connsiteY4" fmla="*/ 0 h 290311"/>
                  <a:gd name="connsiteX5" fmla="*/ 0 w 32851"/>
                  <a:gd name="connsiteY5" fmla="*/ 145156 h 290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851" h="290311">
                    <a:moveTo>
                      <a:pt x="334" y="290312"/>
                    </a:moveTo>
                    <a:lnTo>
                      <a:pt x="32518" y="290312"/>
                    </a:lnTo>
                    <a:lnTo>
                      <a:pt x="32852" y="145156"/>
                    </a:lnTo>
                    <a:lnTo>
                      <a:pt x="32518" y="0"/>
                    </a:lnTo>
                    <a:lnTo>
                      <a:pt x="334" y="0"/>
                    </a:lnTo>
                    <a:lnTo>
                      <a:pt x="0" y="145156"/>
                    </a:lnTo>
                    <a:close/>
                  </a:path>
                </a:pathLst>
              </a:custGeom>
              <a:grpFill/>
              <a:ln w="11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18" name="Vapaamuotoinen: Muoto 17">
                <a:extLst>
                  <a:ext uri="{FF2B5EF4-FFF2-40B4-BE49-F238E27FC236}">
                    <a16:creationId xmlns:a16="http://schemas.microsoft.com/office/drawing/2014/main" id="{7E684B79-731C-4085-BE6A-B6E739C7F912}"/>
                  </a:ext>
                </a:extLst>
              </p:cNvPr>
              <p:cNvSpPr/>
              <p:nvPr/>
            </p:nvSpPr>
            <p:spPr bwMode="black">
              <a:xfrm>
                <a:off x="10278854" y="6318240"/>
                <a:ext cx="202567" cy="290311"/>
              </a:xfrm>
              <a:custGeom>
                <a:avLst/>
                <a:gdLst>
                  <a:gd name="connsiteX0" fmla="*/ 0 w 202567"/>
                  <a:gd name="connsiteY0" fmla="*/ 0 h 290311"/>
                  <a:gd name="connsiteX1" fmla="*/ 0 w 202567"/>
                  <a:gd name="connsiteY1" fmla="*/ 32233 h 290311"/>
                  <a:gd name="connsiteX2" fmla="*/ 85081 w 202567"/>
                  <a:gd name="connsiteY2" fmla="*/ 32233 h 290311"/>
                  <a:gd name="connsiteX3" fmla="*/ 84746 w 202567"/>
                  <a:gd name="connsiteY3" fmla="*/ 161163 h 290311"/>
                  <a:gd name="connsiteX4" fmla="*/ 85081 w 202567"/>
                  <a:gd name="connsiteY4" fmla="*/ 290312 h 290311"/>
                  <a:gd name="connsiteX5" fmla="*/ 117710 w 202567"/>
                  <a:gd name="connsiteY5" fmla="*/ 290312 h 290311"/>
                  <a:gd name="connsiteX6" fmla="*/ 117932 w 202567"/>
                  <a:gd name="connsiteY6" fmla="*/ 161163 h 290311"/>
                  <a:gd name="connsiteX7" fmla="*/ 117710 w 202567"/>
                  <a:gd name="connsiteY7" fmla="*/ 32233 h 290311"/>
                  <a:gd name="connsiteX8" fmla="*/ 202567 w 202567"/>
                  <a:gd name="connsiteY8" fmla="*/ 32233 h 290311"/>
                  <a:gd name="connsiteX9" fmla="*/ 202567 w 202567"/>
                  <a:gd name="connsiteY9" fmla="*/ 0 h 290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2567" h="290311">
                    <a:moveTo>
                      <a:pt x="0" y="0"/>
                    </a:moveTo>
                    <a:lnTo>
                      <a:pt x="0" y="32233"/>
                    </a:lnTo>
                    <a:lnTo>
                      <a:pt x="85081" y="32233"/>
                    </a:lnTo>
                    <a:lnTo>
                      <a:pt x="84746" y="161163"/>
                    </a:lnTo>
                    <a:lnTo>
                      <a:pt x="85081" y="290312"/>
                    </a:lnTo>
                    <a:lnTo>
                      <a:pt x="117710" y="290312"/>
                    </a:lnTo>
                    <a:lnTo>
                      <a:pt x="117932" y="161163"/>
                    </a:lnTo>
                    <a:lnTo>
                      <a:pt x="117710" y="32233"/>
                    </a:lnTo>
                    <a:lnTo>
                      <a:pt x="202567" y="32233"/>
                    </a:lnTo>
                    <a:lnTo>
                      <a:pt x="202567" y="0"/>
                    </a:lnTo>
                    <a:close/>
                  </a:path>
                </a:pathLst>
              </a:custGeom>
              <a:grpFill/>
              <a:ln w="11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19" name="Vapaamuotoinen: Muoto 18">
                <a:extLst>
                  <a:ext uri="{FF2B5EF4-FFF2-40B4-BE49-F238E27FC236}">
                    <a16:creationId xmlns:a16="http://schemas.microsoft.com/office/drawing/2014/main" id="{57443CA3-1F18-4A94-86F4-FEE32CBEC292}"/>
                  </a:ext>
                </a:extLst>
              </p:cNvPr>
              <p:cNvSpPr/>
              <p:nvPr/>
            </p:nvSpPr>
            <p:spPr bwMode="black">
              <a:xfrm>
                <a:off x="10763359" y="6317810"/>
                <a:ext cx="159501" cy="291546"/>
              </a:xfrm>
              <a:custGeom>
                <a:avLst/>
                <a:gdLst>
                  <a:gd name="connsiteX0" fmla="*/ 126872 w 159501"/>
                  <a:gd name="connsiteY0" fmla="*/ 76547 h 291546"/>
                  <a:gd name="connsiteX1" fmla="*/ 126427 w 159501"/>
                  <a:gd name="connsiteY1" fmla="*/ 69251 h 291546"/>
                  <a:gd name="connsiteX2" fmla="*/ 125536 w 159501"/>
                  <a:gd name="connsiteY2" fmla="*/ 64460 h 291546"/>
                  <a:gd name="connsiteX3" fmla="*/ 124645 w 159501"/>
                  <a:gd name="connsiteY3" fmla="*/ 61302 h 291546"/>
                  <a:gd name="connsiteX4" fmla="*/ 123532 w 159501"/>
                  <a:gd name="connsiteY4" fmla="*/ 58362 h 291546"/>
                  <a:gd name="connsiteX5" fmla="*/ 120525 w 159501"/>
                  <a:gd name="connsiteY5" fmla="*/ 52917 h 291546"/>
                  <a:gd name="connsiteX6" fmla="*/ 116516 w 159501"/>
                  <a:gd name="connsiteY6" fmla="*/ 47908 h 291546"/>
                  <a:gd name="connsiteX7" fmla="*/ 113843 w 159501"/>
                  <a:gd name="connsiteY7" fmla="*/ 45404 h 291546"/>
                  <a:gd name="connsiteX8" fmla="*/ 112507 w 159501"/>
                  <a:gd name="connsiteY8" fmla="*/ 44315 h 291546"/>
                  <a:gd name="connsiteX9" fmla="*/ 111839 w 159501"/>
                  <a:gd name="connsiteY9" fmla="*/ 43770 h 291546"/>
                  <a:gd name="connsiteX10" fmla="*/ 111282 w 159501"/>
                  <a:gd name="connsiteY10" fmla="*/ 43226 h 291546"/>
                  <a:gd name="connsiteX11" fmla="*/ 109611 w 159501"/>
                  <a:gd name="connsiteY11" fmla="*/ 42028 h 291546"/>
                  <a:gd name="connsiteX12" fmla="*/ 106493 w 159501"/>
                  <a:gd name="connsiteY12" fmla="*/ 40068 h 291546"/>
                  <a:gd name="connsiteX13" fmla="*/ 105157 w 159501"/>
                  <a:gd name="connsiteY13" fmla="*/ 39305 h 291546"/>
                  <a:gd name="connsiteX14" fmla="*/ 100591 w 159501"/>
                  <a:gd name="connsiteY14" fmla="*/ 37128 h 291546"/>
                  <a:gd name="connsiteX15" fmla="*/ 95914 w 159501"/>
                  <a:gd name="connsiteY15" fmla="*/ 35494 h 291546"/>
                  <a:gd name="connsiteX16" fmla="*/ 92462 w 159501"/>
                  <a:gd name="connsiteY16" fmla="*/ 34623 h 291546"/>
                  <a:gd name="connsiteX17" fmla="*/ 88898 w 159501"/>
                  <a:gd name="connsiteY17" fmla="*/ 33861 h 291546"/>
                  <a:gd name="connsiteX18" fmla="*/ 83553 w 159501"/>
                  <a:gd name="connsiteY18" fmla="*/ 33098 h 291546"/>
                  <a:gd name="connsiteX19" fmla="*/ 79544 w 159501"/>
                  <a:gd name="connsiteY19" fmla="*/ 32881 h 291546"/>
                  <a:gd name="connsiteX20" fmla="*/ 75535 w 159501"/>
                  <a:gd name="connsiteY20" fmla="*/ 32772 h 291546"/>
                  <a:gd name="connsiteX21" fmla="*/ 32215 w 159501"/>
                  <a:gd name="connsiteY21" fmla="*/ 32772 h 291546"/>
                  <a:gd name="connsiteX22" fmla="*/ 32215 w 159501"/>
                  <a:gd name="connsiteY22" fmla="*/ 121738 h 291546"/>
                  <a:gd name="connsiteX23" fmla="*/ 75423 w 159501"/>
                  <a:gd name="connsiteY23" fmla="*/ 121738 h 291546"/>
                  <a:gd name="connsiteX24" fmla="*/ 86448 w 159501"/>
                  <a:gd name="connsiteY24" fmla="*/ 120976 h 291546"/>
                  <a:gd name="connsiteX25" fmla="*/ 96248 w 159501"/>
                  <a:gd name="connsiteY25" fmla="*/ 118689 h 291546"/>
                  <a:gd name="connsiteX26" fmla="*/ 104934 w 159501"/>
                  <a:gd name="connsiteY26" fmla="*/ 114987 h 291546"/>
                  <a:gd name="connsiteX27" fmla="*/ 112618 w 159501"/>
                  <a:gd name="connsiteY27" fmla="*/ 109869 h 291546"/>
                  <a:gd name="connsiteX28" fmla="*/ 115514 w 159501"/>
                  <a:gd name="connsiteY28" fmla="*/ 107146 h 291546"/>
                  <a:gd name="connsiteX29" fmla="*/ 118075 w 159501"/>
                  <a:gd name="connsiteY29" fmla="*/ 104206 h 291546"/>
                  <a:gd name="connsiteX30" fmla="*/ 120302 w 159501"/>
                  <a:gd name="connsiteY30" fmla="*/ 101157 h 291546"/>
                  <a:gd name="connsiteX31" fmla="*/ 122195 w 159501"/>
                  <a:gd name="connsiteY31" fmla="*/ 97782 h 291546"/>
                  <a:gd name="connsiteX32" fmla="*/ 124979 w 159501"/>
                  <a:gd name="connsiteY32" fmla="*/ 90377 h 291546"/>
                  <a:gd name="connsiteX33" fmla="*/ 125982 w 159501"/>
                  <a:gd name="connsiteY33" fmla="*/ 85694 h 291546"/>
                  <a:gd name="connsiteX34" fmla="*/ 126872 w 159501"/>
                  <a:gd name="connsiteY34" fmla="*/ 76547 h 291546"/>
                  <a:gd name="connsiteX35" fmla="*/ 98809 w 159501"/>
                  <a:gd name="connsiteY35" fmla="*/ 151249 h 291546"/>
                  <a:gd name="connsiteX36" fmla="*/ 42126 w 159501"/>
                  <a:gd name="connsiteY36" fmla="*/ 153862 h 291546"/>
                  <a:gd name="connsiteX37" fmla="*/ 32215 w 159501"/>
                  <a:gd name="connsiteY37" fmla="*/ 156040 h 291546"/>
                  <a:gd name="connsiteX38" fmla="*/ 32215 w 159501"/>
                  <a:gd name="connsiteY38" fmla="*/ 168018 h 291546"/>
                  <a:gd name="connsiteX39" fmla="*/ 32215 w 159501"/>
                  <a:gd name="connsiteY39" fmla="*/ 191866 h 291546"/>
                  <a:gd name="connsiteX40" fmla="*/ 32215 w 159501"/>
                  <a:gd name="connsiteY40" fmla="*/ 243591 h 291546"/>
                  <a:gd name="connsiteX41" fmla="*/ 32215 w 159501"/>
                  <a:gd name="connsiteY41" fmla="*/ 269508 h 291546"/>
                  <a:gd name="connsiteX42" fmla="*/ 32215 w 159501"/>
                  <a:gd name="connsiteY42" fmla="*/ 282466 h 291546"/>
                  <a:gd name="connsiteX43" fmla="*/ 32215 w 159501"/>
                  <a:gd name="connsiteY43" fmla="*/ 289000 h 291546"/>
                  <a:gd name="connsiteX44" fmla="*/ 27538 w 159501"/>
                  <a:gd name="connsiteY44" fmla="*/ 290851 h 291546"/>
                  <a:gd name="connsiteX45" fmla="*/ 7604 w 159501"/>
                  <a:gd name="connsiteY45" fmla="*/ 290851 h 291546"/>
                  <a:gd name="connsiteX46" fmla="*/ 31 w 159501"/>
                  <a:gd name="connsiteY46" fmla="*/ 288564 h 291546"/>
                  <a:gd name="connsiteX47" fmla="*/ 31 w 159501"/>
                  <a:gd name="connsiteY47" fmla="*/ 285079 h 291546"/>
                  <a:gd name="connsiteX48" fmla="*/ 31 w 159501"/>
                  <a:gd name="connsiteY48" fmla="*/ 274626 h 291546"/>
                  <a:gd name="connsiteX49" fmla="*/ 31 w 159501"/>
                  <a:gd name="connsiteY49" fmla="*/ 214516 h 291546"/>
                  <a:gd name="connsiteX50" fmla="*/ 143 w 159501"/>
                  <a:gd name="connsiteY50" fmla="*/ 7944 h 291546"/>
                  <a:gd name="connsiteX51" fmla="*/ 143 w 159501"/>
                  <a:gd name="connsiteY51" fmla="*/ 1846 h 291546"/>
                  <a:gd name="connsiteX52" fmla="*/ 5042 w 159501"/>
                  <a:gd name="connsiteY52" fmla="*/ 539 h 291546"/>
                  <a:gd name="connsiteX53" fmla="*/ 17404 w 159501"/>
                  <a:gd name="connsiteY53" fmla="*/ 539 h 291546"/>
                  <a:gd name="connsiteX54" fmla="*/ 42126 w 159501"/>
                  <a:gd name="connsiteY54" fmla="*/ 539 h 291546"/>
                  <a:gd name="connsiteX55" fmla="*/ 98141 w 159501"/>
                  <a:gd name="connsiteY55" fmla="*/ 2826 h 291546"/>
                  <a:gd name="connsiteX56" fmla="*/ 159501 w 159501"/>
                  <a:gd name="connsiteY56" fmla="*/ 76656 h 291546"/>
                  <a:gd name="connsiteX57" fmla="*/ 98809 w 159501"/>
                  <a:gd name="connsiteY57" fmla="*/ 151249 h 291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59501" h="291546">
                    <a:moveTo>
                      <a:pt x="126872" y="76547"/>
                    </a:moveTo>
                    <a:cubicBezTo>
                      <a:pt x="126872" y="74043"/>
                      <a:pt x="126761" y="71647"/>
                      <a:pt x="126427" y="69251"/>
                    </a:cubicBezTo>
                    <a:cubicBezTo>
                      <a:pt x="126204" y="67618"/>
                      <a:pt x="125870" y="65985"/>
                      <a:pt x="125536" y="64460"/>
                    </a:cubicBezTo>
                    <a:cubicBezTo>
                      <a:pt x="125313" y="63371"/>
                      <a:pt x="124979" y="62282"/>
                      <a:pt x="124645" y="61302"/>
                    </a:cubicBezTo>
                    <a:cubicBezTo>
                      <a:pt x="124311" y="60322"/>
                      <a:pt x="123866" y="59342"/>
                      <a:pt x="123532" y="58362"/>
                    </a:cubicBezTo>
                    <a:cubicBezTo>
                      <a:pt x="122752" y="56402"/>
                      <a:pt x="121638" y="54551"/>
                      <a:pt x="120525" y="52917"/>
                    </a:cubicBezTo>
                    <a:cubicBezTo>
                      <a:pt x="119300" y="51175"/>
                      <a:pt x="117963" y="49433"/>
                      <a:pt x="116516" y="47908"/>
                    </a:cubicBezTo>
                    <a:cubicBezTo>
                      <a:pt x="115625" y="47037"/>
                      <a:pt x="114734" y="46166"/>
                      <a:pt x="113843" y="45404"/>
                    </a:cubicBezTo>
                    <a:cubicBezTo>
                      <a:pt x="113398" y="44968"/>
                      <a:pt x="112952" y="44641"/>
                      <a:pt x="112507" y="44315"/>
                    </a:cubicBezTo>
                    <a:cubicBezTo>
                      <a:pt x="112284" y="44097"/>
                      <a:pt x="112061" y="43988"/>
                      <a:pt x="111839" y="43770"/>
                    </a:cubicBezTo>
                    <a:cubicBezTo>
                      <a:pt x="111616" y="43661"/>
                      <a:pt x="111504" y="43443"/>
                      <a:pt x="111282" y="43226"/>
                    </a:cubicBezTo>
                    <a:cubicBezTo>
                      <a:pt x="110725" y="42790"/>
                      <a:pt x="110168" y="42354"/>
                      <a:pt x="109611" y="42028"/>
                    </a:cubicBezTo>
                    <a:cubicBezTo>
                      <a:pt x="108609" y="41266"/>
                      <a:pt x="107607" y="40612"/>
                      <a:pt x="106493" y="40068"/>
                    </a:cubicBezTo>
                    <a:cubicBezTo>
                      <a:pt x="106048" y="39850"/>
                      <a:pt x="105602" y="39523"/>
                      <a:pt x="105157" y="39305"/>
                    </a:cubicBezTo>
                    <a:cubicBezTo>
                      <a:pt x="103709" y="38543"/>
                      <a:pt x="102150" y="37781"/>
                      <a:pt x="100591" y="37128"/>
                    </a:cubicBezTo>
                    <a:cubicBezTo>
                      <a:pt x="99032" y="36474"/>
                      <a:pt x="97584" y="36039"/>
                      <a:pt x="95914" y="35494"/>
                    </a:cubicBezTo>
                    <a:cubicBezTo>
                      <a:pt x="94800" y="35167"/>
                      <a:pt x="93575" y="34841"/>
                      <a:pt x="92462" y="34623"/>
                    </a:cubicBezTo>
                    <a:cubicBezTo>
                      <a:pt x="91237" y="34405"/>
                      <a:pt x="90123" y="34079"/>
                      <a:pt x="88898" y="33861"/>
                    </a:cubicBezTo>
                    <a:cubicBezTo>
                      <a:pt x="87116" y="33534"/>
                      <a:pt x="85334" y="33316"/>
                      <a:pt x="83553" y="33098"/>
                    </a:cubicBezTo>
                    <a:cubicBezTo>
                      <a:pt x="82216" y="32990"/>
                      <a:pt x="80880" y="32881"/>
                      <a:pt x="79544" y="32881"/>
                    </a:cubicBezTo>
                    <a:cubicBezTo>
                      <a:pt x="78207" y="32881"/>
                      <a:pt x="76871" y="32772"/>
                      <a:pt x="75535" y="32772"/>
                    </a:cubicBezTo>
                    <a:lnTo>
                      <a:pt x="32215" y="32772"/>
                    </a:lnTo>
                    <a:lnTo>
                      <a:pt x="32215" y="121738"/>
                    </a:lnTo>
                    <a:lnTo>
                      <a:pt x="75423" y="121738"/>
                    </a:lnTo>
                    <a:cubicBezTo>
                      <a:pt x="79098" y="121738"/>
                      <a:pt x="82773" y="121520"/>
                      <a:pt x="86448" y="120976"/>
                    </a:cubicBezTo>
                    <a:cubicBezTo>
                      <a:pt x="89789" y="120432"/>
                      <a:pt x="93018" y="119778"/>
                      <a:pt x="96248" y="118689"/>
                    </a:cubicBezTo>
                    <a:cubicBezTo>
                      <a:pt x="99255" y="117709"/>
                      <a:pt x="102150" y="116511"/>
                      <a:pt x="104934" y="114987"/>
                    </a:cubicBezTo>
                    <a:cubicBezTo>
                      <a:pt x="107607" y="113571"/>
                      <a:pt x="110168" y="111829"/>
                      <a:pt x="112618" y="109869"/>
                    </a:cubicBezTo>
                    <a:cubicBezTo>
                      <a:pt x="113620" y="108998"/>
                      <a:pt x="114623" y="108127"/>
                      <a:pt x="115514" y="107146"/>
                    </a:cubicBezTo>
                    <a:cubicBezTo>
                      <a:pt x="116404" y="106275"/>
                      <a:pt x="117295" y="105295"/>
                      <a:pt x="118075" y="104206"/>
                    </a:cubicBezTo>
                    <a:cubicBezTo>
                      <a:pt x="118854" y="103226"/>
                      <a:pt x="119634" y="102246"/>
                      <a:pt x="120302" y="101157"/>
                    </a:cubicBezTo>
                    <a:cubicBezTo>
                      <a:pt x="120970" y="100068"/>
                      <a:pt x="121638" y="98979"/>
                      <a:pt x="122195" y="97782"/>
                    </a:cubicBezTo>
                    <a:cubicBezTo>
                      <a:pt x="123309" y="95386"/>
                      <a:pt x="124311" y="92990"/>
                      <a:pt x="124979" y="90377"/>
                    </a:cubicBezTo>
                    <a:cubicBezTo>
                      <a:pt x="125425" y="88852"/>
                      <a:pt x="125759" y="87219"/>
                      <a:pt x="125982" y="85694"/>
                    </a:cubicBezTo>
                    <a:cubicBezTo>
                      <a:pt x="126650" y="82536"/>
                      <a:pt x="126872" y="79487"/>
                      <a:pt x="126872" y="76547"/>
                    </a:cubicBezTo>
                    <a:moveTo>
                      <a:pt x="98809" y="151249"/>
                    </a:moveTo>
                    <a:cubicBezTo>
                      <a:pt x="79766" y="155822"/>
                      <a:pt x="61058" y="153862"/>
                      <a:pt x="42126" y="153862"/>
                    </a:cubicBezTo>
                    <a:cubicBezTo>
                      <a:pt x="39899" y="153862"/>
                      <a:pt x="32215" y="151902"/>
                      <a:pt x="32215" y="156040"/>
                    </a:cubicBezTo>
                    <a:lnTo>
                      <a:pt x="32215" y="168018"/>
                    </a:lnTo>
                    <a:lnTo>
                      <a:pt x="32215" y="191866"/>
                    </a:lnTo>
                    <a:lnTo>
                      <a:pt x="32215" y="243591"/>
                    </a:lnTo>
                    <a:lnTo>
                      <a:pt x="32215" y="269508"/>
                    </a:lnTo>
                    <a:lnTo>
                      <a:pt x="32215" y="282466"/>
                    </a:lnTo>
                    <a:lnTo>
                      <a:pt x="32215" y="289000"/>
                    </a:lnTo>
                    <a:cubicBezTo>
                      <a:pt x="32215" y="292049"/>
                      <a:pt x="29431" y="290851"/>
                      <a:pt x="27538" y="290851"/>
                    </a:cubicBezTo>
                    <a:lnTo>
                      <a:pt x="7604" y="290851"/>
                    </a:lnTo>
                    <a:cubicBezTo>
                      <a:pt x="4708" y="290851"/>
                      <a:pt x="31" y="293464"/>
                      <a:pt x="31" y="288564"/>
                    </a:cubicBezTo>
                    <a:lnTo>
                      <a:pt x="31" y="285079"/>
                    </a:lnTo>
                    <a:cubicBezTo>
                      <a:pt x="31" y="281595"/>
                      <a:pt x="31" y="278110"/>
                      <a:pt x="31" y="274626"/>
                    </a:cubicBezTo>
                    <a:cubicBezTo>
                      <a:pt x="31" y="254589"/>
                      <a:pt x="31" y="234553"/>
                      <a:pt x="31" y="214516"/>
                    </a:cubicBezTo>
                    <a:cubicBezTo>
                      <a:pt x="-80" y="145695"/>
                      <a:pt x="143" y="76874"/>
                      <a:pt x="143" y="7944"/>
                    </a:cubicBezTo>
                    <a:lnTo>
                      <a:pt x="143" y="1846"/>
                    </a:lnTo>
                    <a:cubicBezTo>
                      <a:pt x="143" y="-1312"/>
                      <a:pt x="3261" y="539"/>
                      <a:pt x="5042" y="539"/>
                    </a:cubicBezTo>
                    <a:lnTo>
                      <a:pt x="17404" y="539"/>
                    </a:lnTo>
                    <a:lnTo>
                      <a:pt x="42126" y="539"/>
                    </a:lnTo>
                    <a:cubicBezTo>
                      <a:pt x="60835" y="539"/>
                      <a:pt x="79321" y="-1312"/>
                      <a:pt x="98141" y="2826"/>
                    </a:cubicBezTo>
                    <a:cubicBezTo>
                      <a:pt x="136561" y="11320"/>
                      <a:pt x="159501" y="37672"/>
                      <a:pt x="159501" y="76656"/>
                    </a:cubicBezTo>
                    <a:cubicBezTo>
                      <a:pt x="159390" y="113789"/>
                      <a:pt x="135559" y="142428"/>
                      <a:pt x="98809" y="151249"/>
                    </a:cubicBezTo>
                  </a:path>
                </a:pathLst>
              </a:custGeom>
              <a:grpFill/>
              <a:ln w="11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20" name="Vapaamuotoinen: Muoto 19">
                <a:extLst>
                  <a:ext uri="{FF2B5EF4-FFF2-40B4-BE49-F238E27FC236}">
                    <a16:creationId xmlns:a16="http://schemas.microsoft.com/office/drawing/2014/main" id="{434B4746-318A-4BD9-BEF3-36C90F5D931D}"/>
                  </a:ext>
                </a:extLst>
              </p:cNvPr>
              <p:cNvSpPr/>
              <p:nvPr/>
            </p:nvSpPr>
            <p:spPr bwMode="black">
              <a:xfrm>
                <a:off x="10472624" y="6318240"/>
                <a:ext cx="245775" cy="290311"/>
              </a:xfrm>
              <a:custGeom>
                <a:avLst/>
                <a:gdLst>
                  <a:gd name="connsiteX0" fmla="*/ 172054 w 245775"/>
                  <a:gd name="connsiteY0" fmla="*/ 204176 h 290311"/>
                  <a:gd name="connsiteX1" fmla="*/ 122610 w 245775"/>
                  <a:gd name="connsiteY1" fmla="*/ 77750 h 290311"/>
                  <a:gd name="connsiteX2" fmla="*/ 73165 w 245775"/>
                  <a:gd name="connsiteY2" fmla="*/ 204176 h 290311"/>
                  <a:gd name="connsiteX3" fmla="*/ 172054 w 245775"/>
                  <a:gd name="connsiteY3" fmla="*/ 204176 h 290311"/>
                  <a:gd name="connsiteX4" fmla="*/ 206131 w 245775"/>
                  <a:gd name="connsiteY4" fmla="*/ 290312 h 290311"/>
                  <a:gd name="connsiteX5" fmla="*/ 183190 w 245775"/>
                  <a:gd name="connsiteY5" fmla="*/ 231618 h 290311"/>
                  <a:gd name="connsiteX6" fmla="*/ 62474 w 245775"/>
                  <a:gd name="connsiteY6" fmla="*/ 231618 h 290311"/>
                  <a:gd name="connsiteX7" fmla="*/ 39534 w 245775"/>
                  <a:gd name="connsiteY7" fmla="*/ 290312 h 290311"/>
                  <a:gd name="connsiteX8" fmla="*/ 0 w 245775"/>
                  <a:gd name="connsiteY8" fmla="*/ 290312 h 290311"/>
                  <a:gd name="connsiteX9" fmla="*/ 122721 w 245775"/>
                  <a:gd name="connsiteY9" fmla="*/ 0 h 290311"/>
                  <a:gd name="connsiteX10" fmla="*/ 245776 w 245775"/>
                  <a:gd name="connsiteY10" fmla="*/ 290312 h 290311"/>
                  <a:gd name="connsiteX11" fmla="*/ 206131 w 245775"/>
                  <a:gd name="connsiteY11" fmla="*/ 290312 h 290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5775" h="290311">
                    <a:moveTo>
                      <a:pt x="172054" y="204176"/>
                    </a:moveTo>
                    <a:lnTo>
                      <a:pt x="122610" y="77750"/>
                    </a:lnTo>
                    <a:lnTo>
                      <a:pt x="73165" y="204176"/>
                    </a:lnTo>
                    <a:lnTo>
                      <a:pt x="172054" y="204176"/>
                    </a:lnTo>
                    <a:close/>
                    <a:moveTo>
                      <a:pt x="206131" y="290312"/>
                    </a:moveTo>
                    <a:lnTo>
                      <a:pt x="183190" y="231618"/>
                    </a:lnTo>
                    <a:lnTo>
                      <a:pt x="62474" y="231618"/>
                    </a:lnTo>
                    <a:lnTo>
                      <a:pt x="39534" y="290312"/>
                    </a:lnTo>
                    <a:lnTo>
                      <a:pt x="0" y="290312"/>
                    </a:lnTo>
                    <a:lnTo>
                      <a:pt x="122721" y="0"/>
                    </a:lnTo>
                    <a:lnTo>
                      <a:pt x="245776" y="290312"/>
                    </a:lnTo>
                    <a:lnTo>
                      <a:pt x="206131" y="290312"/>
                    </a:lnTo>
                    <a:close/>
                  </a:path>
                </a:pathLst>
              </a:custGeom>
              <a:grpFill/>
              <a:ln w="11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0233787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7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tsikko 21">
            <a:extLst>
              <a:ext uri="{FF2B5EF4-FFF2-40B4-BE49-F238E27FC236}">
                <a16:creationId xmlns:a16="http://schemas.microsoft.com/office/drawing/2014/main" id="{42627C78-F857-4C35-B9DE-F8E8F893A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3909750"/>
            <a:ext cx="8280000" cy="122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8" name="Alaotsikko">
            <a:extLst>
              <a:ext uri="{FF2B5EF4-FFF2-40B4-BE49-F238E27FC236}">
                <a16:creationId xmlns:a16="http://schemas.microsoft.com/office/drawing/2014/main" id="{E91DDF1F-FE89-4603-A3BF-EF6D771217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00" y="5229000"/>
            <a:ext cx="8280000" cy="1241006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6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BE89B99-CB50-4721-8EC5-09E308DE3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020BB7A-7565-440A-AF71-226D618FE89D}" type="slidenum">
              <a:rPr lang="fi-FI" smtClean="0"/>
              <a:t>‹#›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24E1588-9E6E-4A84-810E-6A616E8CD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67D454E-E1D0-4645-950D-3BF018B7A12A}" type="datetime1">
              <a:rPr lang="fi-FI" smtClean="0"/>
              <a:t>19.12.2023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2470115-13AF-4E2A-AD86-898C49862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3C30A216-C7F8-42EB-967F-C42A5B654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 bwMode="black">
          <a:xfrm>
            <a:off x="9259944" y="5532891"/>
            <a:ext cx="2196000" cy="592921"/>
            <a:chOff x="10274400" y="6210000"/>
            <a:chExt cx="1492250" cy="402908"/>
          </a:xfrm>
          <a:solidFill>
            <a:srgbClr val="FFFFFF"/>
          </a:solidFill>
        </p:grpSpPr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EC11CF2F-5EEB-49C7-B657-CFB988898499}"/>
                </a:ext>
              </a:extLst>
            </p:cNvPr>
            <p:cNvSpPr/>
            <p:nvPr/>
          </p:nvSpPr>
          <p:spPr bwMode="black">
            <a:xfrm>
              <a:off x="11466195" y="6216751"/>
              <a:ext cx="301902" cy="392018"/>
            </a:xfrm>
            <a:custGeom>
              <a:avLst/>
              <a:gdLst>
                <a:gd name="connsiteX0" fmla="*/ 150227 w 301902"/>
                <a:gd name="connsiteY0" fmla="*/ 0 h 392018"/>
                <a:gd name="connsiteX1" fmla="*/ 126062 w 301902"/>
                <a:gd name="connsiteY1" fmla="*/ 55318 h 392018"/>
                <a:gd name="connsiteX2" fmla="*/ 126062 w 301902"/>
                <a:gd name="connsiteY2" fmla="*/ 170419 h 392018"/>
                <a:gd name="connsiteX3" fmla="*/ 96439 w 301902"/>
                <a:gd name="connsiteY3" fmla="*/ 105409 h 392018"/>
                <a:gd name="connsiteX4" fmla="*/ 69935 w 301902"/>
                <a:gd name="connsiteY4" fmla="*/ 165955 h 392018"/>
                <a:gd name="connsiteX5" fmla="*/ 101896 w 301902"/>
                <a:gd name="connsiteY5" fmla="*/ 235756 h 392018"/>
                <a:gd name="connsiteX6" fmla="*/ 52786 w 301902"/>
                <a:gd name="connsiteY6" fmla="*/ 205265 h 392018"/>
                <a:gd name="connsiteX7" fmla="*/ 33409 w 301902"/>
                <a:gd name="connsiteY7" fmla="*/ 249476 h 392018"/>
                <a:gd name="connsiteX8" fmla="*/ 80849 w 301902"/>
                <a:gd name="connsiteY8" fmla="*/ 278878 h 392018"/>
                <a:gd name="connsiteX9" fmla="*/ 20491 w 301902"/>
                <a:gd name="connsiteY9" fmla="*/ 278878 h 392018"/>
                <a:gd name="connsiteX10" fmla="*/ 0 w 301902"/>
                <a:gd name="connsiteY10" fmla="*/ 325811 h 392018"/>
                <a:gd name="connsiteX11" fmla="*/ 126062 w 301902"/>
                <a:gd name="connsiteY11" fmla="*/ 325811 h 392018"/>
                <a:gd name="connsiteX12" fmla="*/ 126062 w 301902"/>
                <a:gd name="connsiteY12" fmla="*/ 392019 h 392018"/>
                <a:gd name="connsiteX13" fmla="*/ 175729 w 301902"/>
                <a:gd name="connsiteY13" fmla="*/ 392019 h 392018"/>
                <a:gd name="connsiteX14" fmla="*/ 175729 w 301902"/>
                <a:gd name="connsiteY14" fmla="*/ 325811 h 392018"/>
                <a:gd name="connsiteX15" fmla="*/ 301902 w 301902"/>
                <a:gd name="connsiteY15" fmla="*/ 325811 h 392018"/>
                <a:gd name="connsiteX16" fmla="*/ 281300 w 301902"/>
                <a:gd name="connsiteY16" fmla="*/ 278878 h 392018"/>
                <a:gd name="connsiteX17" fmla="*/ 221054 w 301902"/>
                <a:gd name="connsiteY17" fmla="*/ 278878 h 392018"/>
                <a:gd name="connsiteX18" fmla="*/ 268494 w 301902"/>
                <a:gd name="connsiteY18" fmla="*/ 249476 h 392018"/>
                <a:gd name="connsiteX19" fmla="*/ 249117 w 301902"/>
                <a:gd name="connsiteY19" fmla="*/ 205265 h 392018"/>
                <a:gd name="connsiteX20" fmla="*/ 199895 w 301902"/>
                <a:gd name="connsiteY20" fmla="*/ 235756 h 392018"/>
                <a:gd name="connsiteX21" fmla="*/ 231967 w 301902"/>
                <a:gd name="connsiteY21" fmla="*/ 165955 h 392018"/>
                <a:gd name="connsiteX22" fmla="*/ 205463 w 301902"/>
                <a:gd name="connsiteY22" fmla="*/ 105409 h 392018"/>
                <a:gd name="connsiteX23" fmla="*/ 175729 w 301902"/>
                <a:gd name="connsiteY23" fmla="*/ 170419 h 392018"/>
                <a:gd name="connsiteX24" fmla="*/ 175729 w 301902"/>
                <a:gd name="connsiteY24" fmla="*/ 55318 h 392018"/>
                <a:gd name="connsiteX25" fmla="*/ 151675 w 301902"/>
                <a:gd name="connsiteY25" fmla="*/ 0 h 39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01902" h="392018">
                  <a:moveTo>
                    <a:pt x="150227" y="0"/>
                  </a:moveTo>
                  <a:lnTo>
                    <a:pt x="126062" y="55318"/>
                  </a:lnTo>
                  <a:lnTo>
                    <a:pt x="126062" y="170419"/>
                  </a:lnTo>
                  <a:lnTo>
                    <a:pt x="96439" y="105409"/>
                  </a:lnTo>
                  <a:lnTo>
                    <a:pt x="69935" y="165955"/>
                  </a:lnTo>
                  <a:lnTo>
                    <a:pt x="101896" y="235756"/>
                  </a:lnTo>
                  <a:lnTo>
                    <a:pt x="52786" y="205265"/>
                  </a:lnTo>
                  <a:lnTo>
                    <a:pt x="33409" y="249476"/>
                  </a:lnTo>
                  <a:lnTo>
                    <a:pt x="80849" y="278878"/>
                  </a:lnTo>
                  <a:lnTo>
                    <a:pt x="20491" y="278878"/>
                  </a:lnTo>
                  <a:lnTo>
                    <a:pt x="0" y="325811"/>
                  </a:lnTo>
                  <a:lnTo>
                    <a:pt x="126062" y="325811"/>
                  </a:lnTo>
                  <a:lnTo>
                    <a:pt x="126062" y="392019"/>
                  </a:lnTo>
                  <a:lnTo>
                    <a:pt x="175729" y="392019"/>
                  </a:lnTo>
                  <a:lnTo>
                    <a:pt x="175729" y="325811"/>
                  </a:lnTo>
                  <a:lnTo>
                    <a:pt x="301902" y="325811"/>
                  </a:lnTo>
                  <a:lnTo>
                    <a:pt x="281300" y="278878"/>
                  </a:lnTo>
                  <a:lnTo>
                    <a:pt x="221054" y="278878"/>
                  </a:lnTo>
                  <a:lnTo>
                    <a:pt x="268494" y="249476"/>
                  </a:lnTo>
                  <a:lnTo>
                    <a:pt x="249117" y="205265"/>
                  </a:lnTo>
                  <a:lnTo>
                    <a:pt x="199895" y="235756"/>
                  </a:lnTo>
                  <a:lnTo>
                    <a:pt x="231967" y="165955"/>
                  </a:lnTo>
                  <a:lnTo>
                    <a:pt x="205463" y="105409"/>
                  </a:lnTo>
                  <a:lnTo>
                    <a:pt x="175729" y="170419"/>
                  </a:lnTo>
                  <a:lnTo>
                    <a:pt x="175729" y="55318"/>
                  </a:lnTo>
                  <a:lnTo>
                    <a:pt x="151675" y="0"/>
                  </a:lnTo>
                  <a:close/>
                </a:path>
              </a:pathLst>
            </a:custGeom>
            <a:grpFill/>
            <a:ln w="11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grpSp>
          <p:nvGrpSpPr>
            <p:cNvPr id="15" name="Kuva 10">
              <a:extLst>
                <a:ext uri="{FF2B5EF4-FFF2-40B4-BE49-F238E27FC236}">
                  <a16:creationId xmlns:a16="http://schemas.microsoft.com/office/drawing/2014/main" id="{974D59E4-C489-4D86-9ADE-0A22503B24E7}"/>
                </a:ext>
              </a:extLst>
            </p:cNvPr>
            <p:cNvGrpSpPr/>
            <p:nvPr/>
          </p:nvGrpSpPr>
          <p:grpSpPr bwMode="black">
            <a:xfrm>
              <a:off x="10278854" y="6317762"/>
              <a:ext cx="1072638" cy="291633"/>
              <a:chOff x="10278854" y="6317762"/>
              <a:chExt cx="1072638" cy="291633"/>
            </a:xfrm>
            <a:grpFill/>
          </p:grpSpPr>
          <p:sp>
            <p:nvSpPr>
              <p:cNvPr id="16" name="Vapaamuotoinen: Muoto 15">
                <a:extLst>
                  <a:ext uri="{FF2B5EF4-FFF2-40B4-BE49-F238E27FC236}">
                    <a16:creationId xmlns:a16="http://schemas.microsoft.com/office/drawing/2014/main" id="{30BCBFC5-BEC8-4C97-9AE0-5C60F02304EC}"/>
                  </a:ext>
                </a:extLst>
              </p:cNvPr>
              <p:cNvSpPr/>
              <p:nvPr/>
            </p:nvSpPr>
            <p:spPr bwMode="black">
              <a:xfrm>
                <a:off x="11056272" y="6317762"/>
                <a:ext cx="295220" cy="291633"/>
              </a:xfrm>
              <a:custGeom>
                <a:avLst/>
                <a:gdLst>
                  <a:gd name="connsiteX0" fmla="*/ 295221 w 295220"/>
                  <a:gd name="connsiteY0" fmla="*/ 145634 h 291633"/>
                  <a:gd name="connsiteX1" fmla="*/ 293884 w 295220"/>
                  <a:gd name="connsiteY1" fmla="*/ 123093 h 291633"/>
                  <a:gd name="connsiteX2" fmla="*/ 292214 w 295220"/>
                  <a:gd name="connsiteY2" fmla="*/ 112312 h 291633"/>
                  <a:gd name="connsiteX3" fmla="*/ 289764 w 295220"/>
                  <a:gd name="connsiteY3" fmla="*/ 101859 h 291633"/>
                  <a:gd name="connsiteX4" fmla="*/ 282748 w 295220"/>
                  <a:gd name="connsiteY4" fmla="*/ 82149 h 291633"/>
                  <a:gd name="connsiteX5" fmla="*/ 276178 w 295220"/>
                  <a:gd name="connsiteY5" fmla="*/ 69190 h 291633"/>
                  <a:gd name="connsiteX6" fmla="*/ 270610 w 295220"/>
                  <a:gd name="connsiteY6" fmla="*/ 60479 h 291633"/>
                  <a:gd name="connsiteX7" fmla="*/ 264373 w 295220"/>
                  <a:gd name="connsiteY7" fmla="*/ 52094 h 291633"/>
                  <a:gd name="connsiteX8" fmla="*/ 255353 w 295220"/>
                  <a:gd name="connsiteY8" fmla="*/ 42076 h 291633"/>
                  <a:gd name="connsiteX9" fmla="*/ 254239 w 295220"/>
                  <a:gd name="connsiteY9" fmla="*/ 40987 h 291633"/>
                  <a:gd name="connsiteX10" fmla="*/ 253237 w 295220"/>
                  <a:gd name="connsiteY10" fmla="*/ 40116 h 291633"/>
                  <a:gd name="connsiteX11" fmla="*/ 252680 w 295220"/>
                  <a:gd name="connsiteY11" fmla="*/ 39571 h 291633"/>
                  <a:gd name="connsiteX12" fmla="*/ 252235 w 295220"/>
                  <a:gd name="connsiteY12" fmla="*/ 39027 h 291633"/>
                  <a:gd name="connsiteX13" fmla="*/ 250230 w 295220"/>
                  <a:gd name="connsiteY13" fmla="*/ 37284 h 291633"/>
                  <a:gd name="connsiteX14" fmla="*/ 247112 w 295220"/>
                  <a:gd name="connsiteY14" fmla="*/ 34562 h 291633"/>
                  <a:gd name="connsiteX15" fmla="*/ 243994 w 295220"/>
                  <a:gd name="connsiteY15" fmla="*/ 31949 h 291633"/>
                  <a:gd name="connsiteX16" fmla="*/ 239874 w 295220"/>
                  <a:gd name="connsiteY16" fmla="*/ 28682 h 291633"/>
                  <a:gd name="connsiteX17" fmla="*/ 235642 w 295220"/>
                  <a:gd name="connsiteY17" fmla="*/ 25633 h 291633"/>
                  <a:gd name="connsiteX18" fmla="*/ 231299 w 295220"/>
                  <a:gd name="connsiteY18" fmla="*/ 22802 h 291633"/>
                  <a:gd name="connsiteX19" fmla="*/ 226844 w 295220"/>
                  <a:gd name="connsiteY19" fmla="*/ 20079 h 291633"/>
                  <a:gd name="connsiteX20" fmla="*/ 219494 w 295220"/>
                  <a:gd name="connsiteY20" fmla="*/ 16050 h 291633"/>
                  <a:gd name="connsiteX21" fmla="*/ 210697 w 295220"/>
                  <a:gd name="connsiteY21" fmla="*/ 11912 h 291633"/>
                  <a:gd name="connsiteX22" fmla="*/ 200786 w 295220"/>
                  <a:gd name="connsiteY22" fmla="*/ 8210 h 291633"/>
                  <a:gd name="connsiteX23" fmla="*/ 180072 w 295220"/>
                  <a:gd name="connsiteY23" fmla="*/ 2874 h 291633"/>
                  <a:gd name="connsiteX24" fmla="*/ 158023 w 295220"/>
                  <a:gd name="connsiteY24" fmla="*/ 261 h 291633"/>
                  <a:gd name="connsiteX25" fmla="*/ 146552 w 295220"/>
                  <a:gd name="connsiteY25" fmla="*/ 43 h 291633"/>
                  <a:gd name="connsiteX26" fmla="*/ 134971 w 295220"/>
                  <a:gd name="connsiteY26" fmla="*/ 478 h 291633"/>
                  <a:gd name="connsiteX27" fmla="*/ 112921 w 295220"/>
                  <a:gd name="connsiteY27" fmla="*/ 3310 h 291633"/>
                  <a:gd name="connsiteX28" fmla="*/ 92208 w 295220"/>
                  <a:gd name="connsiteY28" fmla="*/ 8972 h 291633"/>
                  <a:gd name="connsiteX29" fmla="*/ 82408 w 295220"/>
                  <a:gd name="connsiteY29" fmla="*/ 12783 h 291633"/>
                  <a:gd name="connsiteX30" fmla="*/ 73053 w 295220"/>
                  <a:gd name="connsiteY30" fmla="*/ 17357 h 291633"/>
                  <a:gd name="connsiteX31" fmla="*/ 64033 w 295220"/>
                  <a:gd name="connsiteY31" fmla="*/ 22584 h 291633"/>
                  <a:gd name="connsiteX32" fmla="*/ 55458 w 295220"/>
                  <a:gd name="connsiteY32" fmla="*/ 28573 h 291633"/>
                  <a:gd name="connsiteX33" fmla="*/ 39645 w 295220"/>
                  <a:gd name="connsiteY33" fmla="*/ 42403 h 291633"/>
                  <a:gd name="connsiteX34" fmla="*/ 32629 w 295220"/>
                  <a:gd name="connsiteY34" fmla="*/ 50025 h 291633"/>
                  <a:gd name="connsiteX35" fmla="*/ 26170 w 295220"/>
                  <a:gd name="connsiteY35" fmla="*/ 58192 h 291633"/>
                  <a:gd name="connsiteX36" fmla="*/ 23275 w 295220"/>
                  <a:gd name="connsiteY36" fmla="*/ 62439 h 291633"/>
                  <a:gd name="connsiteX37" fmla="*/ 20491 w 295220"/>
                  <a:gd name="connsiteY37" fmla="*/ 66795 h 291633"/>
                  <a:gd name="connsiteX38" fmla="*/ 15479 w 295220"/>
                  <a:gd name="connsiteY38" fmla="*/ 75724 h 291633"/>
                  <a:gd name="connsiteX39" fmla="*/ 7573 w 295220"/>
                  <a:gd name="connsiteY39" fmla="*/ 94889 h 291633"/>
                  <a:gd name="connsiteX40" fmla="*/ 6014 w 295220"/>
                  <a:gd name="connsiteY40" fmla="*/ 99899 h 291633"/>
                  <a:gd name="connsiteX41" fmla="*/ 4677 w 295220"/>
                  <a:gd name="connsiteY41" fmla="*/ 105017 h 291633"/>
                  <a:gd name="connsiteX42" fmla="*/ 2450 w 295220"/>
                  <a:gd name="connsiteY42" fmla="*/ 115470 h 291633"/>
                  <a:gd name="connsiteX43" fmla="*/ 891 w 295220"/>
                  <a:gd name="connsiteY43" fmla="*/ 126469 h 291633"/>
                  <a:gd name="connsiteX44" fmla="*/ 111 w 295220"/>
                  <a:gd name="connsiteY44" fmla="*/ 137576 h 291633"/>
                  <a:gd name="connsiteX45" fmla="*/ 0 w 295220"/>
                  <a:gd name="connsiteY45" fmla="*/ 143238 h 291633"/>
                  <a:gd name="connsiteX46" fmla="*/ 0 w 295220"/>
                  <a:gd name="connsiteY46" fmla="*/ 149010 h 291633"/>
                  <a:gd name="connsiteX47" fmla="*/ 223 w 295220"/>
                  <a:gd name="connsiteY47" fmla="*/ 154672 h 291633"/>
                  <a:gd name="connsiteX48" fmla="*/ 557 w 295220"/>
                  <a:gd name="connsiteY48" fmla="*/ 160335 h 291633"/>
                  <a:gd name="connsiteX49" fmla="*/ 3675 w 295220"/>
                  <a:gd name="connsiteY49" fmla="*/ 182005 h 291633"/>
                  <a:gd name="connsiteX50" fmla="*/ 6348 w 295220"/>
                  <a:gd name="connsiteY50" fmla="*/ 192350 h 291633"/>
                  <a:gd name="connsiteX51" fmla="*/ 9689 w 295220"/>
                  <a:gd name="connsiteY51" fmla="*/ 202259 h 291633"/>
                  <a:gd name="connsiteX52" fmla="*/ 18486 w 295220"/>
                  <a:gd name="connsiteY52" fmla="*/ 220989 h 291633"/>
                  <a:gd name="connsiteX53" fmla="*/ 23943 w 295220"/>
                  <a:gd name="connsiteY53" fmla="*/ 229809 h 291633"/>
                  <a:gd name="connsiteX54" fmla="*/ 30068 w 295220"/>
                  <a:gd name="connsiteY54" fmla="*/ 238194 h 291633"/>
                  <a:gd name="connsiteX55" fmla="*/ 36861 w 295220"/>
                  <a:gd name="connsiteY55" fmla="*/ 246143 h 291633"/>
                  <a:gd name="connsiteX56" fmla="*/ 44322 w 295220"/>
                  <a:gd name="connsiteY56" fmla="*/ 253657 h 291633"/>
                  <a:gd name="connsiteX57" fmla="*/ 52229 w 295220"/>
                  <a:gd name="connsiteY57" fmla="*/ 260517 h 291633"/>
                  <a:gd name="connsiteX58" fmla="*/ 60581 w 295220"/>
                  <a:gd name="connsiteY58" fmla="*/ 266724 h 291633"/>
                  <a:gd name="connsiteX59" fmla="*/ 69379 w 295220"/>
                  <a:gd name="connsiteY59" fmla="*/ 272278 h 291633"/>
                  <a:gd name="connsiteX60" fmla="*/ 78510 w 295220"/>
                  <a:gd name="connsiteY60" fmla="*/ 277069 h 291633"/>
                  <a:gd name="connsiteX61" fmla="*/ 97999 w 295220"/>
                  <a:gd name="connsiteY61" fmla="*/ 284692 h 291633"/>
                  <a:gd name="connsiteX62" fmla="*/ 108355 w 295220"/>
                  <a:gd name="connsiteY62" fmla="*/ 287414 h 291633"/>
                  <a:gd name="connsiteX63" fmla="*/ 119046 w 295220"/>
                  <a:gd name="connsiteY63" fmla="*/ 289483 h 291633"/>
                  <a:gd name="connsiteX64" fmla="*/ 141541 w 295220"/>
                  <a:gd name="connsiteY64" fmla="*/ 291552 h 291633"/>
                  <a:gd name="connsiteX65" fmla="*/ 153011 w 295220"/>
                  <a:gd name="connsiteY65" fmla="*/ 291552 h 291633"/>
                  <a:gd name="connsiteX66" fmla="*/ 164482 w 295220"/>
                  <a:gd name="connsiteY66" fmla="*/ 290899 h 291633"/>
                  <a:gd name="connsiteX67" fmla="*/ 186197 w 295220"/>
                  <a:gd name="connsiteY67" fmla="*/ 287523 h 291633"/>
                  <a:gd name="connsiteX68" fmla="*/ 196554 w 295220"/>
                  <a:gd name="connsiteY68" fmla="*/ 284801 h 291633"/>
                  <a:gd name="connsiteX69" fmla="*/ 206576 w 295220"/>
                  <a:gd name="connsiteY69" fmla="*/ 281316 h 291633"/>
                  <a:gd name="connsiteX70" fmla="*/ 225397 w 295220"/>
                  <a:gd name="connsiteY70" fmla="*/ 272278 h 291633"/>
                  <a:gd name="connsiteX71" fmla="*/ 234194 w 295220"/>
                  <a:gd name="connsiteY71" fmla="*/ 266724 h 291633"/>
                  <a:gd name="connsiteX72" fmla="*/ 242658 w 295220"/>
                  <a:gd name="connsiteY72" fmla="*/ 260300 h 291633"/>
                  <a:gd name="connsiteX73" fmla="*/ 249673 w 295220"/>
                  <a:gd name="connsiteY73" fmla="*/ 254310 h 291633"/>
                  <a:gd name="connsiteX74" fmla="*/ 252346 w 295220"/>
                  <a:gd name="connsiteY74" fmla="*/ 251806 h 291633"/>
                  <a:gd name="connsiteX75" fmla="*/ 254239 w 295220"/>
                  <a:gd name="connsiteY75" fmla="*/ 249955 h 291633"/>
                  <a:gd name="connsiteX76" fmla="*/ 256132 w 295220"/>
                  <a:gd name="connsiteY76" fmla="*/ 248103 h 291633"/>
                  <a:gd name="connsiteX77" fmla="*/ 259585 w 295220"/>
                  <a:gd name="connsiteY77" fmla="*/ 244510 h 291633"/>
                  <a:gd name="connsiteX78" fmla="*/ 268939 w 295220"/>
                  <a:gd name="connsiteY78" fmla="*/ 233076 h 291633"/>
                  <a:gd name="connsiteX79" fmla="*/ 274730 w 295220"/>
                  <a:gd name="connsiteY79" fmla="*/ 224473 h 291633"/>
                  <a:gd name="connsiteX80" fmla="*/ 279741 w 295220"/>
                  <a:gd name="connsiteY80" fmla="*/ 215435 h 291633"/>
                  <a:gd name="connsiteX81" fmla="*/ 284084 w 295220"/>
                  <a:gd name="connsiteY81" fmla="*/ 206070 h 291633"/>
                  <a:gd name="connsiteX82" fmla="*/ 287648 w 295220"/>
                  <a:gd name="connsiteY82" fmla="*/ 196270 h 291633"/>
                  <a:gd name="connsiteX83" fmla="*/ 291546 w 295220"/>
                  <a:gd name="connsiteY83" fmla="*/ 181896 h 291633"/>
                  <a:gd name="connsiteX84" fmla="*/ 293884 w 295220"/>
                  <a:gd name="connsiteY84" fmla="*/ 168284 h 291633"/>
                  <a:gd name="connsiteX85" fmla="*/ 294886 w 295220"/>
                  <a:gd name="connsiteY85" fmla="*/ 157177 h 291633"/>
                  <a:gd name="connsiteX86" fmla="*/ 295221 w 295220"/>
                  <a:gd name="connsiteY86" fmla="*/ 145634 h 291633"/>
                  <a:gd name="connsiteX87" fmla="*/ 262591 w 295220"/>
                  <a:gd name="connsiteY87" fmla="*/ 160661 h 291633"/>
                  <a:gd name="connsiteX88" fmla="*/ 260921 w 295220"/>
                  <a:gd name="connsiteY88" fmla="*/ 172422 h 291633"/>
                  <a:gd name="connsiteX89" fmla="*/ 257469 w 295220"/>
                  <a:gd name="connsiteY89" fmla="*/ 185816 h 291633"/>
                  <a:gd name="connsiteX90" fmla="*/ 255130 w 295220"/>
                  <a:gd name="connsiteY90" fmla="*/ 192241 h 291633"/>
                  <a:gd name="connsiteX91" fmla="*/ 250119 w 295220"/>
                  <a:gd name="connsiteY91" fmla="*/ 203130 h 291633"/>
                  <a:gd name="connsiteX92" fmla="*/ 244217 w 295220"/>
                  <a:gd name="connsiteY92" fmla="*/ 212822 h 291633"/>
                  <a:gd name="connsiteX93" fmla="*/ 240319 w 295220"/>
                  <a:gd name="connsiteY93" fmla="*/ 218158 h 291633"/>
                  <a:gd name="connsiteX94" fmla="*/ 237869 w 295220"/>
                  <a:gd name="connsiteY94" fmla="*/ 221207 h 291633"/>
                  <a:gd name="connsiteX95" fmla="*/ 234194 w 295220"/>
                  <a:gd name="connsiteY95" fmla="*/ 225236 h 291633"/>
                  <a:gd name="connsiteX96" fmla="*/ 232524 w 295220"/>
                  <a:gd name="connsiteY96" fmla="*/ 226978 h 291633"/>
                  <a:gd name="connsiteX97" fmla="*/ 231410 w 295220"/>
                  <a:gd name="connsiteY97" fmla="*/ 228176 h 291633"/>
                  <a:gd name="connsiteX98" fmla="*/ 230185 w 295220"/>
                  <a:gd name="connsiteY98" fmla="*/ 229374 h 291633"/>
                  <a:gd name="connsiteX99" fmla="*/ 228626 w 295220"/>
                  <a:gd name="connsiteY99" fmla="*/ 230789 h 291633"/>
                  <a:gd name="connsiteX100" fmla="*/ 225174 w 295220"/>
                  <a:gd name="connsiteY100" fmla="*/ 233838 h 291633"/>
                  <a:gd name="connsiteX101" fmla="*/ 219940 w 295220"/>
                  <a:gd name="connsiteY101" fmla="*/ 237976 h 291633"/>
                  <a:gd name="connsiteX102" fmla="*/ 214483 w 295220"/>
                  <a:gd name="connsiteY102" fmla="*/ 241788 h 291633"/>
                  <a:gd name="connsiteX103" fmla="*/ 203681 w 295220"/>
                  <a:gd name="connsiteY103" fmla="*/ 247886 h 291633"/>
                  <a:gd name="connsiteX104" fmla="*/ 191320 w 295220"/>
                  <a:gd name="connsiteY104" fmla="*/ 253004 h 291633"/>
                  <a:gd name="connsiteX105" fmla="*/ 178068 w 295220"/>
                  <a:gd name="connsiteY105" fmla="*/ 256706 h 291633"/>
                  <a:gd name="connsiteX106" fmla="*/ 163925 w 295220"/>
                  <a:gd name="connsiteY106" fmla="*/ 258993 h 291633"/>
                  <a:gd name="connsiteX107" fmla="*/ 148891 w 295220"/>
                  <a:gd name="connsiteY107" fmla="*/ 259864 h 291633"/>
                  <a:gd name="connsiteX108" fmla="*/ 133746 w 295220"/>
                  <a:gd name="connsiteY108" fmla="*/ 259319 h 291633"/>
                  <a:gd name="connsiteX109" fmla="*/ 119491 w 295220"/>
                  <a:gd name="connsiteY109" fmla="*/ 257250 h 291633"/>
                  <a:gd name="connsiteX110" fmla="*/ 106239 w 295220"/>
                  <a:gd name="connsiteY110" fmla="*/ 253766 h 291633"/>
                  <a:gd name="connsiteX111" fmla="*/ 93767 w 295220"/>
                  <a:gd name="connsiteY111" fmla="*/ 248866 h 291633"/>
                  <a:gd name="connsiteX112" fmla="*/ 82185 w 295220"/>
                  <a:gd name="connsiteY112" fmla="*/ 242441 h 291633"/>
                  <a:gd name="connsiteX113" fmla="*/ 71383 w 295220"/>
                  <a:gd name="connsiteY113" fmla="*/ 234601 h 291633"/>
                  <a:gd name="connsiteX114" fmla="*/ 61472 w 295220"/>
                  <a:gd name="connsiteY114" fmla="*/ 225345 h 291633"/>
                  <a:gd name="connsiteX115" fmla="*/ 57017 w 295220"/>
                  <a:gd name="connsiteY115" fmla="*/ 220444 h 291633"/>
                  <a:gd name="connsiteX116" fmla="*/ 52897 w 295220"/>
                  <a:gd name="connsiteY116" fmla="*/ 215217 h 291633"/>
                  <a:gd name="connsiteX117" fmla="*/ 45770 w 295220"/>
                  <a:gd name="connsiteY117" fmla="*/ 204219 h 291633"/>
                  <a:gd name="connsiteX118" fmla="*/ 40090 w 295220"/>
                  <a:gd name="connsiteY118" fmla="*/ 192459 h 291633"/>
                  <a:gd name="connsiteX119" fmla="*/ 35859 w 295220"/>
                  <a:gd name="connsiteY119" fmla="*/ 179827 h 291633"/>
                  <a:gd name="connsiteX120" fmla="*/ 33075 w 295220"/>
                  <a:gd name="connsiteY120" fmla="*/ 166215 h 291633"/>
                  <a:gd name="connsiteX121" fmla="*/ 31738 w 295220"/>
                  <a:gd name="connsiteY121" fmla="*/ 151732 h 291633"/>
                  <a:gd name="connsiteX122" fmla="*/ 31627 w 295220"/>
                  <a:gd name="connsiteY122" fmla="*/ 144218 h 291633"/>
                  <a:gd name="connsiteX123" fmla="*/ 31850 w 295220"/>
                  <a:gd name="connsiteY123" fmla="*/ 136705 h 291633"/>
                  <a:gd name="connsiteX124" fmla="*/ 33520 w 295220"/>
                  <a:gd name="connsiteY124" fmla="*/ 122331 h 291633"/>
                  <a:gd name="connsiteX125" fmla="*/ 36638 w 295220"/>
                  <a:gd name="connsiteY125" fmla="*/ 108937 h 291633"/>
                  <a:gd name="connsiteX126" fmla="*/ 41204 w 295220"/>
                  <a:gd name="connsiteY126" fmla="*/ 96414 h 291633"/>
                  <a:gd name="connsiteX127" fmla="*/ 47217 w 295220"/>
                  <a:gd name="connsiteY127" fmla="*/ 84653 h 291633"/>
                  <a:gd name="connsiteX128" fmla="*/ 54679 w 295220"/>
                  <a:gd name="connsiteY128" fmla="*/ 73764 h 291633"/>
                  <a:gd name="connsiteX129" fmla="*/ 63699 w 295220"/>
                  <a:gd name="connsiteY129" fmla="*/ 63637 h 291633"/>
                  <a:gd name="connsiteX130" fmla="*/ 73833 w 295220"/>
                  <a:gd name="connsiteY130" fmla="*/ 54599 h 291633"/>
                  <a:gd name="connsiteX131" fmla="*/ 84746 w 295220"/>
                  <a:gd name="connsiteY131" fmla="*/ 47085 h 291633"/>
                  <a:gd name="connsiteX132" fmla="*/ 96439 w 295220"/>
                  <a:gd name="connsiteY132" fmla="*/ 40987 h 291633"/>
                  <a:gd name="connsiteX133" fmla="*/ 108912 w 295220"/>
                  <a:gd name="connsiteY133" fmla="*/ 36304 h 291633"/>
                  <a:gd name="connsiteX134" fmla="*/ 122275 w 295220"/>
                  <a:gd name="connsiteY134" fmla="*/ 33038 h 291633"/>
                  <a:gd name="connsiteX135" fmla="*/ 136641 w 295220"/>
                  <a:gd name="connsiteY135" fmla="*/ 31295 h 291633"/>
                  <a:gd name="connsiteX136" fmla="*/ 144214 w 295220"/>
                  <a:gd name="connsiteY136" fmla="*/ 30969 h 291633"/>
                  <a:gd name="connsiteX137" fmla="*/ 151786 w 295220"/>
                  <a:gd name="connsiteY137" fmla="*/ 30969 h 291633"/>
                  <a:gd name="connsiteX138" fmla="*/ 166597 w 295220"/>
                  <a:gd name="connsiteY138" fmla="*/ 32166 h 291633"/>
                  <a:gd name="connsiteX139" fmla="*/ 180518 w 295220"/>
                  <a:gd name="connsiteY139" fmla="*/ 34780 h 291633"/>
                  <a:gd name="connsiteX140" fmla="*/ 193547 w 295220"/>
                  <a:gd name="connsiteY140" fmla="*/ 38809 h 291633"/>
                  <a:gd name="connsiteX141" fmla="*/ 205686 w 295220"/>
                  <a:gd name="connsiteY141" fmla="*/ 44363 h 291633"/>
                  <a:gd name="connsiteX142" fmla="*/ 217044 w 295220"/>
                  <a:gd name="connsiteY142" fmla="*/ 51332 h 291633"/>
                  <a:gd name="connsiteX143" fmla="*/ 227512 w 295220"/>
                  <a:gd name="connsiteY143" fmla="*/ 59717 h 291633"/>
                  <a:gd name="connsiteX144" fmla="*/ 232412 w 295220"/>
                  <a:gd name="connsiteY144" fmla="*/ 64399 h 291633"/>
                  <a:gd name="connsiteX145" fmla="*/ 236978 w 295220"/>
                  <a:gd name="connsiteY145" fmla="*/ 69299 h 291633"/>
                  <a:gd name="connsiteX146" fmla="*/ 244885 w 295220"/>
                  <a:gd name="connsiteY146" fmla="*/ 79862 h 291633"/>
                  <a:gd name="connsiteX147" fmla="*/ 251455 w 295220"/>
                  <a:gd name="connsiteY147" fmla="*/ 91187 h 291633"/>
                  <a:gd name="connsiteX148" fmla="*/ 256578 w 295220"/>
                  <a:gd name="connsiteY148" fmla="*/ 103383 h 291633"/>
                  <a:gd name="connsiteX149" fmla="*/ 260253 w 295220"/>
                  <a:gd name="connsiteY149" fmla="*/ 116450 h 291633"/>
                  <a:gd name="connsiteX150" fmla="*/ 262369 w 295220"/>
                  <a:gd name="connsiteY150" fmla="*/ 130498 h 291633"/>
                  <a:gd name="connsiteX151" fmla="*/ 263148 w 295220"/>
                  <a:gd name="connsiteY151" fmla="*/ 145416 h 291633"/>
                  <a:gd name="connsiteX152" fmla="*/ 262591 w 295220"/>
                  <a:gd name="connsiteY152" fmla="*/ 160661 h 291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295220" h="291633">
                    <a:moveTo>
                      <a:pt x="295221" y="145634"/>
                    </a:moveTo>
                    <a:cubicBezTo>
                      <a:pt x="295221" y="138120"/>
                      <a:pt x="294775" y="130607"/>
                      <a:pt x="293884" y="123093"/>
                    </a:cubicBezTo>
                    <a:cubicBezTo>
                      <a:pt x="293439" y="119500"/>
                      <a:pt x="292882" y="115906"/>
                      <a:pt x="292214" y="112312"/>
                    </a:cubicBezTo>
                    <a:cubicBezTo>
                      <a:pt x="291546" y="108828"/>
                      <a:pt x="290766" y="105343"/>
                      <a:pt x="289764" y="101859"/>
                    </a:cubicBezTo>
                    <a:cubicBezTo>
                      <a:pt x="287871" y="95107"/>
                      <a:pt x="285643" y="88465"/>
                      <a:pt x="282748" y="82149"/>
                    </a:cubicBezTo>
                    <a:cubicBezTo>
                      <a:pt x="280855" y="77684"/>
                      <a:pt x="278628" y="73328"/>
                      <a:pt x="276178" y="69190"/>
                    </a:cubicBezTo>
                    <a:cubicBezTo>
                      <a:pt x="274396" y="66250"/>
                      <a:pt x="272614" y="63310"/>
                      <a:pt x="270610" y="60479"/>
                    </a:cubicBezTo>
                    <a:cubicBezTo>
                      <a:pt x="268605" y="57648"/>
                      <a:pt x="266601" y="54816"/>
                      <a:pt x="264373" y="52094"/>
                    </a:cubicBezTo>
                    <a:cubicBezTo>
                      <a:pt x="261589" y="48609"/>
                      <a:pt x="258471" y="45234"/>
                      <a:pt x="255353" y="42076"/>
                    </a:cubicBezTo>
                    <a:cubicBezTo>
                      <a:pt x="255019" y="41749"/>
                      <a:pt x="254573" y="41314"/>
                      <a:pt x="254239" y="40987"/>
                    </a:cubicBezTo>
                    <a:cubicBezTo>
                      <a:pt x="253905" y="40660"/>
                      <a:pt x="253571" y="40334"/>
                      <a:pt x="253237" y="40116"/>
                    </a:cubicBezTo>
                    <a:cubicBezTo>
                      <a:pt x="253014" y="39898"/>
                      <a:pt x="252903" y="39789"/>
                      <a:pt x="252680" y="39571"/>
                    </a:cubicBezTo>
                    <a:cubicBezTo>
                      <a:pt x="252569" y="39462"/>
                      <a:pt x="252346" y="39245"/>
                      <a:pt x="252235" y="39027"/>
                    </a:cubicBezTo>
                    <a:cubicBezTo>
                      <a:pt x="251567" y="38482"/>
                      <a:pt x="250898" y="37829"/>
                      <a:pt x="250230" y="37284"/>
                    </a:cubicBezTo>
                    <a:cubicBezTo>
                      <a:pt x="249228" y="36413"/>
                      <a:pt x="248226" y="35433"/>
                      <a:pt x="247112" y="34562"/>
                    </a:cubicBezTo>
                    <a:cubicBezTo>
                      <a:pt x="246110" y="33691"/>
                      <a:pt x="245108" y="32820"/>
                      <a:pt x="243994" y="31949"/>
                    </a:cubicBezTo>
                    <a:cubicBezTo>
                      <a:pt x="242658" y="30860"/>
                      <a:pt x="241321" y="29771"/>
                      <a:pt x="239874" y="28682"/>
                    </a:cubicBezTo>
                    <a:cubicBezTo>
                      <a:pt x="238537" y="27593"/>
                      <a:pt x="237090" y="26613"/>
                      <a:pt x="235642" y="25633"/>
                    </a:cubicBezTo>
                    <a:cubicBezTo>
                      <a:pt x="234194" y="24653"/>
                      <a:pt x="232858" y="23673"/>
                      <a:pt x="231299" y="22802"/>
                    </a:cubicBezTo>
                    <a:cubicBezTo>
                      <a:pt x="229851" y="21822"/>
                      <a:pt x="228292" y="20950"/>
                      <a:pt x="226844" y="20079"/>
                    </a:cubicBezTo>
                    <a:cubicBezTo>
                      <a:pt x="224394" y="18664"/>
                      <a:pt x="221944" y="17357"/>
                      <a:pt x="219494" y="16050"/>
                    </a:cubicBezTo>
                    <a:cubicBezTo>
                      <a:pt x="216599" y="14526"/>
                      <a:pt x="213592" y="13219"/>
                      <a:pt x="210697" y="11912"/>
                    </a:cubicBezTo>
                    <a:cubicBezTo>
                      <a:pt x="207467" y="10497"/>
                      <a:pt x="204238" y="9299"/>
                      <a:pt x="200786" y="8210"/>
                    </a:cubicBezTo>
                    <a:cubicBezTo>
                      <a:pt x="194104" y="5923"/>
                      <a:pt x="187199" y="4181"/>
                      <a:pt x="180072" y="2874"/>
                    </a:cubicBezTo>
                    <a:cubicBezTo>
                      <a:pt x="172834" y="1458"/>
                      <a:pt x="165372" y="696"/>
                      <a:pt x="158023" y="261"/>
                    </a:cubicBezTo>
                    <a:cubicBezTo>
                      <a:pt x="154236" y="43"/>
                      <a:pt x="150339" y="-66"/>
                      <a:pt x="146552" y="43"/>
                    </a:cubicBezTo>
                    <a:cubicBezTo>
                      <a:pt x="142655" y="43"/>
                      <a:pt x="138868" y="152"/>
                      <a:pt x="134971" y="478"/>
                    </a:cubicBezTo>
                    <a:cubicBezTo>
                      <a:pt x="127509" y="914"/>
                      <a:pt x="120160" y="1894"/>
                      <a:pt x="112921" y="3310"/>
                    </a:cubicBezTo>
                    <a:cubicBezTo>
                      <a:pt x="105905" y="4725"/>
                      <a:pt x="99001" y="6576"/>
                      <a:pt x="92208" y="8972"/>
                    </a:cubicBezTo>
                    <a:cubicBezTo>
                      <a:pt x="88867" y="10061"/>
                      <a:pt x="85637" y="11368"/>
                      <a:pt x="82408" y="12783"/>
                    </a:cubicBezTo>
                    <a:cubicBezTo>
                      <a:pt x="79290" y="14199"/>
                      <a:pt x="76060" y="15723"/>
                      <a:pt x="73053" y="17357"/>
                    </a:cubicBezTo>
                    <a:cubicBezTo>
                      <a:pt x="69935" y="18990"/>
                      <a:pt x="66929" y="20733"/>
                      <a:pt x="64033" y="22584"/>
                    </a:cubicBezTo>
                    <a:cubicBezTo>
                      <a:pt x="61138" y="24435"/>
                      <a:pt x="58242" y="26395"/>
                      <a:pt x="55458" y="28573"/>
                    </a:cubicBezTo>
                    <a:cubicBezTo>
                      <a:pt x="49890" y="32820"/>
                      <a:pt x="44545" y="37393"/>
                      <a:pt x="39645" y="42403"/>
                    </a:cubicBezTo>
                    <a:cubicBezTo>
                      <a:pt x="37195" y="44907"/>
                      <a:pt x="34856" y="47412"/>
                      <a:pt x="32629" y="50025"/>
                    </a:cubicBezTo>
                    <a:cubicBezTo>
                      <a:pt x="30402" y="52639"/>
                      <a:pt x="28286" y="55361"/>
                      <a:pt x="26170" y="58192"/>
                    </a:cubicBezTo>
                    <a:cubicBezTo>
                      <a:pt x="25168" y="59608"/>
                      <a:pt x="24166" y="61023"/>
                      <a:pt x="23275" y="62439"/>
                    </a:cubicBezTo>
                    <a:cubicBezTo>
                      <a:pt x="22384" y="63855"/>
                      <a:pt x="21381" y="65379"/>
                      <a:pt x="20491" y="66795"/>
                    </a:cubicBezTo>
                    <a:cubicBezTo>
                      <a:pt x="18709" y="69735"/>
                      <a:pt x="17038" y="72675"/>
                      <a:pt x="15479" y="75724"/>
                    </a:cubicBezTo>
                    <a:cubicBezTo>
                      <a:pt x="12361" y="81931"/>
                      <a:pt x="9689" y="88356"/>
                      <a:pt x="7573" y="94889"/>
                    </a:cubicBezTo>
                    <a:cubicBezTo>
                      <a:pt x="7016" y="96523"/>
                      <a:pt x="6459" y="98265"/>
                      <a:pt x="6014" y="99899"/>
                    </a:cubicBezTo>
                    <a:cubicBezTo>
                      <a:pt x="5568" y="101641"/>
                      <a:pt x="5123" y="103274"/>
                      <a:pt x="4677" y="105017"/>
                    </a:cubicBezTo>
                    <a:cubicBezTo>
                      <a:pt x="3786" y="108501"/>
                      <a:pt x="3118" y="111986"/>
                      <a:pt x="2450" y="115470"/>
                    </a:cubicBezTo>
                    <a:cubicBezTo>
                      <a:pt x="1782" y="119173"/>
                      <a:pt x="1336" y="122766"/>
                      <a:pt x="891" y="126469"/>
                    </a:cubicBezTo>
                    <a:cubicBezTo>
                      <a:pt x="557" y="130171"/>
                      <a:pt x="223" y="133874"/>
                      <a:pt x="111" y="137576"/>
                    </a:cubicBezTo>
                    <a:cubicBezTo>
                      <a:pt x="0" y="139536"/>
                      <a:pt x="0" y="141387"/>
                      <a:pt x="0" y="143238"/>
                    </a:cubicBezTo>
                    <a:cubicBezTo>
                      <a:pt x="0" y="145198"/>
                      <a:pt x="0" y="147050"/>
                      <a:pt x="0" y="149010"/>
                    </a:cubicBezTo>
                    <a:cubicBezTo>
                      <a:pt x="0" y="150861"/>
                      <a:pt x="111" y="152821"/>
                      <a:pt x="223" y="154672"/>
                    </a:cubicBezTo>
                    <a:cubicBezTo>
                      <a:pt x="334" y="156632"/>
                      <a:pt x="445" y="158484"/>
                      <a:pt x="557" y="160335"/>
                    </a:cubicBezTo>
                    <a:cubicBezTo>
                      <a:pt x="1114" y="167631"/>
                      <a:pt x="2116" y="174818"/>
                      <a:pt x="3675" y="182005"/>
                    </a:cubicBezTo>
                    <a:cubicBezTo>
                      <a:pt x="4454" y="185489"/>
                      <a:pt x="5345" y="188974"/>
                      <a:pt x="6348" y="192350"/>
                    </a:cubicBezTo>
                    <a:cubicBezTo>
                      <a:pt x="7350" y="195725"/>
                      <a:pt x="8464" y="198992"/>
                      <a:pt x="9689" y="202259"/>
                    </a:cubicBezTo>
                    <a:cubicBezTo>
                      <a:pt x="12138" y="208684"/>
                      <a:pt x="15034" y="215000"/>
                      <a:pt x="18486" y="220989"/>
                    </a:cubicBezTo>
                    <a:cubicBezTo>
                      <a:pt x="20156" y="224038"/>
                      <a:pt x="22050" y="226978"/>
                      <a:pt x="23943" y="229809"/>
                    </a:cubicBezTo>
                    <a:cubicBezTo>
                      <a:pt x="25836" y="232640"/>
                      <a:pt x="27952" y="235472"/>
                      <a:pt x="30068" y="238194"/>
                    </a:cubicBezTo>
                    <a:cubicBezTo>
                      <a:pt x="32295" y="240916"/>
                      <a:pt x="34522" y="243639"/>
                      <a:pt x="36861" y="246143"/>
                    </a:cubicBezTo>
                    <a:cubicBezTo>
                      <a:pt x="39199" y="248757"/>
                      <a:pt x="41761" y="251261"/>
                      <a:pt x="44322" y="253657"/>
                    </a:cubicBezTo>
                    <a:cubicBezTo>
                      <a:pt x="46883" y="256053"/>
                      <a:pt x="49556" y="258339"/>
                      <a:pt x="52229" y="260517"/>
                    </a:cubicBezTo>
                    <a:cubicBezTo>
                      <a:pt x="54901" y="262695"/>
                      <a:pt x="57685" y="264764"/>
                      <a:pt x="60581" y="266724"/>
                    </a:cubicBezTo>
                    <a:cubicBezTo>
                      <a:pt x="63476" y="268684"/>
                      <a:pt x="66372" y="270536"/>
                      <a:pt x="69379" y="272278"/>
                    </a:cubicBezTo>
                    <a:cubicBezTo>
                      <a:pt x="72385" y="274020"/>
                      <a:pt x="75503" y="275654"/>
                      <a:pt x="78510" y="277069"/>
                    </a:cubicBezTo>
                    <a:cubicBezTo>
                      <a:pt x="84746" y="280118"/>
                      <a:pt x="91317" y="282623"/>
                      <a:pt x="97999" y="284692"/>
                    </a:cubicBezTo>
                    <a:cubicBezTo>
                      <a:pt x="101451" y="285672"/>
                      <a:pt x="104903" y="286652"/>
                      <a:pt x="108355" y="287414"/>
                    </a:cubicBezTo>
                    <a:cubicBezTo>
                      <a:pt x="111807" y="288176"/>
                      <a:pt x="115482" y="288939"/>
                      <a:pt x="119046" y="289483"/>
                    </a:cubicBezTo>
                    <a:cubicBezTo>
                      <a:pt x="126507" y="290681"/>
                      <a:pt x="133968" y="291334"/>
                      <a:pt x="141541" y="291552"/>
                    </a:cubicBezTo>
                    <a:cubicBezTo>
                      <a:pt x="145327" y="291661"/>
                      <a:pt x="149225" y="291661"/>
                      <a:pt x="153011" y="291552"/>
                    </a:cubicBezTo>
                    <a:cubicBezTo>
                      <a:pt x="156909" y="291443"/>
                      <a:pt x="160695" y="291225"/>
                      <a:pt x="164482" y="290899"/>
                    </a:cubicBezTo>
                    <a:cubicBezTo>
                      <a:pt x="171831" y="290245"/>
                      <a:pt x="179070" y="289156"/>
                      <a:pt x="186197" y="287523"/>
                    </a:cubicBezTo>
                    <a:cubicBezTo>
                      <a:pt x="189649" y="286761"/>
                      <a:pt x="193102" y="285781"/>
                      <a:pt x="196554" y="284801"/>
                    </a:cubicBezTo>
                    <a:cubicBezTo>
                      <a:pt x="199895" y="283712"/>
                      <a:pt x="203236" y="282623"/>
                      <a:pt x="206576" y="281316"/>
                    </a:cubicBezTo>
                    <a:cubicBezTo>
                      <a:pt x="213035" y="278812"/>
                      <a:pt x="219383" y="275762"/>
                      <a:pt x="225397" y="272278"/>
                    </a:cubicBezTo>
                    <a:cubicBezTo>
                      <a:pt x="228403" y="270536"/>
                      <a:pt x="231410" y="268684"/>
                      <a:pt x="234194" y="266724"/>
                    </a:cubicBezTo>
                    <a:cubicBezTo>
                      <a:pt x="237201" y="264546"/>
                      <a:pt x="239985" y="262477"/>
                      <a:pt x="242658" y="260300"/>
                    </a:cubicBezTo>
                    <a:cubicBezTo>
                      <a:pt x="245108" y="258339"/>
                      <a:pt x="247446" y="256379"/>
                      <a:pt x="249673" y="254310"/>
                    </a:cubicBezTo>
                    <a:cubicBezTo>
                      <a:pt x="250564" y="253439"/>
                      <a:pt x="251455" y="252677"/>
                      <a:pt x="252346" y="251806"/>
                    </a:cubicBezTo>
                    <a:cubicBezTo>
                      <a:pt x="253014" y="251261"/>
                      <a:pt x="253571" y="250608"/>
                      <a:pt x="254239" y="249955"/>
                    </a:cubicBezTo>
                    <a:cubicBezTo>
                      <a:pt x="254907" y="249301"/>
                      <a:pt x="255464" y="248757"/>
                      <a:pt x="256132" y="248103"/>
                    </a:cubicBezTo>
                    <a:cubicBezTo>
                      <a:pt x="257246" y="246906"/>
                      <a:pt x="258471" y="245708"/>
                      <a:pt x="259585" y="244510"/>
                    </a:cubicBezTo>
                    <a:cubicBezTo>
                      <a:pt x="262926" y="240916"/>
                      <a:pt x="266044" y="236996"/>
                      <a:pt x="268939" y="233076"/>
                    </a:cubicBezTo>
                    <a:cubicBezTo>
                      <a:pt x="270944" y="230245"/>
                      <a:pt x="272837" y="227414"/>
                      <a:pt x="274730" y="224473"/>
                    </a:cubicBezTo>
                    <a:cubicBezTo>
                      <a:pt x="276512" y="221533"/>
                      <a:pt x="278182" y="218484"/>
                      <a:pt x="279741" y="215435"/>
                    </a:cubicBezTo>
                    <a:cubicBezTo>
                      <a:pt x="281300" y="212386"/>
                      <a:pt x="282748" y="209228"/>
                      <a:pt x="284084" y="206070"/>
                    </a:cubicBezTo>
                    <a:cubicBezTo>
                      <a:pt x="285421" y="202803"/>
                      <a:pt x="286646" y="199646"/>
                      <a:pt x="287648" y="196270"/>
                    </a:cubicBezTo>
                    <a:cubicBezTo>
                      <a:pt x="289207" y="191478"/>
                      <a:pt x="290543" y="186687"/>
                      <a:pt x="291546" y="181896"/>
                    </a:cubicBezTo>
                    <a:cubicBezTo>
                      <a:pt x="292548" y="177431"/>
                      <a:pt x="293327" y="172858"/>
                      <a:pt x="293884" y="168284"/>
                    </a:cubicBezTo>
                    <a:cubicBezTo>
                      <a:pt x="294330" y="164582"/>
                      <a:pt x="294664" y="160879"/>
                      <a:pt x="294886" y="157177"/>
                    </a:cubicBezTo>
                    <a:cubicBezTo>
                      <a:pt x="295109" y="153257"/>
                      <a:pt x="295221" y="149445"/>
                      <a:pt x="295221" y="145634"/>
                    </a:cubicBezTo>
                    <a:moveTo>
                      <a:pt x="262591" y="160661"/>
                    </a:moveTo>
                    <a:cubicBezTo>
                      <a:pt x="262257" y="164582"/>
                      <a:pt x="261701" y="168611"/>
                      <a:pt x="260921" y="172422"/>
                    </a:cubicBezTo>
                    <a:cubicBezTo>
                      <a:pt x="260030" y="176887"/>
                      <a:pt x="258917" y="181351"/>
                      <a:pt x="257469" y="185816"/>
                    </a:cubicBezTo>
                    <a:cubicBezTo>
                      <a:pt x="256801" y="187994"/>
                      <a:pt x="256021" y="190063"/>
                      <a:pt x="255130" y="192241"/>
                    </a:cubicBezTo>
                    <a:cubicBezTo>
                      <a:pt x="253682" y="195943"/>
                      <a:pt x="252012" y="199537"/>
                      <a:pt x="250119" y="203130"/>
                    </a:cubicBezTo>
                    <a:cubicBezTo>
                      <a:pt x="248337" y="206506"/>
                      <a:pt x="246333" y="209664"/>
                      <a:pt x="244217" y="212822"/>
                    </a:cubicBezTo>
                    <a:cubicBezTo>
                      <a:pt x="242992" y="214673"/>
                      <a:pt x="241655" y="216415"/>
                      <a:pt x="240319" y="218158"/>
                    </a:cubicBezTo>
                    <a:cubicBezTo>
                      <a:pt x="239540" y="219138"/>
                      <a:pt x="238649" y="220227"/>
                      <a:pt x="237869" y="221207"/>
                    </a:cubicBezTo>
                    <a:cubicBezTo>
                      <a:pt x="236644" y="222622"/>
                      <a:pt x="235419" y="224038"/>
                      <a:pt x="234194" y="225236"/>
                    </a:cubicBezTo>
                    <a:cubicBezTo>
                      <a:pt x="233637" y="225780"/>
                      <a:pt x="233081" y="226433"/>
                      <a:pt x="232524" y="226978"/>
                    </a:cubicBezTo>
                    <a:cubicBezTo>
                      <a:pt x="232190" y="227414"/>
                      <a:pt x="231744" y="227740"/>
                      <a:pt x="231410" y="228176"/>
                    </a:cubicBezTo>
                    <a:cubicBezTo>
                      <a:pt x="230965" y="228611"/>
                      <a:pt x="230631" y="228938"/>
                      <a:pt x="230185" y="229374"/>
                    </a:cubicBezTo>
                    <a:cubicBezTo>
                      <a:pt x="229740" y="229809"/>
                      <a:pt x="229183" y="230245"/>
                      <a:pt x="228626" y="230789"/>
                    </a:cubicBezTo>
                    <a:cubicBezTo>
                      <a:pt x="227512" y="231878"/>
                      <a:pt x="226287" y="232858"/>
                      <a:pt x="225174" y="233838"/>
                    </a:cubicBezTo>
                    <a:cubicBezTo>
                      <a:pt x="223503" y="235254"/>
                      <a:pt x="221722" y="236669"/>
                      <a:pt x="219940" y="237976"/>
                    </a:cubicBezTo>
                    <a:cubicBezTo>
                      <a:pt x="218158" y="239283"/>
                      <a:pt x="216376" y="240590"/>
                      <a:pt x="214483" y="241788"/>
                    </a:cubicBezTo>
                    <a:cubicBezTo>
                      <a:pt x="211031" y="243965"/>
                      <a:pt x="207356" y="246034"/>
                      <a:pt x="203681" y="247886"/>
                    </a:cubicBezTo>
                    <a:cubicBezTo>
                      <a:pt x="199672" y="249846"/>
                      <a:pt x="195552" y="251588"/>
                      <a:pt x="191320" y="253004"/>
                    </a:cubicBezTo>
                    <a:cubicBezTo>
                      <a:pt x="186977" y="254528"/>
                      <a:pt x="182634" y="255726"/>
                      <a:pt x="178068" y="256706"/>
                    </a:cubicBezTo>
                    <a:cubicBezTo>
                      <a:pt x="173391" y="257686"/>
                      <a:pt x="168713" y="258448"/>
                      <a:pt x="163925" y="258993"/>
                    </a:cubicBezTo>
                    <a:cubicBezTo>
                      <a:pt x="158914" y="259537"/>
                      <a:pt x="153902" y="259864"/>
                      <a:pt x="148891" y="259864"/>
                    </a:cubicBezTo>
                    <a:cubicBezTo>
                      <a:pt x="143880" y="259864"/>
                      <a:pt x="138757" y="259755"/>
                      <a:pt x="133746" y="259319"/>
                    </a:cubicBezTo>
                    <a:cubicBezTo>
                      <a:pt x="128957" y="258884"/>
                      <a:pt x="124280" y="258231"/>
                      <a:pt x="119491" y="257250"/>
                    </a:cubicBezTo>
                    <a:cubicBezTo>
                      <a:pt x="115037" y="256379"/>
                      <a:pt x="110582" y="255182"/>
                      <a:pt x="106239" y="253766"/>
                    </a:cubicBezTo>
                    <a:cubicBezTo>
                      <a:pt x="102008" y="252350"/>
                      <a:pt x="97887" y="250717"/>
                      <a:pt x="93767" y="248866"/>
                    </a:cubicBezTo>
                    <a:cubicBezTo>
                      <a:pt x="89869" y="246906"/>
                      <a:pt x="85971" y="244837"/>
                      <a:pt x="82185" y="242441"/>
                    </a:cubicBezTo>
                    <a:cubicBezTo>
                      <a:pt x="78399" y="240045"/>
                      <a:pt x="74835" y="237432"/>
                      <a:pt x="71383" y="234601"/>
                    </a:cubicBezTo>
                    <a:cubicBezTo>
                      <a:pt x="67931" y="231660"/>
                      <a:pt x="64590" y="228611"/>
                      <a:pt x="61472" y="225345"/>
                    </a:cubicBezTo>
                    <a:cubicBezTo>
                      <a:pt x="59913" y="223711"/>
                      <a:pt x="58465" y="222078"/>
                      <a:pt x="57017" y="220444"/>
                    </a:cubicBezTo>
                    <a:cubicBezTo>
                      <a:pt x="55570" y="218811"/>
                      <a:pt x="54233" y="217069"/>
                      <a:pt x="52897" y="215217"/>
                    </a:cubicBezTo>
                    <a:cubicBezTo>
                      <a:pt x="50336" y="211733"/>
                      <a:pt x="47886" y="208030"/>
                      <a:pt x="45770" y="204219"/>
                    </a:cubicBezTo>
                    <a:cubicBezTo>
                      <a:pt x="43654" y="200408"/>
                      <a:pt x="41761" y="196488"/>
                      <a:pt x="40090" y="192459"/>
                    </a:cubicBezTo>
                    <a:cubicBezTo>
                      <a:pt x="38420" y="188321"/>
                      <a:pt x="37084" y="184074"/>
                      <a:pt x="35859" y="179827"/>
                    </a:cubicBezTo>
                    <a:cubicBezTo>
                      <a:pt x="34634" y="175362"/>
                      <a:pt x="33743" y="170789"/>
                      <a:pt x="33075" y="166215"/>
                    </a:cubicBezTo>
                    <a:cubicBezTo>
                      <a:pt x="32406" y="161424"/>
                      <a:pt x="31961" y="156523"/>
                      <a:pt x="31738" y="151732"/>
                    </a:cubicBezTo>
                    <a:cubicBezTo>
                      <a:pt x="31627" y="149228"/>
                      <a:pt x="31627" y="146723"/>
                      <a:pt x="31627" y="144218"/>
                    </a:cubicBezTo>
                    <a:cubicBezTo>
                      <a:pt x="31627" y="141714"/>
                      <a:pt x="31738" y="139209"/>
                      <a:pt x="31850" y="136705"/>
                    </a:cubicBezTo>
                    <a:cubicBezTo>
                      <a:pt x="32184" y="131913"/>
                      <a:pt x="32629" y="127122"/>
                      <a:pt x="33520" y="122331"/>
                    </a:cubicBezTo>
                    <a:cubicBezTo>
                      <a:pt x="34299" y="117866"/>
                      <a:pt x="35302" y="113401"/>
                      <a:pt x="36638" y="108937"/>
                    </a:cubicBezTo>
                    <a:cubicBezTo>
                      <a:pt x="37863" y="104690"/>
                      <a:pt x="39422" y="100443"/>
                      <a:pt x="41204" y="96414"/>
                    </a:cubicBezTo>
                    <a:cubicBezTo>
                      <a:pt x="42986" y="92385"/>
                      <a:pt x="44990" y="88465"/>
                      <a:pt x="47217" y="84653"/>
                    </a:cubicBezTo>
                    <a:cubicBezTo>
                      <a:pt x="49445" y="80842"/>
                      <a:pt x="52006" y="77249"/>
                      <a:pt x="54679" y="73764"/>
                    </a:cubicBezTo>
                    <a:cubicBezTo>
                      <a:pt x="57463" y="70170"/>
                      <a:pt x="60470" y="66795"/>
                      <a:pt x="63699" y="63637"/>
                    </a:cubicBezTo>
                    <a:cubicBezTo>
                      <a:pt x="66817" y="60479"/>
                      <a:pt x="70269" y="57430"/>
                      <a:pt x="73833" y="54599"/>
                    </a:cubicBezTo>
                    <a:cubicBezTo>
                      <a:pt x="77285" y="51876"/>
                      <a:pt x="80960" y="49372"/>
                      <a:pt x="84746" y="47085"/>
                    </a:cubicBezTo>
                    <a:cubicBezTo>
                      <a:pt x="88533" y="44798"/>
                      <a:pt x="92430" y="42729"/>
                      <a:pt x="96439" y="40987"/>
                    </a:cubicBezTo>
                    <a:cubicBezTo>
                      <a:pt x="100560" y="39136"/>
                      <a:pt x="104680" y="37611"/>
                      <a:pt x="108912" y="36304"/>
                    </a:cubicBezTo>
                    <a:cubicBezTo>
                      <a:pt x="113366" y="34998"/>
                      <a:pt x="117821" y="33909"/>
                      <a:pt x="122275" y="33038"/>
                    </a:cubicBezTo>
                    <a:cubicBezTo>
                      <a:pt x="127064" y="32166"/>
                      <a:pt x="131853" y="31622"/>
                      <a:pt x="136641" y="31295"/>
                    </a:cubicBezTo>
                    <a:cubicBezTo>
                      <a:pt x="139091" y="31186"/>
                      <a:pt x="141652" y="31078"/>
                      <a:pt x="144214" y="30969"/>
                    </a:cubicBezTo>
                    <a:cubicBezTo>
                      <a:pt x="146775" y="30969"/>
                      <a:pt x="149336" y="30969"/>
                      <a:pt x="151786" y="30969"/>
                    </a:cubicBezTo>
                    <a:cubicBezTo>
                      <a:pt x="156798" y="31078"/>
                      <a:pt x="161698" y="31513"/>
                      <a:pt x="166597" y="32166"/>
                    </a:cubicBezTo>
                    <a:cubicBezTo>
                      <a:pt x="171275" y="32820"/>
                      <a:pt x="175952" y="33691"/>
                      <a:pt x="180518" y="34780"/>
                    </a:cubicBezTo>
                    <a:cubicBezTo>
                      <a:pt x="184972" y="35869"/>
                      <a:pt x="189315" y="37284"/>
                      <a:pt x="193547" y="38809"/>
                    </a:cubicBezTo>
                    <a:cubicBezTo>
                      <a:pt x="197667" y="40442"/>
                      <a:pt x="201788" y="42294"/>
                      <a:pt x="205686" y="44363"/>
                    </a:cubicBezTo>
                    <a:cubicBezTo>
                      <a:pt x="209583" y="46432"/>
                      <a:pt x="213370" y="48718"/>
                      <a:pt x="217044" y="51332"/>
                    </a:cubicBezTo>
                    <a:cubicBezTo>
                      <a:pt x="220719" y="53945"/>
                      <a:pt x="224172" y="56777"/>
                      <a:pt x="227512" y="59717"/>
                    </a:cubicBezTo>
                    <a:cubicBezTo>
                      <a:pt x="229183" y="61241"/>
                      <a:pt x="230853" y="62766"/>
                      <a:pt x="232412" y="64399"/>
                    </a:cubicBezTo>
                    <a:cubicBezTo>
                      <a:pt x="233971" y="66033"/>
                      <a:pt x="235531" y="67666"/>
                      <a:pt x="236978" y="69299"/>
                    </a:cubicBezTo>
                    <a:cubicBezTo>
                      <a:pt x="239874" y="72675"/>
                      <a:pt x="242546" y="76160"/>
                      <a:pt x="244885" y="79862"/>
                    </a:cubicBezTo>
                    <a:cubicBezTo>
                      <a:pt x="247335" y="83456"/>
                      <a:pt x="249562" y="87267"/>
                      <a:pt x="251455" y="91187"/>
                    </a:cubicBezTo>
                    <a:cubicBezTo>
                      <a:pt x="253348" y="95107"/>
                      <a:pt x="255130" y="99245"/>
                      <a:pt x="256578" y="103383"/>
                    </a:cubicBezTo>
                    <a:cubicBezTo>
                      <a:pt x="258026" y="107630"/>
                      <a:pt x="259251" y="112095"/>
                      <a:pt x="260253" y="116450"/>
                    </a:cubicBezTo>
                    <a:cubicBezTo>
                      <a:pt x="261255" y="121024"/>
                      <a:pt x="261923" y="125706"/>
                      <a:pt x="262369" y="130498"/>
                    </a:cubicBezTo>
                    <a:cubicBezTo>
                      <a:pt x="262926" y="135507"/>
                      <a:pt x="263148" y="140407"/>
                      <a:pt x="263148" y="145416"/>
                    </a:cubicBezTo>
                    <a:cubicBezTo>
                      <a:pt x="263371" y="150643"/>
                      <a:pt x="263148" y="155652"/>
                      <a:pt x="262591" y="160661"/>
                    </a:cubicBezTo>
                  </a:path>
                </a:pathLst>
              </a:custGeom>
              <a:grpFill/>
              <a:ln w="11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17" name="Vapaamuotoinen: Muoto 16">
                <a:extLst>
                  <a:ext uri="{FF2B5EF4-FFF2-40B4-BE49-F238E27FC236}">
                    <a16:creationId xmlns:a16="http://schemas.microsoft.com/office/drawing/2014/main" id="{1CFCE4EB-3D0D-439E-8E17-0679078793AD}"/>
                  </a:ext>
                </a:extLst>
              </p:cNvPr>
              <p:cNvSpPr/>
              <p:nvPr/>
            </p:nvSpPr>
            <p:spPr bwMode="black">
              <a:xfrm>
                <a:off x="10972862" y="6318240"/>
                <a:ext cx="32851" cy="290311"/>
              </a:xfrm>
              <a:custGeom>
                <a:avLst/>
                <a:gdLst>
                  <a:gd name="connsiteX0" fmla="*/ 334 w 32851"/>
                  <a:gd name="connsiteY0" fmla="*/ 290312 h 290311"/>
                  <a:gd name="connsiteX1" fmla="*/ 32518 w 32851"/>
                  <a:gd name="connsiteY1" fmla="*/ 290312 h 290311"/>
                  <a:gd name="connsiteX2" fmla="*/ 32852 w 32851"/>
                  <a:gd name="connsiteY2" fmla="*/ 145156 h 290311"/>
                  <a:gd name="connsiteX3" fmla="*/ 32518 w 32851"/>
                  <a:gd name="connsiteY3" fmla="*/ 0 h 290311"/>
                  <a:gd name="connsiteX4" fmla="*/ 334 w 32851"/>
                  <a:gd name="connsiteY4" fmla="*/ 0 h 290311"/>
                  <a:gd name="connsiteX5" fmla="*/ 0 w 32851"/>
                  <a:gd name="connsiteY5" fmla="*/ 145156 h 290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851" h="290311">
                    <a:moveTo>
                      <a:pt x="334" y="290312"/>
                    </a:moveTo>
                    <a:lnTo>
                      <a:pt x="32518" y="290312"/>
                    </a:lnTo>
                    <a:lnTo>
                      <a:pt x="32852" y="145156"/>
                    </a:lnTo>
                    <a:lnTo>
                      <a:pt x="32518" y="0"/>
                    </a:lnTo>
                    <a:lnTo>
                      <a:pt x="334" y="0"/>
                    </a:lnTo>
                    <a:lnTo>
                      <a:pt x="0" y="145156"/>
                    </a:lnTo>
                    <a:close/>
                  </a:path>
                </a:pathLst>
              </a:custGeom>
              <a:grpFill/>
              <a:ln w="11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18" name="Vapaamuotoinen: Muoto 17">
                <a:extLst>
                  <a:ext uri="{FF2B5EF4-FFF2-40B4-BE49-F238E27FC236}">
                    <a16:creationId xmlns:a16="http://schemas.microsoft.com/office/drawing/2014/main" id="{7E684B79-731C-4085-BE6A-B6E739C7F912}"/>
                  </a:ext>
                </a:extLst>
              </p:cNvPr>
              <p:cNvSpPr/>
              <p:nvPr/>
            </p:nvSpPr>
            <p:spPr bwMode="black">
              <a:xfrm>
                <a:off x="10278854" y="6318240"/>
                <a:ext cx="202567" cy="290311"/>
              </a:xfrm>
              <a:custGeom>
                <a:avLst/>
                <a:gdLst>
                  <a:gd name="connsiteX0" fmla="*/ 0 w 202567"/>
                  <a:gd name="connsiteY0" fmla="*/ 0 h 290311"/>
                  <a:gd name="connsiteX1" fmla="*/ 0 w 202567"/>
                  <a:gd name="connsiteY1" fmla="*/ 32233 h 290311"/>
                  <a:gd name="connsiteX2" fmla="*/ 85081 w 202567"/>
                  <a:gd name="connsiteY2" fmla="*/ 32233 h 290311"/>
                  <a:gd name="connsiteX3" fmla="*/ 84746 w 202567"/>
                  <a:gd name="connsiteY3" fmla="*/ 161163 h 290311"/>
                  <a:gd name="connsiteX4" fmla="*/ 85081 w 202567"/>
                  <a:gd name="connsiteY4" fmla="*/ 290312 h 290311"/>
                  <a:gd name="connsiteX5" fmla="*/ 117710 w 202567"/>
                  <a:gd name="connsiteY5" fmla="*/ 290312 h 290311"/>
                  <a:gd name="connsiteX6" fmla="*/ 117932 w 202567"/>
                  <a:gd name="connsiteY6" fmla="*/ 161163 h 290311"/>
                  <a:gd name="connsiteX7" fmla="*/ 117710 w 202567"/>
                  <a:gd name="connsiteY7" fmla="*/ 32233 h 290311"/>
                  <a:gd name="connsiteX8" fmla="*/ 202567 w 202567"/>
                  <a:gd name="connsiteY8" fmla="*/ 32233 h 290311"/>
                  <a:gd name="connsiteX9" fmla="*/ 202567 w 202567"/>
                  <a:gd name="connsiteY9" fmla="*/ 0 h 290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2567" h="290311">
                    <a:moveTo>
                      <a:pt x="0" y="0"/>
                    </a:moveTo>
                    <a:lnTo>
                      <a:pt x="0" y="32233"/>
                    </a:lnTo>
                    <a:lnTo>
                      <a:pt x="85081" y="32233"/>
                    </a:lnTo>
                    <a:lnTo>
                      <a:pt x="84746" y="161163"/>
                    </a:lnTo>
                    <a:lnTo>
                      <a:pt x="85081" y="290312"/>
                    </a:lnTo>
                    <a:lnTo>
                      <a:pt x="117710" y="290312"/>
                    </a:lnTo>
                    <a:lnTo>
                      <a:pt x="117932" y="161163"/>
                    </a:lnTo>
                    <a:lnTo>
                      <a:pt x="117710" y="32233"/>
                    </a:lnTo>
                    <a:lnTo>
                      <a:pt x="202567" y="32233"/>
                    </a:lnTo>
                    <a:lnTo>
                      <a:pt x="202567" y="0"/>
                    </a:lnTo>
                    <a:close/>
                  </a:path>
                </a:pathLst>
              </a:custGeom>
              <a:grpFill/>
              <a:ln w="11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19" name="Vapaamuotoinen: Muoto 18">
                <a:extLst>
                  <a:ext uri="{FF2B5EF4-FFF2-40B4-BE49-F238E27FC236}">
                    <a16:creationId xmlns:a16="http://schemas.microsoft.com/office/drawing/2014/main" id="{57443CA3-1F18-4A94-86F4-FEE32CBEC292}"/>
                  </a:ext>
                </a:extLst>
              </p:cNvPr>
              <p:cNvSpPr/>
              <p:nvPr/>
            </p:nvSpPr>
            <p:spPr bwMode="black">
              <a:xfrm>
                <a:off x="10763359" y="6317810"/>
                <a:ext cx="159501" cy="291546"/>
              </a:xfrm>
              <a:custGeom>
                <a:avLst/>
                <a:gdLst>
                  <a:gd name="connsiteX0" fmla="*/ 126872 w 159501"/>
                  <a:gd name="connsiteY0" fmla="*/ 76547 h 291546"/>
                  <a:gd name="connsiteX1" fmla="*/ 126427 w 159501"/>
                  <a:gd name="connsiteY1" fmla="*/ 69251 h 291546"/>
                  <a:gd name="connsiteX2" fmla="*/ 125536 w 159501"/>
                  <a:gd name="connsiteY2" fmla="*/ 64460 h 291546"/>
                  <a:gd name="connsiteX3" fmla="*/ 124645 w 159501"/>
                  <a:gd name="connsiteY3" fmla="*/ 61302 h 291546"/>
                  <a:gd name="connsiteX4" fmla="*/ 123532 w 159501"/>
                  <a:gd name="connsiteY4" fmla="*/ 58362 h 291546"/>
                  <a:gd name="connsiteX5" fmla="*/ 120525 w 159501"/>
                  <a:gd name="connsiteY5" fmla="*/ 52917 h 291546"/>
                  <a:gd name="connsiteX6" fmla="*/ 116516 w 159501"/>
                  <a:gd name="connsiteY6" fmla="*/ 47908 h 291546"/>
                  <a:gd name="connsiteX7" fmla="*/ 113843 w 159501"/>
                  <a:gd name="connsiteY7" fmla="*/ 45404 h 291546"/>
                  <a:gd name="connsiteX8" fmla="*/ 112507 w 159501"/>
                  <a:gd name="connsiteY8" fmla="*/ 44315 h 291546"/>
                  <a:gd name="connsiteX9" fmla="*/ 111839 w 159501"/>
                  <a:gd name="connsiteY9" fmla="*/ 43770 h 291546"/>
                  <a:gd name="connsiteX10" fmla="*/ 111282 w 159501"/>
                  <a:gd name="connsiteY10" fmla="*/ 43226 h 291546"/>
                  <a:gd name="connsiteX11" fmla="*/ 109611 w 159501"/>
                  <a:gd name="connsiteY11" fmla="*/ 42028 h 291546"/>
                  <a:gd name="connsiteX12" fmla="*/ 106493 w 159501"/>
                  <a:gd name="connsiteY12" fmla="*/ 40068 h 291546"/>
                  <a:gd name="connsiteX13" fmla="*/ 105157 w 159501"/>
                  <a:gd name="connsiteY13" fmla="*/ 39305 h 291546"/>
                  <a:gd name="connsiteX14" fmla="*/ 100591 w 159501"/>
                  <a:gd name="connsiteY14" fmla="*/ 37128 h 291546"/>
                  <a:gd name="connsiteX15" fmla="*/ 95914 w 159501"/>
                  <a:gd name="connsiteY15" fmla="*/ 35494 h 291546"/>
                  <a:gd name="connsiteX16" fmla="*/ 92462 w 159501"/>
                  <a:gd name="connsiteY16" fmla="*/ 34623 h 291546"/>
                  <a:gd name="connsiteX17" fmla="*/ 88898 w 159501"/>
                  <a:gd name="connsiteY17" fmla="*/ 33861 h 291546"/>
                  <a:gd name="connsiteX18" fmla="*/ 83553 w 159501"/>
                  <a:gd name="connsiteY18" fmla="*/ 33098 h 291546"/>
                  <a:gd name="connsiteX19" fmla="*/ 79544 w 159501"/>
                  <a:gd name="connsiteY19" fmla="*/ 32881 h 291546"/>
                  <a:gd name="connsiteX20" fmla="*/ 75535 w 159501"/>
                  <a:gd name="connsiteY20" fmla="*/ 32772 h 291546"/>
                  <a:gd name="connsiteX21" fmla="*/ 32215 w 159501"/>
                  <a:gd name="connsiteY21" fmla="*/ 32772 h 291546"/>
                  <a:gd name="connsiteX22" fmla="*/ 32215 w 159501"/>
                  <a:gd name="connsiteY22" fmla="*/ 121738 h 291546"/>
                  <a:gd name="connsiteX23" fmla="*/ 75423 w 159501"/>
                  <a:gd name="connsiteY23" fmla="*/ 121738 h 291546"/>
                  <a:gd name="connsiteX24" fmla="*/ 86448 w 159501"/>
                  <a:gd name="connsiteY24" fmla="*/ 120976 h 291546"/>
                  <a:gd name="connsiteX25" fmla="*/ 96248 w 159501"/>
                  <a:gd name="connsiteY25" fmla="*/ 118689 h 291546"/>
                  <a:gd name="connsiteX26" fmla="*/ 104934 w 159501"/>
                  <a:gd name="connsiteY26" fmla="*/ 114987 h 291546"/>
                  <a:gd name="connsiteX27" fmla="*/ 112618 w 159501"/>
                  <a:gd name="connsiteY27" fmla="*/ 109869 h 291546"/>
                  <a:gd name="connsiteX28" fmla="*/ 115514 w 159501"/>
                  <a:gd name="connsiteY28" fmla="*/ 107146 h 291546"/>
                  <a:gd name="connsiteX29" fmla="*/ 118075 w 159501"/>
                  <a:gd name="connsiteY29" fmla="*/ 104206 h 291546"/>
                  <a:gd name="connsiteX30" fmla="*/ 120302 w 159501"/>
                  <a:gd name="connsiteY30" fmla="*/ 101157 h 291546"/>
                  <a:gd name="connsiteX31" fmla="*/ 122195 w 159501"/>
                  <a:gd name="connsiteY31" fmla="*/ 97782 h 291546"/>
                  <a:gd name="connsiteX32" fmla="*/ 124979 w 159501"/>
                  <a:gd name="connsiteY32" fmla="*/ 90377 h 291546"/>
                  <a:gd name="connsiteX33" fmla="*/ 125982 w 159501"/>
                  <a:gd name="connsiteY33" fmla="*/ 85694 h 291546"/>
                  <a:gd name="connsiteX34" fmla="*/ 126872 w 159501"/>
                  <a:gd name="connsiteY34" fmla="*/ 76547 h 291546"/>
                  <a:gd name="connsiteX35" fmla="*/ 98809 w 159501"/>
                  <a:gd name="connsiteY35" fmla="*/ 151249 h 291546"/>
                  <a:gd name="connsiteX36" fmla="*/ 42126 w 159501"/>
                  <a:gd name="connsiteY36" fmla="*/ 153862 h 291546"/>
                  <a:gd name="connsiteX37" fmla="*/ 32215 w 159501"/>
                  <a:gd name="connsiteY37" fmla="*/ 156040 h 291546"/>
                  <a:gd name="connsiteX38" fmla="*/ 32215 w 159501"/>
                  <a:gd name="connsiteY38" fmla="*/ 168018 h 291546"/>
                  <a:gd name="connsiteX39" fmla="*/ 32215 w 159501"/>
                  <a:gd name="connsiteY39" fmla="*/ 191866 h 291546"/>
                  <a:gd name="connsiteX40" fmla="*/ 32215 w 159501"/>
                  <a:gd name="connsiteY40" fmla="*/ 243591 h 291546"/>
                  <a:gd name="connsiteX41" fmla="*/ 32215 w 159501"/>
                  <a:gd name="connsiteY41" fmla="*/ 269508 h 291546"/>
                  <a:gd name="connsiteX42" fmla="*/ 32215 w 159501"/>
                  <a:gd name="connsiteY42" fmla="*/ 282466 h 291546"/>
                  <a:gd name="connsiteX43" fmla="*/ 32215 w 159501"/>
                  <a:gd name="connsiteY43" fmla="*/ 289000 h 291546"/>
                  <a:gd name="connsiteX44" fmla="*/ 27538 w 159501"/>
                  <a:gd name="connsiteY44" fmla="*/ 290851 h 291546"/>
                  <a:gd name="connsiteX45" fmla="*/ 7604 w 159501"/>
                  <a:gd name="connsiteY45" fmla="*/ 290851 h 291546"/>
                  <a:gd name="connsiteX46" fmla="*/ 31 w 159501"/>
                  <a:gd name="connsiteY46" fmla="*/ 288564 h 291546"/>
                  <a:gd name="connsiteX47" fmla="*/ 31 w 159501"/>
                  <a:gd name="connsiteY47" fmla="*/ 285079 h 291546"/>
                  <a:gd name="connsiteX48" fmla="*/ 31 w 159501"/>
                  <a:gd name="connsiteY48" fmla="*/ 274626 h 291546"/>
                  <a:gd name="connsiteX49" fmla="*/ 31 w 159501"/>
                  <a:gd name="connsiteY49" fmla="*/ 214516 h 291546"/>
                  <a:gd name="connsiteX50" fmla="*/ 143 w 159501"/>
                  <a:gd name="connsiteY50" fmla="*/ 7944 h 291546"/>
                  <a:gd name="connsiteX51" fmla="*/ 143 w 159501"/>
                  <a:gd name="connsiteY51" fmla="*/ 1846 h 291546"/>
                  <a:gd name="connsiteX52" fmla="*/ 5042 w 159501"/>
                  <a:gd name="connsiteY52" fmla="*/ 539 h 291546"/>
                  <a:gd name="connsiteX53" fmla="*/ 17404 w 159501"/>
                  <a:gd name="connsiteY53" fmla="*/ 539 h 291546"/>
                  <a:gd name="connsiteX54" fmla="*/ 42126 w 159501"/>
                  <a:gd name="connsiteY54" fmla="*/ 539 h 291546"/>
                  <a:gd name="connsiteX55" fmla="*/ 98141 w 159501"/>
                  <a:gd name="connsiteY55" fmla="*/ 2826 h 291546"/>
                  <a:gd name="connsiteX56" fmla="*/ 159501 w 159501"/>
                  <a:gd name="connsiteY56" fmla="*/ 76656 h 291546"/>
                  <a:gd name="connsiteX57" fmla="*/ 98809 w 159501"/>
                  <a:gd name="connsiteY57" fmla="*/ 151249 h 291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59501" h="291546">
                    <a:moveTo>
                      <a:pt x="126872" y="76547"/>
                    </a:moveTo>
                    <a:cubicBezTo>
                      <a:pt x="126872" y="74043"/>
                      <a:pt x="126761" y="71647"/>
                      <a:pt x="126427" y="69251"/>
                    </a:cubicBezTo>
                    <a:cubicBezTo>
                      <a:pt x="126204" y="67618"/>
                      <a:pt x="125870" y="65985"/>
                      <a:pt x="125536" y="64460"/>
                    </a:cubicBezTo>
                    <a:cubicBezTo>
                      <a:pt x="125313" y="63371"/>
                      <a:pt x="124979" y="62282"/>
                      <a:pt x="124645" y="61302"/>
                    </a:cubicBezTo>
                    <a:cubicBezTo>
                      <a:pt x="124311" y="60322"/>
                      <a:pt x="123866" y="59342"/>
                      <a:pt x="123532" y="58362"/>
                    </a:cubicBezTo>
                    <a:cubicBezTo>
                      <a:pt x="122752" y="56402"/>
                      <a:pt x="121638" y="54551"/>
                      <a:pt x="120525" y="52917"/>
                    </a:cubicBezTo>
                    <a:cubicBezTo>
                      <a:pt x="119300" y="51175"/>
                      <a:pt x="117963" y="49433"/>
                      <a:pt x="116516" y="47908"/>
                    </a:cubicBezTo>
                    <a:cubicBezTo>
                      <a:pt x="115625" y="47037"/>
                      <a:pt x="114734" y="46166"/>
                      <a:pt x="113843" y="45404"/>
                    </a:cubicBezTo>
                    <a:cubicBezTo>
                      <a:pt x="113398" y="44968"/>
                      <a:pt x="112952" y="44641"/>
                      <a:pt x="112507" y="44315"/>
                    </a:cubicBezTo>
                    <a:cubicBezTo>
                      <a:pt x="112284" y="44097"/>
                      <a:pt x="112061" y="43988"/>
                      <a:pt x="111839" y="43770"/>
                    </a:cubicBezTo>
                    <a:cubicBezTo>
                      <a:pt x="111616" y="43661"/>
                      <a:pt x="111504" y="43443"/>
                      <a:pt x="111282" y="43226"/>
                    </a:cubicBezTo>
                    <a:cubicBezTo>
                      <a:pt x="110725" y="42790"/>
                      <a:pt x="110168" y="42354"/>
                      <a:pt x="109611" y="42028"/>
                    </a:cubicBezTo>
                    <a:cubicBezTo>
                      <a:pt x="108609" y="41266"/>
                      <a:pt x="107607" y="40612"/>
                      <a:pt x="106493" y="40068"/>
                    </a:cubicBezTo>
                    <a:cubicBezTo>
                      <a:pt x="106048" y="39850"/>
                      <a:pt x="105602" y="39523"/>
                      <a:pt x="105157" y="39305"/>
                    </a:cubicBezTo>
                    <a:cubicBezTo>
                      <a:pt x="103709" y="38543"/>
                      <a:pt x="102150" y="37781"/>
                      <a:pt x="100591" y="37128"/>
                    </a:cubicBezTo>
                    <a:cubicBezTo>
                      <a:pt x="99032" y="36474"/>
                      <a:pt x="97584" y="36039"/>
                      <a:pt x="95914" y="35494"/>
                    </a:cubicBezTo>
                    <a:cubicBezTo>
                      <a:pt x="94800" y="35167"/>
                      <a:pt x="93575" y="34841"/>
                      <a:pt x="92462" y="34623"/>
                    </a:cubicBezTo>
                    <a:cubicBezTo>
                      <a:pt x="91237" y="34405"/>
                      <a:pt x="90123" y="34079"/>
                      <a:pt x="88898" y="33861"/>
                    </a:cubicBezTo>
                    <a:cubicBezTo>
                      <a:pt x="87116" y="33534"/>
                      <a:pt x="85334" y="33316"/>
                      <a:pt x="83553" y="33098"/>
                    </a:cubicBezTo>
                    <a:cubicBezTo>
                      <a:pt x="82216" y="32990"/>
                      <a:pt x="80880" y="32881"/>
                      <a:pt x="79544" y="32881"/>
                    </a:cubicBezTo>
                    <a:cubicBezTo>
                      <a:pt x="78207" y="32881"/>
                      <a:pt x="76871" y="32772"/>
                      <a:pt x="75535" y="32772"/>
                    </a:cubicBezTo>
                    <a:lnTo>
                      <a:pt x="32215" y="32772"/>
                    </a:lnTo>
                    <a:lnTo>
                      <a:pt x="32215" y="121738"/>
                    </a:lnTo>
                    <a:lnTo>
                      <a:pt x="75423" y="121738"/>
                    </a:lnTo>
                    <a:cubicBezTo>
                      <a:pt x="79098" y="121738"/>
                      <a:pt x="82773" y="121520"/>
                      <a:pt x="86448" y="120976"/>
                    </a:cubicBezTo>
                    <a:cubicBezTo>
                      <a:pt x="89789" y="120432"/>
                      <a:pt x="93018" y="119778"/>
                      <a:pt x="96248" y="118689"/>
                    </a:cubicBezTo>
                    <a:cubicBezTo>
                      <a:pt x="99255" y="117709"/>
                      <a:pt x="102150" y="116511"/>
                      <a:pt x="104934" y="114987"/>
                    </a:cubicBezTo>
                    <a:cubicBezTo>
                      <a:pt x="107607" y="113571"/>
                      <a:pt x="110168" y="111829"/>
                      <a:pt x="112618" y="109869"/>
                    </a:cubicBezTo>
                    <a:cubicBezTo>
                      <a:pt x="113620" y="108998"/>
                      <a:pt x="114623" y="108127"/>
                      <a:pt x="115514" y="107146"/>
                    </a:cubicBezTo>
                    <a:cubicBezTo>
                      <a:pt x="116404" y="106275"/>
                      <a:pt x="117295" y="105295"/>
                      <a:pt x="118075" y="104206"/>
                    </a:cubicBezTo>
                    <a:cubicBezTo>
                      <a:pt x="118854" y="103226"/>
                      <a:pt x="119634" y="102246"/>
                      <a:pt x="120302" y="101157"/>
                    </a:cubicBezTo>
                    <a:cubicBezTo>
                      <a:pt x="120970" y="100068"/>
                      <a:pt x="121638" y="98979"/>
                      <a:pt x="122195" y="97782"/>
                    </a:cubicBezTo>
                    <a:cubicBezTo>
                      <a:pt x="123309" y="95386"/>
                      <a:pt x="124311" y="92990"/>
                      <a:pt x="124979" y="90377"/>
                    </a:cubicBezTo>
                    <a:cubicBezTo>
                      <a:pt x="125425" y="88852"/>
                      <a:pt x="125759" y="87219"/>
                      <a:pt x="125982" y="85694"/>
                    </a:cubicBezTo>
                    <a:cubicBezTo>
                      <a:pt x="126650" y="82536"/>
                      <a:pt x="126872" y="79487"/>
                      <a:pt x="126872" y="76547"/>
                    </a:cubicBezTo>
                    <a:moveTo>
                      <a:pt x="98809" y="151249"/>
                    </a:moveTo>
                    <a:cubicBezTo>
                      <a:pt x="79766" y="155822"/>
                      <a:pt x="61058" y="153862"/>
                      <a:pt x="42126" y="153862"/>
                    </a:cubicBezTo>
                    <a:cubicBezTo>
                      <a:pt x="39899" y="153862"/>
                      <a:pt x="32215" y="151902"/>
                      <a:pt x="32215" y="156040"/>
                    </a:cubicBezTo>
                    <a:lnTo>
                      <a:pt x="32215" y="168018"/>
                    </a:lnTo>
                    <a:lnTo>
                      <a:pt x="32215" y="191866"/>
                    </a:lnTo>
                    <a:lnTo>
                      <a:pt x="32215" y="243591"/>
                    </a:lnTo>
                    <a:lnTo>
                      <a:pt x="32215" y="269508"/>
                    </a:lnTo>
                    <a:lnTo>
                      <a:pt x="32215" y="282466"/>
                    </a:lnTo>
                    <a:lnTo>
                      <a:pt x="32215" y="289000"/>
                    </a:lnTo>
                    <a:cubicBezTo>
                      <a:pt x="32215" y="292049"/>
                      <a:pt x="29431" y="290851"/>
                      <a:pt x="27538" y="290851"/>
                    </a:cubicBezTo>
                    <a:lnTo>
                      <a:pt x="7604" y="290851"/>
                    </a:lnTo>
                    <a:cubicBezTo>
                      <a:pt x="4708" y="290851"/>
                      <a:pt x="31" y="293464"/>
                      <a:pt x="31" y="288564"/>
                    </a:cubicBezTo>
                    <a:lnTo>
                      <a:pt x="31" y="285079"/>
                    </a:lnTo>
                    <a:cubicBezTo>
                      <a:pt x="31" y="281595"/>
                      <a:pt x="31" y="278110"/>
                      <a:pt x="31" y="274626"/>
                    </a:cubicBezTo>
                    <a:cubicBezTo>
                      <a:pt x="31" y="254589"/>
                      <a:pt x="31" y="234553"/>
                      <a:pt x="31" y="214516"/>
                    </a:cubicBezTo>
                    <a:cubicBezTo>
                      <a:pt x="-80" y="145695"/>
                      <a:pt x="143" y="76874"/>
                      <a:pt x="143" y="7944"/>
                    </a:cubicBezTo>
                    <a:lnTo>
                      <a:pt x="143" y="1846"/>
                    </a:lnTo>
                    <a:cubicBezTo>
                      <a:pt x="143" y="-1312"/>
                      <a:pt x="3261" y="539"/>
                      <a:pt x="5042" y="539"/>
                    </a:cubicBezTo>
                    <a:lnTo>
                      <a:pt x="17404" y="539"/>
                    </a:lnTo>
                    <a:lnTo>
                      <a:pt x="42126" y="539"/>
                    </a:lnTo>
                    <a:cubicBezTo>
                      <a:pt x="60835" y="539"/>
                      <a:pt x="79321" y="-1312"/>
                      <a:pt x="98141" y="2826"/>
                    </a:cubicBezTo>
                    <a:cubicBezTo>
                      <a:pt x="136561" y="11320"/>
                      <a:pt x="159501" y="37672"/>
                      <a:pt x="159501" y="76656"/>
                    </a:cubicBezTo>
                    <a:cubicBezTo>
                      <a:pt x="159390" y="113789"/>
                      <a:pt x="135559" y="142428"/>
                      <a:pt x="98809" y="151249"/>
                    </a:cubicBezTo>
                  </a:path>
                </a:pathLst>
              </a:custGeom>
              <a:grpFill/>
              <a:ln w="11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20" name="Vapaamuotoinen: Muoto 19">
                <a:extLst>
                  <a:ext uri="{FF2B5EF4-FFF2-40B4-BE49-F238E27FC236}">
                    <a16:creationId xmlns:a16="http://schemas.microsoft.com/office/drawing/2014/main" id="{434B4746-318A-4BD9-BEF3-36C90F5D931D}"/>
                  </a:ext>
                </a:extLst>
              </p:cNvPr>
              <p:cNvSpPr/>
              <p:nvPr/>
            </p:nvSpPr>
            <p:spPr bwMode="black">
              <a:xfrm>
                <a:off x="10472624" y="6318240"/>
                <a:ext cx="245775" cy="290311"/>
              </a:xfrm>
              <a:custGeom>
                <a:avLst/>
                <a:gdLst>
                  <a:gd name="connsiteX0" fmla="*/ 172054 w 245775"/>
                  <a:gd name="connsiteY0" fmla="*/ 204176 h 290311"/>
                  <a:gd name="connsiteX1" fmla="*/ 122610 w 245775"/>
                  <a:gd name="connsiteY1" fmla="*/ 77750 h 290311"/>
                  <a:gd name="connsiteX2" fmla="*/ 73165 w 245775"/>
                  <a:gd name="connsiteY2" fmla="*/ 204176 h 290311"/>
                  <a:gd name="connsiteX3" fmla="*/ 172054 w 245775"/>
                  <a:gd name="connsiteY3" fmla="*/ 204176 h 290311"/>
                  <a:gd name="connsiteX4" fmla="*/ 206131 w 245775"/>
                  <a:gd name="connsiteY4" fmla="*/ 290312 h 290311"/>
                  <a:gd name="connsiteX5" fmla="*/ 183190 w 245775"/>
                  <a:gd name="connsiteY5" fmla="*/ 231618 h 290311"/>
                  <a:gd name="connsiteX6" fmla="*/ 62474 w 245775"/>
                  <a:gd name="connsiteY6" fmla="*/ 231618 h 290311"/>
                  <a:gd name="connsiteX7" fmla="*/ 39534 w 245775"/>
                  <a:gd name="connsiteY7" fmla="*/ 290312 h 290311"/>
                  <a:gd name="connsiteX8" fmla="*/ 0 w 245775"/>
                  <a:gd name="connsiteY8" fmla="*/ 290312 h 290311"/>
                  <a:gd name="connsiteX9" fmla="*/ 122721 w 245775"/>
                  <a:gd name="connsiteY9" fmla="*/ 0 h 290311"/>
                  <a:gd name="connsiteX10" fmla="*/ 245776 w 245775"/>
                  <a:gd name="connsiteY10" fmla="*/ 290312 h 290311"/>
                  <a:gd name="connsiteX11" fmla="*/ 206131 w 245775"/>
                  <a:gd name="connsiteY11" fmla="*/ 290312 h 290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5775" h="290311">
                    <a:moveTo>
                      <a:pt x="172054" y="204176"/>
                    </a:moveTo>
                    <a:lnTo>
                      <a:pt x="122610" y="77750"/>
                    </a:lnTo>
                    <a:lnTo>
                      <a:pt x="73165" y="204176"/>
                    </a:lnTo>
                    <a:lnTo>
                      <a:pt x="172054" y="204176"/>
                    </a:lnTo>
                    <a:close/>
                    <a:moveTo>
                      <a:pt x="206131" y="290312"/>
                    </a:moveTo>
                    <a:lnTo>
                      <a:pt x="183190" y="231618"/>
                    </a:lnTo>
                    <a:lnTo>
                      <a:pt x="62474" y="231618"/>
                    </a:lnTo>
                    <a:lnTo>
                      <a:pt x="39534" y="290312"/>
                    </a:lnTo>
                    <a:lnTo>
                      <a:pt x="0" y="290312"/>
                    </a:lnTo>
                    <a:lnTo>
                      <a:pt x="122721" y="0"/>
                    </a:lnTo>
                    <a:lnTo>
                      <a:pt x="245776" y="290312"/>
                    </a:lnTo>
                    <a:lnTo>
                      <a:pt x="206131" y="290312"/>
                    </a:lnTo>
                    <a:close/>
                  </a:path>
                </a:pathLst>
              </a:custGeom>
              <a:grpFill/>
              <a:ln w="11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3545560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76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10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tsikko 21">
            <a:extLst>
              <a:ext uri="{FF2B5EF4-FFF2-40B4-BE49-F238E27FC236}">
                <a16:creationId xmlns:a16="http://schemas.microsoft.com/office/drawing/2014/main" id="{42627C78-F857-4C35-B9DE-F8E8F893A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3909750"/>
            <a:ext cx="8280000" cy="122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8" name="Alaotsikko">
            <a:extLst>
              <a:ext uri="{FF2B5EF4-FFF2-40B4-BE49-F238E27FC236}">
                <a16:creationId xmlns:a16="http://schemas.microsoft.com/office/drawing/2014/main" id="{E91DDF1F-FE89-4603-A3BF-EF6D771217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00" y="5229000"/>
            <a:ext cx="8280000" cy="1241006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6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BE89B99-CB50-4721-8EC5-09E308DE3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020BB7A-7565-440A-AF71-226D618FE89D}" type="slidenum">
              <a:rPr lang="fi-FI" smtClean="0"/>
              <a:t>‹#›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24E1588-9E6E-4A84-810E-6A616E8CD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67D454E-E1D0-4645-950D-3BF018B7A12A}" type="datetime1">
              <a:rPr lang="fi-FI" smtClean="0"/>
              <a:t>19.12.2023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2470115-13AF-4E2A-AD86-898C49862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3C30A216-C7F8-42EB-967F-C42A5B654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 bwMode="black">
          <a:xfrm>
            <a:off x="9259944" y="5532891"/>
            <a:ext cx="2196000" cy="592921"/>
            <a:chOff x="10274400" y="6210000"/>
            <a:chExt cx="1492250" cy="402908"/>
          </a:xfrm>
          <a:solidFill>
            <a:srgbClr val="FFFFFF"/>
          </a:solidFill>
        </p:grpSpPr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EC11CF2F-5EEB-49C7-B657-CFB988898499}"/>
                </a:ext>
              </a:extLst>
            </p:cNvPr>
            <p:cNvSpPr/>
            <p:nvPr/>
          </p:nvSpPr>
          <p:spPr bwMode="black">
            <a:xfrm>
              <a:off x="11466195" y="6216751"/>
              <a:ext cx="301902" cy="392018"/>
            </a:xfrm>
            <a:custGeom>
              <a:avLst/>
              <a:gdLst>
                <a:gd name="connsiteX0" fmla="*/ 150227 w 301902"/>
                <a:gd name="connsiteY0" fmla="*/ 0 h 392018"/>
                <a:gd name="connsiteX1" fmla="*/ 126062 w 301902"/>
                <a:gd name="connsiteY1" fmla="*/ 55318 h 392018"/>
                <a:gd name="connsiteX2" fmla="*/ 126062 w 301902"/>
                <a:gd name="connsiteY2" fmla="*/ 170419 h 392018"/>
                <a:gd name="connsiteX3" fmla="*/ 96439 w 301902"/>
                <a:gd name="connsiteY3" fmla="*/ 105409 h 392018"/>
                <a:gd name="connsiteX4" fmla="*/ 69935 w 301902"/>
                <a:gd name="connsiteY4" fmla="*/ 165955 h 392018"/>
                <a:gd name="connsiteX5" fmla="*/ 101896 w 301902"/>
                <a:gd name="connsiteY5" fmla="*/ 235756 h 392018"/>
                <a:gd name="connsiteX6" fmla="*/ 52786 w 301902"/>
                <a:gd name="connsiteY6" fmla="*/ 205265 h 392018"/>
                <a:gd name="connsiteX7" fmla="*/ 33409 w 301902"/>
                <a:gd name="connsiteY7" fmla="*/ 249476 h 392018"/>
                <a:gd name="connsiteX8" fmla="*/ 80849 w 301902"/>
                <a:gd name="connsiteY8" fmla="*/ 278878 h 392018"/>
                <a:gd name="connsiteX9" fmla="*/ 20491 w 301902"/>
                <a:gd name="connsiteY9" fmla="*/ 278878 h 392018"/>
                <a:gd name="connsiteX10" fmla="*/ 0 w 301902"/>
                <a:gd name="connsiteY10" fmla="*/ 325811 h 392018"/>
                <a:gd name="connsiteX11" fmla="*/ 126062 w 301902"/>
                <a:gd name="connsiteY11" fmla="*/ 325811 h 392018"/>
                <a:gd name="connsiteX12" fmla="*/ 126062 w 301902"/>
                <a:gd name="connsiteY12" fmla="*/ 392019 h 392018"/>
                <a:gd name="connsiteX13" fmla="*/ 175729 w 301902"/>
                <a:gd name="connsiteY13" fmla="*/ 392019 h 392018"/>
                <a:gd name="connsiteX14" fmla="*/ 175729 w 301902"/>
                <a:gd name="connsiteY14" fmla="*/ 325811 h 392018"/>
                <a:gd name="connsiteX15" fmla="*/ 301902 w 301902"/>
                <a:gd name="connsiteY15" fmla="*/ 325811 h 392018"/>
                <a:gd name="connsiteX16" fmla="*/ 281300 w 301902"/>
                <a:gd name="connsiteY16" fmla="*/ 278878 h 392018"/>
                <a:gd name="connsiteX17" fmla="*/ 221054 w 301902"/>
                <a:gd name="connsiteY17" fmla="*/ 278878 h 392018"/>
                <a:gd name="connsiteX18" fmla="*/ 268494 w 301902"/>
                <a:gd name="connsiteY18" fmla="*/ 249476 h 392018"/>
                <a:gd name="connsiteX19" fmla="*/ 249117 w 301902"/>
                <a:gd name="connsiteY19" fmla="*/ 205265 h 392018"/>
                <a:gd name="connsiteX20" fmla="*/ 199895 w 301902"/>
                <a:gd name="connsiteY20" fmla="*/ 235756 h 392018"/>
                <a:gd name="connsiteX21" fmla="*/ 231967 w 301902"/>
                <a:gd name="connsiteY21" fmla="*/ 165955 h 392018"/>
                <a:gd name="connsiteX22" fmla="*/ 205463 w 301902"/>
                <a:gd name="connsiteY22" fmla="*/ 105409 h 392018"/>
                <a:gd name="connsiteX23" fmla="*/ 175729 w 301902"/>
                <a:gd name="connsiteY23" fmla="*/ 170419 h 392018"/>
                <a:gd name="connsiteX24" fmla="*/ 175729 w 301902"/>
                <a:gd name="connsiteY24" fmla="*/ 55318 h 392018"/>
                <a:gd name="connsiteX25" fmla="*/ 151675 w 301902"/>
                <a:gd name="connsiteY25" fmla="*/ 0 h 39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01902" h="392018">
                  <a:moveTo>
                    <a:pt x="150227" y="0"/>
                  </a:moveTo>
                  <a:lnTo>
                    <a:pt x="126062" y="55318"/>
                  </a:lnTo>
                  <a:lnTo>
                    <a:pt x="126062" y="170419"/>
                  </a:lnTo>
                  <a:lnTo>
                    <a:pt x="96439" y="105409"/>
                  </a:lnTo>
                  <a:lnTo>
                    <a:pt x="69935" y="165955"/>
                  </a:lnTo>
                  <a:lnTo>
                    <a:pt x="101896" y="235756"/>
                  </a:lnTo>
                  <a:lnTo>
                    <a:pt x="52786" y="205265"/>
                  </a:lnTo>
                  <a:lnTo>
                    <a:pt x="33409" y="249476"/>
                  </a:lnTo>
                  <a:lnTo>
                    <a:pt x="80849" y="278878"/>
                  </a:lnTo>
                  <a:lnTo>
                    <a:pt x="20491" y="278878"/>
                  </a:lnTo>
                  <a:lnTo>
                    <a:pt x="0" y="325811"/>
                  </a:lnTo>
                  <a:lnTo>
                    <a:pt x="126062" y="325811"/>
                  </a:lnTo>
                  <a:lnTo>
                    <a:pt x="126062" y="392019"/>
                  </a:lnTo>
                  <a:lnTo>
                    <a:pt x="175729" y="392019"/>
                  </a:lnTo>
                  <a:lnTo>
                    <a:pt x="175729" y="325811"/>
                  </a:lnTo>
                  <a:lnTo>
                    <a:pt x="301902" y="325811"/>
                  </a:lnTo>
                  <a:lnTo>
                    <a:pt x="281300" y="278878"/>
                  </a:lnTo>
                  <a:lnTo>
                    <a:pt x="221054" y="278878"/>
                  </a:lnTo>
                  <a:lnTo>
                    <a:pt x="268494" y="249476"/>
                  </a:lnTo>
                  <a:lnTo>
                    <a:pt x="249117" y="205265"/>
                  </a:lnTo>
                  <a:lnTo>
                    <a:pt x="199895" y="235756"/>
                  </a:lnTo>
                  <a:lnTo>
                    <a:pt x="231967" y="165955"/>
                  </a:lnTo>
                  <a:lnTo>
                    <a:pt x="205463" y="105409"/>
                  </a:lnTo>
                  <a:lnTo>
                    <a:pt x="175729" y="170419"/>
                  </a:lnTo>
                  <a:lnTo>
                    <a:pt x="175729" y="55318"/>
                  </a:lnTo>
                  <a:lnTo>
                    <a:pt x="151675" y="0"/>
                  </a:lnTo>
                  <a:close/>
                </a:path>
              </a:pathLst>
            </a:custGeom>
            <a:grpFill/>
            <a:ln w="11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grpSp>
          <p:nvGrpSpPr>
            <p:cNvPr id="15" name="Kuva 10">
              <a:extLst>
                <a:ext uri="{FF2B5EF4-FFF2-40B4-BE49-F238E27FC236}">
                  <a16:creationId xmlns:a16="http://schemas.microsoft.com/office/drawing/2014/main" id="{974D59E4-C489-4D86-9ADE-0A22503B24E7}"/>
                </a:ext>
              </a:extLst>
            </p:cNvPr>
            <p:cNvGrpSpPr/>
            <p:nvPr/>
          </p:nvGrpSpPr>
          <p:grpSpPr bwMode="black">
            <a:xfrm>
              <a:off x="10278854" y="6317762"/>
              <a:ext cx="1072638" cy="291633"/>
              <a:chOff x="10278854" y="6317762"/>
              <a:chExt cx="1072638" cy="291633"/>
            </a:xfrm>
            <a:grpFill/>
          </p:grpSpPr>
          <p:sp>
            <p:nvSpPr>
              <p:cNvPr id="16" name="Vapaamuotoinen: Muoto 15">
                <a:extLst>
                  <a:ext uri="{FF2B5EF4-FFF2-40B4-BE49-F238E27FC236}">
                    <a16:creationId xmlns:a16="http://schemas.microsoft.com/office/drawing/2014/main" id="{30BCBFC5-BEC8-4C97-9AE0-5C60F02304EC}"/>
                  </a:ext>
                </a:extLst>
              </p:cNvPr>
              <p:cNvSpPr/>
              <p:nvPr/>
            </p:nvSpPr>
            <p:spPr bwMode="black">
              <a:xfrm>
                <a:off x="11056272" y="6317762"/>
                <a:ext cx="295220" cy="291633"/>
              </a:xfrm>
              <a:custGeom>
                <a:avLst/>
                <a:gdLst>
                  <a:gd name="connsiteX0" fmla="*/ 295221 w 295220"/>
                  <a:gd name="connsiteY0" fmla="*/ 145634 h 291633"/>
                  <a:gd name="connsiteX1" fmla="*/ 293884 w 295220"/>
                  <a:gd name="connsiteY1" fmla="*/ 123093 h 291633"/>
                  <a:gd name="connsiteX2" fmla="*/ 292214 w 295220"/>
                  <a:gd name="connsiteY2" fmla="*/ 112312 h 291633"/>
                  <a:gd name="connsiteX3" fmla="*/ 289764 w 295220"/>
                  <a:gd name="connsiteY3" fmla="*/ 101859 h 291633"/>
                  <a:gd name="connsiteX4" fmla="*/ 282748 w 295220"/>
                  <a:gd name="connsiteY4" fmla="*/ 82149 h 291633"/>
                  <a:gd name="connsiteX5" fmla="*/ 276178 w 295220"/>
                  <a:gd name="connsiteY5" fmla="*/ 69190 h 291633"/>
                  <a:gd name="connsiteX6" fmla="*/ 270610 w 295220"/>
                  <a:gd name="connsiteY6" fmla="*/ 60479 h 291633"/>
                  <a:gd name="connsiteX7" fmla="*/ 264373 w 295220"/>
                  <a:gd name="connsiteY7" fmla="*/ 52094 h 291633"/>
                  <a:gd name="connsiteX8" fmla="*/ 255353 w 295220"/>
                  <a:gd name="connsiteY8" fmla="*/ 42076 h 291633"/>
                  <a:gd name="connsiteX9" fmla="*/ 254239 w 295220"/>
                  <a:gd name="connsiteY9" fmla="*/ 40987 h 291633"/>
                  <a:gd name="connsiteX10" fmla="*/ 253237 w 295220"/>
                  <a:gd name="connsiteY10" fmla="*/ 40116 h 291633"/>
                  <a:gd name="connsiteX11" fmla="*/ 252680 w 295220"/>
                  <a:gd name="connsiteY11" fmla="*/ 39571 h 291633"/>
                  <a:gd name="connsiteX12" fmla="*/ 252235 w 295220"/>
                  <a:gd name="connsiteY12" fmla="*/ 39027 h 291633"/>
                  <a:gd name="connsiteX13" fmla="*/ 250230 w 295220"/>
                  <a:gd name="connsiteY13" fmla="*/ 37284 h 291633"/>
                  <a:gd name="connsiteX14" fmla="*/ 247112 w 295220"/>
                  <a:gd name="connsiteY14" fmla="*/ 34562 h 291633"/>
                  <a:gd name="connsiteX15" fmla="*/ 243994 w 295220"/>
                  <a:gd name="connsiteY15" fmla="*/ 31949 h 291633"/>
                  <a:gd name="connsiteX16" fmla="*/ 239874 w 295220"/>
                  <a:gd name="connsiteY16" fmla="*/ 28682 h 291633"/>
                  <a:gd name="connsiteX17" fmla="*/ 235642 w 295220"/>
                  <a:gd name="connsiteY17" fmla="*/ 25633 h 291633"/>
                  <a:gd name="connsiteX18" fmla="*/ 231299 w 295220"/>
                  <a:gd name="connsiteY18" fmla="*/ 22802 h 291633"/>
                  <a:gd name="connsiteX19" fmla="*/ 226844 w 295220"/>
                  <a:gd name="connsiteY19" fmla="*/ 20079 h 291633"/>
                  <a:gd name="connsiteX20" fmla="*/ 219494 w 295220"/>
                  <a:gd name="connsiteY20" fmla="*/ 16050 h 291633"/>
                  <a:gd name="connsiteX21" fmla="*/ 210697 w 295220"/>
                  <a:gd name="connsiteY21" fmla="*/ 11912 h 291633"/>
                  <a:gd name="connsiteX22" fmla="*/ 200786 w 295220"/>
                  <a:gd name="connsiteY22" fmla="*/ 8210 h 291633"/>
                  <a:gd name="connsiteX23" fmla="*/ 180072 w 295220"/>
                  <a:gd name="connsiteY23" fmla="*/ 2874 h 291633"/>
                  <a:gd name="connsiteX24" fmla="*/ 158023 w 295220"/>
                  <a:gd name="connsiteY24" fmla="*/ 261 h 291633"/>
                  <a:gd name="connsiteX25" fmla="*/ 146552 w 295220"/>
                  <a:gd name="connsiteY25" fmla="*/ 43 h 291633"/>
                  <a:gd name="connsiteX26" fmla="*/ 134971 w 295220"/>
                  <a:gd name="connsiteY26" fmla="*/ 478 h 291633"/>
                  <a:gd name="connsiteX27" fmla="*/ 112921 w 295220"/>
                  <a:gd name="connsiteY27" fmla="*/ 3310 h 291633"/>
                  <a:gd name="connsiteX28" fmla="*/ 92208 w 295220"/>
                  <a:gd name="connsiteY28" fmla="*/ 8972 h 291633"/>
                  <a:gd name="connsiteX29" fmla="*/ 82408 w 295220"/>
                  <a:gd name="connsiteY29" fmla="*/ 12783 h 291633"/>
                  <a:gd name="connsiteX30" fmla="*/ 73053 w 295220"/>
                  <a:gd name="connsiteY30" fmla="*/ 17357 h 291633"/>
                  <a:gd name="connsiteX31" fmla="*/ 64033 w 295220"/>
                  <a:gd name="connsiteY31" fmla="*/ 22584 h 291633"/>
                  <a:gd name="connsiteX32" fmla="*/ 55458 w 295220"/>
                  <a:gd name="connsiteY32" fmla="*/ 28573 h 291633"/>
                  <a:gd name="connsiteX33" fmla="*/ 39645 w 295220"/>
                  <a:gd name="connsiteY33" fmla="*/ 42403 h 291633"/>
                  <a:gd name="connsiteX34" fmla="*/ 32629 w 295220"/>
                  <a:gd name="connsiteY34" fmla="*/ 50025 h 291633"/>
                  <a:gd name="connsiteX35" fmla="*/ 26170 w 295220"/>
                  <a:gd name="connsiteY35" fmla="*/ 58192 h 291633"/>
                  <a:gd name="connsiteX36" fmla="*/ 23275 w 295220"/>
                  <a:gd name="connsiteY36" fmla="*/ 62439 h 291633"/>
                  <a:gd name="connsiteX37" fmla="*/ 20491 w 295220"/>
                  <a:gd name="connsiteY37" fmla="*/ 66795 h 291633"/>
                  <a:gd name="connsiteX38" fmla="*/ 15479 w 295220"/>
                  <a:gd name="connsiteY38" fmla="*/ 75724 h 291633"/>
                  <a:gd name="connsiteX39" fmla="*/ 7573 w 295220"/>
                  <a:gd name="connsiteY39" fmla="*/ 94889 h 291633"/>
                  <a:gd name="connsiteX40" fmla="*/ 6014 w 295220"/>
                  <a:gd name="connsiteY40" fmla="*/ 99899 h 291633"/>
                  <a:gd name="connsiteX41" fmla="*/ 4677 w 295220"/>
                  <a:gd name="connsiteY41" fmla="*/ 105017 h 291633"/>
                  <a:gd name="connsiteX42" fmla="*/ 2450 w 295220"/>
                  <a:gd name="connsiteY42" fmla="*/ 115470 h 291633"/>
                  <a:gd name="connsiteX43" fmla="*/ 891 w 295220"/>
                  <a:gd name="connsiteY43" fmla="*/ 126469 h 291633"/>
                  <a:gd name="connsiteX44" fmla="*/ 111 w 295220"/>
                  <a:gd name="connsiteY44" fmla="*/ 137576 h 291633"/>
                  <a:gd name="connsiteX45" fmla="*/ 0 w 295220"/>
                  <a:gd name="connsiteY45" fmla="*/ 143238 h 291633"/>
                  <a:gd name="connsiteX46" fmla="*/ 0 w 295220"/>
                  <a:gd name="connsiteY46" fmla="*/ 149010 h 291633"/>
                  <a:gd name="connsiteX47" fmla="*/ 223 w 295220"/>
                  <a:gd name="connsiteY47" fmla="*/ 154672 h 291633"/>
                  <a:gd name="connsiteX48" fmla="*/ 557 w 295220"/>
                  <a:gd name="connsiteY48" fmla="*/ 160335 h 291633"/>
                  <a:gd name="connsiteX49" fmla="*/ 3675 w 295220"/>
                  <a:gd name="connsiteY49" fmla="*/ 182005 h 291633"/>
                  <a:gd name="connsiteX50" fmla="*/ 6348 w 295220"/>
                  <a:gd name="connsiteY50" fmla="*/ 192350 h 291633"/>
                  <a:gd name="connsiteX51" fmla="*/ 9689 w 295220"/>
                  <a:gd name="connsiteY51" fmla="*/ 202259 h 291633"/>
                  <a:gd name="connsiteX52" fmla="*/ 18486 w 295220"/>
                  <a:gd name="connsiteY52" fmla="*/ 220989 h 291633"/>
                  <a:gd name="connsiteX53" fmla="*/ 23943 w 295220"/>
                  <a:gd name="connsiteY53" fmla="*/ 229809 h 291633"/>
                  <a:gd name="connsiteX54" fmla="*/ 30068 w 295220"/>
                  <a:gd name="connsiteY54" fmla="*/ 238194 h 291633"/>
                  <a:gd name="connsiteX55" fmla="*/ 36861 w 295220"/>
                  <a:gd name="connsiteY55" fmla="*/ 246143 h 291633"/>
                  <a:gd name="connsiteX56" fmla="*/ 44322 w 295220"/>
                  <a:gd name="connsiteY56" fmla="*/ 253657 h 291633"/>
                  <a:gd name="connsiteX57" fmla="*/ 52229 w 295220"/>
                  <a:gd name="connsiteY57" fmla="*/ 260517 h 291633"/>
                  <a:gd name="connsiteX58" fmla="*/ 60581 w 295220"/>
                  <a:gd name="connsiteY58" fmla="*/ 266724 h 291633"/>
                  <a:gd name="connsiteX59" fmla="*/ 69379 w 295220"/>
                  <a:gd name="connsiteY59" fmla="*/ 272278 h 291633"/>
                  <a:gd name="connsiteX60" fmla="*/ 78510 w 295220"/>
                  <a:gd name="connsiteY60" fmla="*/ 277069 h 291633"/>
                  <a:gd name="connsiteX61" fmla="*/ 97999 w 295220"/>
                  <a:gd name="connsiteY61" fmla="*/ 284692 h 291633"/>
                  <a:gd name="connsiteX62" fmla="*/ 108355 w 295220"/>
                  <a:gd name="connsiteY62" fmla="*/ 287414 h 291633"/>
                  <a:gd name="connsiteX63" fmla="*/ 119046 w 295220"/>
                  <a:gd name="connsiteY63" fmla="*/ 289483 h 291633"/>
                  <a:gd name="connsiteX64" fmla="*/ 141541 w 295220"/>
                  <a:gd name="connsiteY64" fmla="*/ 291552 h 291633"/>
                  <a:gd name="connsiteX65" fmla="*/ 153011 w 295220"/>
                  <a:gd name="connsiteY65" fmla="*/ 291552 h 291633"/>
                  <a:gd name="connsiteX66" fmla="*/ 164482 w 295220"/>
                  <a:gd name="connsiteY66" fmla="*/ 290899 h 291633"/>
                  <a:gd name="connsiteX67" fmla="*/ 186197 w 295220"/>
                  <a:gd name="connsiteY67" fmla="*/ 287523 h 291633"/>
                  <a:gd name="connsiteX68" fmla="*/ 196554 w 295220"/>
                  <a:gd name="connsiteY68" fmla="*/ 284801 h 291633"/>
                  <a:gd name="connsiteX69" fmla="*/ 206576 w 295220"/>
                  <a:gd name="connsiteY69" fmla="*/ 281316 h 291633"/>
                  <a:gd name="connsiteX70" fmla="*/ 225397 w 295220"/>
                  <a:gd name="connsiteY70" fmla="*/ 272278 h 291633"/>
                  <a:gd name="connsiteX71" fmla="*/ 234194 w 295220"/>
                  <a:gd name="connsiteY71" fmla="*/ 266724 h 291633"/>
                  <a:gd name="connsiteX72" fmla="*/ 242658 w 295220"/>
                  <a:gd name="connsiteY72" fmla="*/ 260300 h 291633"/>
                  <a:gd name="connsiteX73" fmla="*/ 249673 w 295220"/>
                  <a:gd name="connsiteY73" fmla="*/ 254310 h 291633"/>
                  <a:gd name="connsiteX74" fmla="*/ 252346 w 295220"/>
                  <a:gd name="connsiteY74" fmla="*/ 251806 h 291633"/>
                  <a:gd name="connsiteX75" fmla="*/ 254239 w 295220"/>
                  <a:gd name="connsiteY75" fmla="*/ 249955 h 291633"/>
                  <a:gd name="connsiteX76" fmla="*/ 256132 w 295220"/>
                  <a:gd name="connsiteY76" fmla="*/ 248103 h 291633"/>
                  <a:gd name="connsiteX77" fmla="*/ 259585 w 295220"/>
                  <a:gd name="connsiteY77" fmla="*/ 244510 h 291633"/>
                  <a:gd name="connsiteX78" fmla="*/ 268939 w 295220"/>
                  <a:gd name="connsiteY78" fmla="*/ 233076 h 291633"/>
                  <a:gd name="connsiteX79" fmla="*/ 274730 w 295220"/>
                  <a:gd name="connsiteY79" fmla="*/ 224473 h 291633"/>
                  <a:gd name="connsiteX80" fmla="*/ 279741 w 295220"/>
                  <a:gd name="connsiteY80" fmla="*/ 215435 h 291633"/>
                  <a:gd name="connsiteX81" fmla="*/ 284084 w 295220"/>
                  <a:gd name="connsiteY81" fmla="*/ 206070 h 291633"/>
                  <a:gd name="connsiteX82" fmla="*/ 287648 w 295220"/>
                  <a:gd name="connsiteY82" fmla="*/ 196270 h 291633"/>
                  <a:gd name="connsiteX83" fmla="*/ 291546 w 295220"/>
                  <a:gd name="connsiteY83" fmla="*/ 181896 h 291633"/>
                  <a:gd name="connsiteX84" fmla="*/ 293884 w 295220"/>
                  <a:gd name="connsiteY84" fmla="*/ 168284 h 291633"/>
                  <a:gd name="connsiteX85" fmla="*/ 294886 w 295220"/>
                  <a:gd name="connsiteY85" fmla="*/ 157177 h 291633"/>
                  <a:gd name="connsiteX86" fmla="*/ 295221 w 295220"/>
                  <a:gd name="connsiteY86" fmla="*/ 145634 h 291633"/>
                  <a:gd name="connsiteX87" fmla="*/ 262591 w 295220"/>
                  <a:gd name="connsiteY87" fmla="*/ 160661 h 291633"/>
                  <a:gd name="connsiteX88" fmla="*/ 260921 w 295220"/>
                  <a:gd name="connsiteY88" fmla="*/ 172422 h 291633"/>
                  <a:gd name="connsiteX89" fmla="*/ 257469 w 295220"/>
                  <a:gd name="connsiteY89" fmla="*/ 185816 h 291633"/>
                  <a:gd name="connsiteX90" fmla="*/ 255130 w 295220"/>
                  <a:gd name="connsiteY90" fmla="*/ 192241 h 291633"/>
                  <a:gd name="connsiteX91" fmla="*/ 250119 w 295220"/>
                  <a:gd name="connsiteY91" fmla="*/ 203130 h 291633"/>
                  <a:gd name="connsiteX92" fmla="*/ 244217 w 295220"/>
                  <a:gd name="connsiteY92" fmla="*/ 212822 h 291633"/>
                  <a:gd name="connsiteX93" fmla="*/ 240319 w 295220"/>
                  <a:gd name="connsiteY93" fmla="*/ 218158 h 291633"/>
                  <a:gd name="connsiteX94" fmla="*/ 237869 w 295220"/>
                  <a:gd name="connsiteY94" fmla="*/ 221207 h 291633"/>
                  <a:gd name="connsiteX95" fmla="*/ 234194 w 295220"/>
                  <a:gd name="connsiteY95" fmla="*/ 225236 h 291633"/>
                  <a:gd name="connsiteX96" fmla="*/ 232524 w 295220"/>
                  <a:gd name="connsiteY96" fmla="*/ 226978 h 291633"/>
                  <a:gd name="connsiteX97" fmla="*/ 231410 w 295220"/>
                  <a:gd name="connsiteY97" fmla="*/ 228176 h 291633"/>
                  <a:gd name="connsiteX98" fmla="*/ 230185 w 295220"/>
                  <a:gd name="connsiteY98" fmla="*/ 229374 h 291633"/>
                  <a:gd name="connsiteX99" fmla="*/ 228626 w 295220"/>
                  <a:gd name="connsiteY99" fmla="*/ 230789 h 291633"/>
                  <a:gd name="connsiteX100" fmla="*/ 225174 w 295220"/>
                  <a:gd name="connsiteY100" fmla="*/ 233838 h 291633"/>
                  <a:gd name="connsiteX101" fmla="*/ 219940 w 295220"/>
                  <a:gd name="connsiteY101" fmla="*/ 237976 h 291633"/>
                  <a:gd name="connsiteX102" fmla="*/ 214483 w 295220"/>
                  <a:gd name="connsiteY102" fmla="*/ 241788 h 291633"/>
                  <a:gd name="connsiteX103" fmla="*/ 203681 w 295220"/>
                  <a:gd name="connsiteY103" fmla="*/ 247886 h 291633"/>
                  <a:gd name="connsiteX104" fmla="*/ 191320 w 295220"/>
                  <a:gd name="connsiteY104" fmla="*/ 253004 h 291633"/>
                  <a:gd name="connsiteX105" fmla="*/ 178068 w 295220"/>
                  <a:gd name="connsiteY105" fmla="*/ 256706 h 291633"/>
                  <a:gd name="connsiteX106" fmla="*/ 163925 w 295220"/>
                  <a:gd name="connsiteY106" fmla="*/ 258993 h 291633"/>
                  <a:gd name="connsiteX107" fmla="*/ 148891 w 295220"/>
                  <a:gd name="connsiteY107" fmla="*/ 259864 h 291633"/>
                  <a:gd name="connsiteX108" fmla="*/ 133746 w 295220"/>
                  <a:gd name="connsiteY108" fmla="*/ 259319 h 291633"/>
                  <a:gd name="connsiteX109" fmla="*/ 119491 w 295220"/>
                  <a:gd name="connsiteY109" fmla="*/ 257250 h 291633"/>
                  <a:gd name="connsiteX110" fmla="*/ 106239 w 295220"/>
                  <a:gd name="connsiteY110" fmla="*/ 253766 h 291633"/>
                  <a:gd name="connsiteX111" fmla="*/ 93767 w 295220"/>
                  <a:gd name="connsiteY111" fmla="*/ 248866 h 291633"/>
                  <a:gd name="connsiteX112" fmla="*/ 82185 w 295220"/>
                  <a:gd name="connsiteY112" fmla="*/ 242441 h 291633"/>
                  <a:gd name="connsiteX113" fmla="*/ 71383 w 295220"/>
                  <a:gd name="connsiteY113" fmla="*/ 234601 h 291633"/>
                  <a:gd name="connsiteX114" fmla="*/ 61472 w 295220"/>
                  <a:gd name="connsiteY114" fmla="*/ 225345 h 291633"/>
                  <a:gd name="connsiteX115" fmla="*/ 57017 w 295220"/>
                  <a:gd name="connsiteY115" fmla="*/ 220444 h 291633"/>
                  <a:gd name="connsiteX116" fmla="*/ 52897 w 295220"/>
                  <a:gd name="connsiteY116" fmla="*/ 215217 h 291633"/>
                  <a:gd name="connsiteX117" fmla="*/ 45770 w 295220"/>
                  <a:gd name="connsiteY117" fmla="*/ 204219 h 291633"/>
                  <a:gd name="connsiteX118" fmla="*/ 40090 w 295220"/>
                  <a:gd name="connsiteY118" fmla="*/ 192459 h 291633"/>
                  <a:gd name="connsiteX119" fmla="*/ 35859 w 295220"/>
                  <a:gd name="connsiteY119" fmla="*/ 179827 h 291633"/>
                  <a:gd name="connsiteX120" fmla="*/ 33075 w 295220"/>
                  <a:gd name="connsiteY120" fmla="*/ 166215 h 291633"/>
                  <a:gd name="connsiteX121" fmla="*/ 31738 w 295220"/>
                  <a:gd name="connsiteY121" fmla="*/ 151732 h 291633"/>
                  <a:gd name="connsiteX122" fmla="*/ 31627 w 295220"/>
                  <a:gd name="connsiteY122" fmla="*/ 144218 h 291633"/>
                  <a:gd name="connsiteX123" fmla="*/ 31850 w 295220"/>
                  <a:gd name="connsiteY123" fmla="*/ 136705 h 291633"/>
                  <a:gd name="connsiteX124" fmla="*/ 33520 w 295220"/>
                  <a:gd name="connsiteY124" fmla="*/ 122331 h 291633"/>
                  <a:gd name="connsiteX125" fmla="*/ 36638 w 295220"/>
                  <a:gd name="connsiteY125" fmla="*/ 108937 h 291633"/>
                  <a:gd name="connsiteX126" fmla="*/ 41204 w 295220"/>
                  <a:gd name="connsiteY126" fmla="*/ 96414 h 291633"/>
                  <a:gd name="connsiteX127" fmla="*/ 47217 w 295220"/>
                  <a:gd name="connsiteY127" fmla="*/ 84653 h 291633"/>
                  <a:gd name="connsiteX128" fmla="*/ 54679 w 295220"/>
                  <a:gd name="connsiteY128" fmla="*/ 73764 h 291633"/>
                  <a:gd name="connsiteX129" fmla="*/ 63699 w 295220"/>
                  <a:gd name="connsiteY129" fmla="*/ 63637 h 291633"/>
                  <a:gd name="connsiteX130" fmla="*/ 73833 w 295220"/>
                  <a:gd name="connsiteY130" fmla="*/ 54599 h 291633"/>
                  <a:gd name="connsiteX131" fmla="*/ 84746 w 295220"/>
                  <a:gd name="connsiteY131" fmla="*/ 47085 h 291633"/>
                  <a:gd name="connsiteX132" fmla="*/ 96439 w 295220"/>
                  <a:gd name="connsiteY132" fmla="*/ 40987 h 291633"/>
                  <a:gd name="connsiteX133" fmla="*/ 108912 w 295220"/>
                  <a:gd name="connsiteY133" fmla="*/ 36304 h 291633"/>
                  <a:gd name="connsiteX134" fmla="*/ 122275 w 295220"/>
                  <a:gd name="connsiteY134" fmla="*/ 33038 h 291633"/>
                  <a:gd name="connsiteX135" fmla="*/ 136641 w 295220"/>
                  <a:gd name="connsiteY135" fmla="*/ 31295 h 291633"/>
                  <a:gd name="connsiteX136" fmla="*/ 144214 w 295220"/>
                  <a:gd name="connsiteY136" fmla="*/ 30969 h 291633"/>
                  <a:gd name="connsiteX137" fmla="*/ 151786 w 295220"/>
                  <a:gd name="connsiteY137" fmla="*/ 30969 h 291633"/>
                  <a:gd name="connsiteX138" fmla="*/ 166597 w 295220"/>
                  <a:gd name="connsiteY138" fmla="*/ 32166 h 291633"/>
                  <a:gd name="connsiteX139" fmla="*/ 180518 w 295220"/>
                  <a:gd name="connsiteY139" fmla="*/ 34780 h 291633"/>
                  <a:gd name="connsiteX140" fmla="*/ 193547 w 295220"/>
                  <a:gd name="connsiteY140" fmla="*/ 38809 h 291633"/>
                  <a:gd name="connsiteX141" fmla="*/ 205686 w 295220"/>
                  <a:gd name="connsiteY141" fmla="*/ 44363 h 291633"/>
                  <a:gd name="connsiteX142" fmla="*/ 217044 w 295220"/>
                  <a:gd name="connsiteY142" fmla="*/ 51332 h 291633"/>
                  <a:gd name="connsiteX143" fmla="*/ 227512 w 295220"/>
                  <a:gd name="connsiteY143" fmla="*/ 59717 h 291633"/>
                  <a:gd name="connsiteX144" fmla="*/ 232412 w 295220"/>
                  <a:gd name="connsiteY144" fmla="*/ 64399 h 291633"/>
                  <a:gd name="connsiteX145" fmla="*/ 236978 w 295220"/>
                  <a:gd name="connsiteY145" fmla="*/ 69299 h 291633"/>
                  <a:gd name="connsiteX146" fmla="*/ 244885 w 295220"/>
                  <a:gd name="connsiteY146" fmla="*/ 79862 h 291633"/>
                  <a:gd name="connsiteX147" fmla="*/ 251455 w 295220"/>
                  <a:gd name="connsiteY147" fmla="*/ 91187 h 291633"/>
                  <a:gd name="connsiteX148" fmla="*/ 256578 w 295220"/>
                  <a:gd name="connsiteY148" fmla="*/ 103383 h 291633"/>
                  <a:gd name="connsiteX149" fmla="*/ 260253 w 295220"/>
                  <a:gd name="connsiteY149" fmla="*/ 116450 h 291633"/>
                  <a:gd name="connsiteX150" fmla="*/ 262369 w 295220"/>
                  <a:gd name="connsiteY150" fmla="*/ 130498 h 291633"/>
                  <a:gd name="connsiteX151" fmla="*/ 263148 w 295220"/>
                  <a:gd name="connsiteY151" fmla="*/ 145416 h 291633"/>
                  <a:gd name="connsiteX152" fmla="*/ 262591 w 295220"/>
                  <a:gd name="connsiteY152" fmla="*/ 160661 h 291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295220" h="291633">
                    <a:moveTo>
                      <a:pt x="295221" y="145634"/>
                    </a:moveTo>
                    <a:cubicBezTo>
                      <a:pt x="295221" y="138120"/>
                      <a:pt x="294775" y="130607"/>
                      <a:pt x="293884" y="123093"/>
                    </a:cubicBezTo>
                    <a:cubicBezTo>
                      <a:pt x="293439" y="119500"/>
                      <a:pt x="292882" y="115906"/>
                      <a:pt x="292214" y="112312"/>
                    </a:cubicBezTo>
                    <a:cubicBezTo>
                      <a:pt x="291546" y="108828"/>
                      <a:pt x="290766" y="105343"/>
                      <a:pt x="289764" y="101859"/>
                    </a:cubicBezTo>
                    <a:cubicBezTo>
                      <a:pt x="287871" y="95107"/>
                      <a:pt x="285643" y="88465"/>
                      <a:pt x="282748" y="82149"/>
                    </a:cubicBezTo>
                    <a:cubicBezTo>
                      <a:pt x="280855" y="77684"/>
                      <a:pt x="278628" y="73328"/>
                      <a:pt x="276178" y="69190"/>
                    </a:cubicBezTo>
                    <a:cubicBezTo>
                      <a:pt x="274396" y="66250"/>
                      <a:pt x="272614" y="63310"/>
                      <a:pt x="270610" y="60479"/>
                    </a:cubicBezTo>
                    <a:cubicBezTo>
                      <a:pt x="268605" y="57648"/>
                      <a:pt x="266601" y="54816"/>
                      <a:pt x="264373" y="52094"/>
                    </a:cubicBezTo>
                    <a:cubicBezTo>
                      <a:pt x="261589" y="48609"/>
                      <a:pt x="258471" y="45234"/>
                      <a:pt x="255353" y="42076"/>
                    </a:cubicBezTo>
                    <a:cubicBezTo>
                      <a:pt x="255019" y="41749"/>
                      <a:pt x="254573" y="41314"/>
                      <a:pt x="254239" y="40987"/>
                    </a:cubicBezTo>
                    <a:cubicBezTo>
                      <a:pt x="253905" y="40660"/>
                      <a:pt x="253571" y="40334"/>
                      <a:pt x="253237" y="40116"/>
                    </a:cubicBezTo>
                    <a:cubicBezTo>
                      <a:pt x="253014" y="39898"/>
                      <a:pt x="252903" y="39789"/>
                      <a:pt x="252680" y="39571"/>
                    </a:cubicBezTo>
                    <a:cubicBezTo>
                      <a:pt x="252569" y="39462"/>
                      <a:pt x="252346" y="39245"/>
                      <a:pt x="252235" y="39027"/>
                    </a:cubicBezTo>
                    <a:cubicBezTo>
                      <a:pt x="251567" y="38482"/>
                      <a:pt x="250898" y="37829"/>
                      <a:pt x="250230" y="37284"/>
                    </a:cubicBezTo>
                    <a:cubicBezTo>
                      <a:pt x="249228" y="36413"/>
                      <a:pt x="248226" y="35433"/>
                      <a:pt x="247112" y="34562"/>
                    </a:cubicBezTo>
                    <a:cubicBezTo>
                      <a:pt x="246110" y="33691"/>
                      <a:pt x="245108" y="32820"/>
                      <a:pt x="243994" y="31949"/>
                    </a:cubicBezTo>
                    <a:cubicBezTo>
                      <a:pt x="242658" y="30860"/>
                      <a:pt x="241321" y="29771"/>
                      <a:pt x="239874" y="28682"/>
                    </a:cubicBezTo>
                    <a:cubicBezTo>
                      <a:pt x="238537" y="27593"/>
                      <a:pt x="237090" y="26613"/>
                      <a:pt x="235642" y="25633"/>
                    </a:cubicBezTo>
                    <a:cubicBezTo>
                      <a:pt x="234194" y="24653"/>
                      <a:pt x="232858" y="23673"/>
                      <a:pt x="231299" y="22802"/>
                    </a:cubicBezTo>
                    <a:cubicBezTo>
                      <a:pt x="229851" y="21822"/>
                      <a:pt x="228292" y="20950"/>
                      <a:pt x="226844" y="20079"/>
                    </a:cubicBezTo>
                    <a:cubicBezTo>
                      <a:pt x="224394" y="18664"/>
                      <a:pt x="221944" y="17357"/>
                      <a:pt x="219494" y="16050"/>
                    </a:cubicBezTo>
                    <a:cubicBezTo>
                      <a:pt x="216599" y="14526"/>
                      <a:pt x="213592" y="13219"/>
                      <a:pt x="210697" y="11912"/>
                    </a:cubicBezTo>
                    <a:cubicBezTo>
                      <a:pt x="207467" y="10497"/>
                      <a:pt x="204238" y="9299"/>
                      <a:pt x="200786" y="8210"/>
                    </a:cubicBezTo>
                    <a:cubicBezTo>
                      <a:pt x="194104" y="5923"/>
                      <a:pt x="187199" y="4181"/>
                      <a:pt x="180072" y="2874"/>
                    </a:cubicBezTo>
                    <a:cubicBezTo>
                      <a:pt x="172834" y="1458"/>
                      <a:pt x="165372" y="696"/>
                      <a:pt x="158023" y="261"/>
                    </a:cubicBezTo>
                    <a:cubicBezTo>
                      <a:pt x="154236" y="43"/>
                      <a:pt x="150339" y="-66"/>
                      <a:pt x="146552" y="43"/>
                    </a:cubicBezTo>
                    <a:cubicBezTo>
                      <a:pt x="142655" y="43"/>
                      <a:pt x="138868" y="152"/>
                      <a:pt x="134971" y="478"/>
                    </a:cubicBezTo>
                    <a:cubicBezTo>
                      <a:pt x="127509" y="914"/>
                      <a:pt x="120160" y="1894"/>
                      <a:pt x="112921" y="3310"/>
                    </a:cubicBezTo>
                    <a:cubicBezTo>
                      <a:pt x="105905" y="4725"/>
                      <a:pt x="99001" y="6576"/>
                      <a:pt x="92208" y="8972"/>
                    </a:cubicBezTo>
                    <a:cubicBezTo>
                      <a:pt x="88867" y="10061"/>
                      <a:pt x="85637" y="11368"/>
                      <a:pt x="82408" y="12783"/>
                    </a:cubicBezTo>
                    <a:cubicBezTo>
                      <a:pt x="79290" y="14199"/>
                      <a:pt x="76060" y="15723"/>
                      <a:pt x="73053" y="17357"/>
                    </a:cubicBezTo>
                    <a:cubicBezTo>
                      <a:pt x="69935" y="18990"/>
                      <a:pt x="66929" y="20733"/>
                      <a:pt x="64033" y="22584"/>
                    </a:cubicBezTo>
                    <a:cubicBezTo>
                      <a:pt x="61138" y="24435"/>
                      <a:pt x="58242" y="26395"/>
                      <a:pt x="55458" y="28573"/>
                    </a:cubicBezTo>
                    <a:cubicBezTo>
                      <a:pt x="49890" y="32820"/>
                      <a:pt x="44545" y="37393"/>
                      <a:pt x="39645" y="42403"/>
                    </a:cubicBezTo>
                    <a:cubicBezTo>
                      <a:pt x="37195" y="44907"/>
                      <a:pt x="34856" y="47412"/>
                      <a:pt x="32629" y="50025"/>
                    </a:cubicBezTo>
                    <a:cubicBezTo>
                      <a:pt x="30402" y="52639"/>
                      <a:pt x="28286" y="55361"/>
                      <a:pt x="26170" y="58192"/>
                    </a:cubicBezTo>
                    <a:cubicBezTo>
                      <a:pt x="25168" y="59608"/>
                      <a:pt x="24166" y="61023"/>
                      <a:pt x="23275" y="62439"/>
                    </a:cubicBezTo>
                    <a:cubicBezTo>
                      <a:pt x="22384" y="63855"/>
                      <a:pt x="21381" y="65379"/>
                      <a:pt x="20491" y="66795"/>
                    </a:cubicBezTo>
                    <a:cubicBezTo>
                      <a:pt x="18709" y="69735"/>
                      <a:pt x="17038" y="72675"/>
                      <a:pt x="15479" y="75724"/>
                    </a:cubicBezTo>
                    <a:cubicBezTo>
                      <a:pt x="12361" y="81931"/>
                      <a:pt x="9689" y="88356"/>
                      <a:pt x="7573" y="94889"/>
                    </a:cubicBezTo>
                    <a:cubicBezTo>
                      <a:pt x="7016" y="96523"/>
                      <a:pt x="6459" y="98265"/>
                      <a:pt x="6014" y="99899"/>
                    </a:cubicBezTo>
                    <a:cubicBezTo>
                      <a:pt x="5568" y="101641"/>
                      <a:pt x="5123" y="103274"/>
                      <a:pt x="4677" y="105017"/>
                    </a:cubicBezTo>
                    <a:cubicBezTo>
                      <a:pt x="3786" y="108501"/>
                      <a:pt x="3118" y="111986"/>
                      <a:pt x="2450" y="115470"/>
                    </a:cubicBezTo>
                    <a:cubicBezTo>
                      <a:pt x="1782" y="119173"/>
                      <a:pt x="1336" y="122766"/>
                      <a:pt x="891" y="126469"/>
                    </a:cubicBezTo>
                    <a:cubicBezTo>
                      <a:pt x="557" y="130171"/>
                      <a:pt x="223" y="133874"/>
                      <a:pt x="111" y="137576"/>
                    </a:cubicBezTo>
                    <a:cubicBezTo>
                      <a:pt x="0" y="139536"/>
                      <a:pt x="0" y="141387"/>
                      <a:pt x="0" y="143238"/>
                    </a:cubicBezTo>
                    <a:cubicBezTo>
                      <a:pt x="0" y="145198"/>
                      <a:pt x="0" y="147050"/>
                      <a:pt x="0" y="149010"/>
                    </a:cubicBezTo>
                    <a:cubicBezTo>
                      <a:pt x="0" y="150861"/>
                      <a:pt x="111" y="152821"/>
                      <a:pt x="223" y="154672"/>
                    </a:cubicBezTo>
                    <a:cubicBezTo>
                      <a:pt x="334" y="156632"/>
                      <a:pt x="445" y="158484"/>
                      <a:pt x="557" y="160335"/>
                    </a:cubicBezTo>
                    <a:cubicBezTo>
                      <a:pt x="1114" y="167631"/>
                      <a:pt x="2116" y="174818"/>
                      <a:pt x="3675" y="182005"/>
                    </a:cubicBezTo>
                    <a:cubicBezTo>
                      <a:pt x="4454" y="185489"/>
                      <a:pt x="5345" y="188974"/>
                      <a:pt x="6348" y="192350"/>
                    </a:cubicBezTo>
                    <a:cubicBezTo>
                      <a:pt x="7350" y="195725"/>
                      <a:pt x="8464" y="198992"/>
                      <a:pt x="9689" y="202259"/>
                    </a:cubicBezTo>
                    <a:cubicBezTo>
                      <a:pt x="12138" y="208684"/>
                      <a:pt x="15034" y="215000"/>
                      <a:pt x="18486" y="220989"/>
                    </a:cubicBezTo>
                    <a:cubicBezTo>
                      <a:pt x="20156" y="224038"/>
                      <a:pt x="22050" y="226978"/>
                      <a:pt x="23943" y="229809"/>
                    </a:cubicBezTo>
                    <a:cubicBezTo>
                      <a:pt x="25836" y="232640"/>
                      <a:pt x="27952" y="235472"/>
                      <a:pt x="30068" y="238194"/>
                    </a:cubicBezTo>
                    <a:cubicBezTo>
                      <a:pt x="32295" y="240916"/>
                      <a:pt x="34522" y="243639"/>
                      <a:pt x="36861" y="246143"/>
                    </a:cubicBezTo>
                    <a:cubicBezTo>
                      <a:pt x="39199" y="248757"/>
                      <a:pt x="41761" y="251261"/>
                      <a:pt x="44322" y="253657"/>
                    </a:cubicBezTo>
                    <a:cubicBezTo>
                      <a:pt x="46883" y="256053"/>
                      <a:pt x="49556" y="258339"/>
                      <a:pt x="52229" y="260517"/>
                    </a:cubicBezTo>
                    <a:cubicBezTo>
                      <a:pt x="54901" y="262695"/>
                      <a:pt x="57685" y="264764"/>
                      <a:pt x="60581" y="266724"/>
                    </a:cubicBezTo>
                    <a:cubicBezTo>
                      <a:pt x="63476" y="268684"/>
                      <a:pt x="66372" y="270536"/>
                      <a:pt x="69379" y="272278"/>
                    </a:cubicBezTo>
                    <a:cubicBezTo>
                      <a:pt x="72385" y="274020"/>
                      <a:pt x="75503" y="275654"/>
                      <a:pt x="78510" y="277069"/>
                    </a:cubicBezTo>
                    <a:cubicBezTo>
                      <a:pt x="84746" y="280118"/>
                      <a:pt x="91317" y="282623"/>
                      <a:pt x="97999" y="284692"/>
                    </a:cubicBezTo>
                    <a:cubicBezTo>
                      <a:pt x="101451" y="285672"/>
                      <a:pt x="104903" y="286652"/>
                      <a:pt x="108355" y="287414"/>
                    </a:cubicBezTo>
                    <a:cubicBezTo>
                      <a:pt x="111807" y="288176"/>
                      <a:pt x="115482" y="288939"/>
                      <a:pt x="119046" y="289483"/>
                    </a:cubicBezTo>
                    <a:cubicBezTo>
                      <a:pt x="126507" y="290681"/>
                      <a:pt x="133968" y="291334"/>
                      <a:pt x="141541" y="291552"/>
                    </a:cubicBezTo>
                    <a:cubicBezTo>
                      <a:pt x="145327" y="291661"/>
                      <a:pt x="149225" y="291661"/>
                      <a:pt x="153011" y="291552"/>
                    </a:cubicBezTo>
                    <a:cubicBezTo>
                      <a:pt x="156909" y="291443"/>
                      <a:pt x="160695" y="291225"/>
                      <a:pt x="164482" y="290899"/>
                    </a:cubicBezTo>
                    <a:cubicBezTo>
                      <a:pt x="171831" y="290245"/>
                      <a:pt x="179070" y="289156"/>
                      <a:pt x="186197" y="287523"/>
                    </a:cubicBezTo>
                    <a:cubicBezTo>
                      <a:pt x="189649" y="286761"/>
                      <a:pt x="193102" y="285781"/>
                      <a:pt x="196554" y="284801"/>
                    </a:cubicBezTo>
                    <a:cubicBezTo>
                      <a:pt x="199895" y="283712"/>
                      <a:pt x="203236" y="282623"/>
                      <a:pt x="206576" y="281316"/>
                    </a:cubicBezTo>
                    <a:cubicBezTo>
                      <a:pt x="213035" y="278812"/>
                      <a:pt x="219383" y="275762"/>
                      <a:pt x="225397" y="272278"/>
                    </a:cubicBezTo>
                    <a:cubicBezTo>
                      <a:pt x="228403" y="270536"/>
                      <a:pt x="231410" y="268684"/>
                      <a:pt x="234194" y="266724"/>
                    </a:cubicBezTo>
                    <a:cubicBezTo>
                      <a:pt x="237201" y="264546"/>
                      <a:pt x="239985" y="262477"/>
                      <a:pt x="242658" y="260300"/>
                    </a:cubicBezTo>
                    <a:cubicBezTo>
                      <a:pt x="245108" y="258339"/>
                      <a:pt x="247446" y="256379"/>
                      <a:pt x="249673" y="254310"/>
                    </a:cubicBezTo>
                    <a:cubicBezTo>
                      <a:pt x="250564" y="253439"/>
                      <a:pt x="251455" y="252677"/>
                      <a:pt x="252346" y="251806"/>
                    </a:cubicBezTo>
                    <a:cubicBezTo>
                      <a:pt x="253014" y="251261"/>
                      <a:pt x="253571" y="250608"/>
                      <a:pt x="254239" y="249955"/>
                    </a:cubicBezTo>
                    <a:cubicBezTo>
                      <a:pt x="254907" y="249301"/>
                      <a:pt x="255464" y="248757"/>
                      <a:pt x="256132" y="248103"/>
                    </a:cubicBezTo>
                    <a:cubicBezTo>
                      <a:pt x="257246" y="246906"/>
                      <a:pt x="258471" y="245708"/>
                      <a:pt x="259585" y="244510"/>
                    </a:cubicBezTo>
                    <a:cubicBezTo>
                      <a:pt x="262926" y="240916"/>
                      <a:pt x="266044" y="236996"/>
                      <a:pt x="268939" y="233076"/>
                    </a:cubicBezTo>
                    <a:cubicBezTo>
                      <a:pt x="270944" y="230245"/>
                      <a:pt x="272837" y="227414"/>
                      <a:pt x="274730" y="224473"/>
                    </a:cubicBezTo>
                    <a:cubicBezTo>
                      <a:pt x="276512" y="221533"/>
                      <a:pt x="278182" y="218484"/>
                      <a:pt x="279741" y="215435"/>
                    </a:cubicBezTo>
                    <a:cubicBezTo>
                      <a:pt x="281300" y="212386"/>
                      <a:pt x="282748" y="209228"/>
                      <a:pt x="284084" y="206070"/>
                    </a:cubicBezTo>
                    <a:cubicBezTo>
                      <a:pt x="285421" y="202803"/>
                      <a:pt x="286646" y="199646"/>
                      <a:pt x="287648" y="196270"/>
                    </a:cubicBezTo>
                    <a:cubicBezTo>
                      <a:pt x="289207" y="191478"/>
                      <a:pt x="290543" y="186687"/>
                      <a:pt x="291546" y="181896"/>
                    </a:cubicBezTo>
                    <a:cubicBezTo>
                      <a:pt x="292548" y="177431"/>
                      <a:pt x="293327" y="172858"/>
                      <a:pt x="293884" y="168284"/>
                    </a:cubicBezTo>
                    <a:cubicBezTo>
                      <a:pt x="294330" y="164582"/>
                      <a:pt x="294664" y="160879"/>
                      <a:pt x="294886" y="157177"/>
                    </a:cubicBezTo>
                    <a:cubicBezTo>
                      <a:pt x="295109" y="153257"/>
                      <a:pt x="295221" y="149445"/>
                      <a:pt x="295221" y="145634"/>
                    </a:cubicBezTo>
                    <a:moveTo>
                      <a:pt x="262591" y="160661"/>
                    </a:moveTo>
                    <a:cubicBezTo>
                      <a:pt x="262257" y="164582"/>
                      <a:pt x="261701" y="168611"/>
                      <a:pt x="260921" y="172422"/>
                    </a:cubicBezTo>
                    <a:cubicBezTo>
                      <a:pt x="260030" y="176887"/>
                      <a:pt x="258917" y="181351"/>
                      <a:pt x="257469" y="185816"/>
                    </a:cubicBezTo>
                    <a:cubicBezTo>
                      <a:pt x="256801" y="187994"/>
                      <a:pt x="256021" y="190063"/>
                      <a:pt x="255130" y="192241"/>
                    </a:cubicBezTo>
                    <a:cubicBezTo>
                      <a:pt x="253682" y="195943"/>
                      <a:pt x="252012" y="199537"/>
                      <a:pt x="250119" y="203130"/>
                    </a:cubicBezTo>
                    <a:cubicBezTo>
                      <a:pt x="248337" y="206506"/>
                      <a:pt x="246333" y="209664"/>
                      <a:pt x="244217" y="212822"/>
                    </a:cubicBezTo>
                    <a:cubicBezTo>
                      <a:pt x="242992" y="214673"/>
                      <a:pt x="241655" y="216415"/>
                      <a:pt x="240319" y="218158"/>
                    </a:cubicBezTo>
                    <a:cubicBezTo>
                      <a:pt x="239540" y="219138"/>
                      <a:pt x="238649" y="220227"/>
                      <a:pt x="237869" y="221207"/>
                    </a:cubicBezTo>
                    <a:cubicBezTo>
                      <a:pt x="236644" y="222622"/>
                      <a:pt x="235419" y="224038"/>
                      <a:pt x="234194" y="225236"/>
                    </a:cubicBezTo>
                    <a:cubicBezTo>
                      <a:pt x="233637" y="225780"/>
                      <a:pt x="233081" y="226433"/>
                      <a:pt x="232524" y="226978"/>
                    </a:cubicBezTo>
                    <a:cubicBezTo>
                      <a:pt x="232190" y="227414"/>
                      <a:pt x="231744" y="227740"/>
                      <a:pt x="231410" y="228176"/>
                    </a:cubicBezTo>
                    <a:cubicBezTo>
                      <a:pt x="230965" y="228611"/>
                      <a:pt x="230631" y="228938"/>
                      <a:pt x="230185" y="229374"/>
                    </a:cubicBezTo>
                    <a:cubicBezTo>
                      <a:pt x="229740" y="229809"/>
                      <a:pt x="229183" y="230245"/>
                      <a:pt x="228626" y="230789"/>
                    </a:cubicBezTo>
                    <a:cubicBezTo>
                      <a:pt x="227512" y="231878"/>
                      <a:pt x="226287" y="232858"/>
                      <a:pt x="225174" y="233838"/>
                    </a:cubicBezTo>
                    <a:cubicBezTo>
                      <a:pt x="223503" y="235254"/>
                      <a:pt x="221722" y="236669"/>
                      <a:pt x="219940" y="237976"/>
                    </a:cubicBezTo>
                    <a:cubicBezTo>
                      <a:pt x="218158" y="239283"/>
                      <a:pt x="216376" y="240590"/>
                      <a:pt x="214483" y="241788"/>
                    </a:cubicBezTo>
                    <a:cubicBezTo>
                      <a:pt x="211031" y="243965"/>
                      <a:pt x="207356" y="246034"/>
                      <a:pt x="203681" y="247886"/>
                    </a:cubicBezTo>
                    <a:cubicBezTo>
                      <a:pt x="199672" y="249846"/>
                      <a:pt x="195552" y="251588"/>
                      <a:pt x="191320" y="253004"/>
                    </a:cubicBezTo>
                    <a:cubicBezTo>
                      <a:pt x="186977" y="254528"/>
                      <a:pt x="182634" y="255726"/>
                      <a:pt x="178068" y="256706"/>
                    </a:cubicBezTo>
                    <a:cubicBezTo>
                      <a:pt x="173391" y="257686"/>
                      <a:pt x="168713" y="258448"/>
                      <a:pt x="163925" y="258993"/>
                    </a:cubicBezTo>
                    <a:cubicBezTo>
                      <a:pt x="158914" y="259537"/>
                      <a:pt x="153902" y="259864"/>
                      <a:pt x="148891" y="259864"/>
                    </a:cubicBezTo>
                    <a:cubicBezTo>
                      <a:pt x="143880" y="259864"/>
                      <a:pt x="138757" y="259755"/>
                      <a:pt x="133746" y="259319"/>
                    </a:cubicBezTo>
                    <a:cubicBezTo>
                      <a:pt x="128957" y="258884"/>
                      <a:pt x="124280" y="258231"/>
                      <a:pt x="119491" y="257250"/>
                    </a:cubicBezTo>
                    <a:cubicBezTo>
                      <a:pt x="115037" y="256379"/>
                      <a:pt x="110582" y="255182"/>
                      <a:pt x="106239" y="253766"/>
                    </a:cubicBezTo>
                    <a:cubicBezTo>
                      <a:pt x="102008" y="252350"/>
                      <a:pt x="97887" y="250717"/>
                      <a:pt x="93767" y="248866"/>
                    </a:cubicBezTo>
                    <a:cubicBezTo>
                      <a:pt x="89869" y="246906"/>
                      <a:pt x="85971" y="244837"/>
                      <a:pt x="82185" y="242441"/>
                    </a:cubicBezTo>
                    <a:cubicBezTo>
                      <a:pt x="78399" y="240045"/>
                      <a:pt x="74835" y="237432"/>
                      <a:pt x="71383" y="234601"/>
                    </a:cubicBezTo>
                    <a:cubicBezTo>
                      <a:pt x="67931" y="231660"/>
                      <a:pt x="64590" y="228611"/>
                      <a:pt x="61472" y="225345"/>
                    </a:cubicBezTo>
                    <a:cubicBezTo>
                      <a:pt x="59913" y="223711"/>
                      <a:pt x="58465" y="222078"/>
                      <a:pt x="57017" y="220444"/>
                    </a:cubicBezTo>
                    <a:cubicBezTo>
                      <a:pt x="55570" y="218811"/>
                      <a:pt x="54233" y="217069"/>
                      <a:pt x="52897" y="215217"/>
                    </a:cubicBezTo>
                    <a:cubicBezTo>
                      <a:pt x="50336" y="211733"/>
                      <a:pt x="47886" y="208030"/>
                      <a:pt x="45770" y="204219"/>
                    </a:cubicBezTo>
                    <a:cubicBezTo>
                      <a:pt x="43654" y="200408"/>
                      <a:pt x="41761" y="196488"/>
                      <a:pt x="40090" y="192459"/>
                    </a:cubicBezTo>
                    <a:cubicBezTo>
                      <a:pt x="38420" y="188321"/>
                      <a:pt x="37084" y="184074"/>
                      <a:pt x="35859" y="179827"/>
                    </a:cubicBezTo>
                    <a:cubicBezTo>
                      <a:pt x="34634" y="175362"/>
                      <a:pt x="33743" y="170789"/>
                      <a:pt x="33075" y="166215"/>
                    </a:cubicBezTo>
                    <a:cubicBezTo>
                      <a:pt x="32406" y="161424"/>
                      <a:pt x="31961" y="156523"/>
                      <a:pt x="31738" y="151732"/>
                    </a:cubicBezTo>
                    <a:cubicBezTo>
                      <a:pt x="31627" y="149228"/>
                      <a:pt x="31627" y="146723"/>
                      <a:pt x="31627" y="144218"/>
                    </a:cubicBezTo>
                    <a:cubicBezTo>
                      <a:pt x="31627" y="141714"/>
                      <a:pt x="31738" y="139209"/>
                      <a:pt x="31850" y="136705"/>
                    </a:cubicBezTo>
                    <a:cubicBezTo>
                      <a:pt x="32184" y="131913"/>
                      <a:pt x="32629" y="127122"/>
                      <a:pt x="33520" y="122331"/>
                    </a:cubicBezTo>
                    <a:cubicBezTo>
                      <a:pt x="34299" y="117866"/>
                      <a:pt x="35302" y="113401"/>
                      <a:pt x="36638" y="108937"/>
                    </a:cubicBezTo>
                    <a:cubicBezTo>
                      <a:pt x="37863" y="104690"/>
                      <a:pt x="39422" y="100443"/>
                      <a:pt x="41204" y="96414"/>
                    </a:cubicBezTo>
                    <a:cubicBezTo>
                      <a:pt x="42986" y="92385"/>
                      <a:pt x="44990" y="88465"/>
                      <a:pt x="47217" y="84653"/>
                    </a:cubicBezTo>
                    <a:cubicBezTo>
                      <a:pt x="49445" y="80842"/>
                      <a:pt x="52006" y="77249"/>
                      <a:pt x="54679" y="73764"/>
                    </a:cubicBezTo>
                    <a:cubicBezTo>
                      <a:pt x="57463" y="70170"/>
                      <a:pt x="60470" y="66795"/>
                      <a:pt x="63699" y="63637"/>
                    </a:cubicBezTo>
                    <a:cubicBezTo>
                      <a:pt x="66817" y="60479"/>
                      <a:pt x="70269" y="57430"/>
                      <a:pt x="73833" y="54599"/>
                    </a:cubicBezTo>
                    <a:cubicBezTo>
                      <a:pt x="77285" y="51876"/>
                      <a:pt x="80960" y="49372"/>
                      <a:pt x="84746" y="47085"/>
                    </a:cubicBezTo>
                    <a:cubicBezTo>
                      <a:pt x="88533" y="44798"/>
                      <a:pt x="92430" y="42729"/>
                      <a:pt x="96439" y="40987"/>
                    </a:cubicBezTo>
                    <a:cubicBezTo>
                      <a:pt x="100560" y="39136"/>
                      <a:pt x="104680" y="37611"/>
                      <a:pt x="108912" y="36304"/>
                    </a:cubicBezTo>
                    <a:cubicBezTo>
                      <a:pt x="113366" y="34998"/>
                      <a:pt x="117821" y="33909"/>
                      <a:pt x="122275" y="33038"/>
                    </a:cubicBezTo>
                    <a:cubicBezTo>
                      <a:pt x="127064" y="32166"/>
                      <a:pt x="131853" y="31622"/>
                      <a:pt x="136641" y="31295"/>
                    </a:cubicBezTo>
                    <a:cubicBezTo>
                      <a:pt x="139091" y="31186"/>
                      <a:pt x="141652" y="31078"/>
                      <a:pt x="144214" y="30969"/>
                    </a:cubicBezTo>
                    <a:cubicBezTo>
                      <a:pt x="146775" y="30969"/>
                      <a:pt x="149336" y="30969"/>
                      <a:pt x="151786" y="30969"/>
                    </a:cubicBezTo>
                    <a:cubicBezTo>
                      <a:pt x="156798" y="31078"/>
                      <a:pt x="161698" y="31513"/>
                      <a:pt x="166597" y="32166"/>
                    </a:cubicBezTo>
                    <a:cubicBezTo>
                      <a:pt x="171275" y="32820"/>
                      <a:pt x="175952" y="33691"/>
                      <a:pt x="180518" y="34780"/>
                    </a:cubicBezTo>
                    <a:cubicBezTo>
                      <a:pt x="184972" y="35869"/>
                      <a:pt x="189315" y="37284"/>
                      <a:pt x="193547" y="38809"/>
                    </a:cubicBezTo>
                    <a:cubicBezTo>
                      <a:pt x="197667" y="40442"/>
                      <a:pt x="201788" y="42294"/>
                      <a:pt x="205686" y="44363"/>
                    </a:cubicBezTo>
                    <a:cubicBezTo>
                      <a:pt x="209583" y="46432"/>
                      <a:pt x="213370" y="48718"/>
                      <a:pt x="217044" y="51332"/>
                    </a:cubicBezTo>
                    <a:cubicBezTo>
                      <a:pt x="220719" y="53945"/>
                      <a:pt x="224172" y="56777"/>
                      <a:pt x="227512" y="59717"/>
                    </a:cubicBezTo>
                    <a:cubicBezTo>
                      <a:pt x="229183" y="61241"/>
                      <a:pt x="230853" y="62766"/>
                      <a:pt x="232412" y="64399"/>
                    </a:cubicBezTo>
                    <a:cubicBezTo>
                      <a:pt x="233971" y="66033"/>
                      <a:pt x="235531" y="67666"/>
                      <a:pt x="236978" y="69299"/>
                    </a:cubicBezTo>
                    <a:cubicBezTo>
                      <a:pt x="239874" y="72675"/>
                      <a:pt x="242546" y="76160"/>
                      <a:pt x="244885" y="79862"/>
                    </a:cubicBezTo>
                    <a:cubicBezTo>
                      <a:pt x="247335" y="83456"/>
                      <a:pt x="249562" y="87267"/>
                      <a:pt x="251455" y="91187"/>
                    </a:cubicBezTo>
                    <a:cubicBezTo>
                      <a:pt x="253348" y="95107"/>
                      <a:pt x="255130" y="99245"/>
                      <a:pt x="256578" y="103383"/>
                    </a:cubicBezTo>
                    <a:cubicBezTo>
                      <a:pt x="258026" y="107630"/>
                      <a:pt x="259251" y="112095"/>
                      <a:pt x="260253" y="116450"/>
                    </a:cubicBezTo>
                    <a:cubicBezTo>
                      <a:pt x="261255" y="121024"/>
                      <a:pt x="261923" y="125706"/>
                      <a:pt x="262369" y="130498"/>
                    </a:cubicBezTo>
                    <a:cubicBezTo>
                      <a:pt x="262926" y="135507"/>
                      <a:pt x="263148" y="140407"/>
                      <a:pt x="263148" y="145416"/>
                    </a:cubicBezTo>
                    <a:cubicBezTo>
                      <a:pt x="263371" y="150643"/>
                      <a:pt x="263148" y="155652"/>
                      <a:pt x="262591" y="160661"/>
                    </a:cubicBezTo>
                  </a:path>
                </a:pathLst>
              </a:custGeom>
              <a:grpFill/>
              <a:ln w="11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17" name="Vapaamuotoinen: Muoto 16">
                <a:extLst>
                  <a:ext uri="{FF2B5EF4-FFF2-40B4-BE49-F238E27FC236}">
                    <a16:creationId xmlns:a16="http://schemas.microsoft.com/office/drawing/2014/main" id="{1CFCE4EB-3D0D-439E-8E17-0679078793AD}"/>
                  </a:ext>
                </a:extLst>
              </p:cNvPr>
              <p:cNvSpPr/>
              <p:nvPr/>
            </p:nvSpPr>
            <p:spPr bwMode="black">
              <a:xfrm>
                <a:off x="10972862" y="6318240"/>
                <a:ext cx="32851" cy="290311"/>
              </a:xfrm>
              <a:custGeom>
                <a:avLst/>
                <a:gdLst>
                  <a:gd name="connsiteX0" fmla="*/ 334 w 32851"/>
                  <a:gd name="connsiteY0" fmla="*/ 290312 h 290311"/>
                  <a:gd name="connsiteX1" fmla="*/ 32518 w 32851"/>
                  <a:gd name="connsiteY1" fmla="*/ 290312 h 290311"/>
                  <a:gd name="connsiteX2" fmla="*/ 32852 w 32851"/>
                  <a:gd name="connsiteY2" fmla="*/ 145156 h 290311"/>
                  <a:gd name="connsiteX3" fmla="*/ 32518 w 32851"/>
                  <a:gd name="connsiteY3" fmla="*/ 0 h 290311"/>
                  <a:gd name="connsiteX4" fmla="*/ 334 w 32851"/>
                  <a:gd name="connsiteY4" fmla="*/ 0 h 290311"/>
                  <a:gd name="connsiteX5" fmla="*/ 0 w 32851"/>
                  <a:gd name="connsiteY5" fmla="*/ 145156 h 290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851" h="290311">
                    <a:moveTo>
                      <a:pt x="334" y="290312"/>
                    </a:moveTo>
                    <a:lnTo>
                      <a:pt x="32518" y="290312"/>
                    </a:lnTo>
                    <a:lnTo>
                      <a:pt x="32852" y="145156"/>
                    </a:lnTo>
                    <a:lnTo>
                      <a:pt x="32518" y="0"/>
                    </a:lnTo>
                    <a:lnTo>
                      <a:pt x="334" y="0"/>
                    </a:lnTo>
                    <a:lnTo>
                      <a:pt x="0" y="145156"/>
                    </a:lnTo>
                    <a:close/>
                  </a:path>
                </a:pathLst>
              </a:custGeom>
              <a:grpFill/>
              <a:ln w="11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18" name="Vapaamuotoinen: Muoto 17">
                <a:extLst>
                  <a:ext uri="{FF2B5EF4-FFF2-40B4-BE49-F238E27FC236}">
                    <a16:creationId xmlns:a16="http://schemas.microsoft.com/office/drawing/2014/main" id="{7E684B79-731C-4085-BE6A-B6E739C7F912}"/>
                  </a:ext>
                </a:extLst>
              </p:cNvPr>
              <p:cNvSpPr/>
              <p:nvPr/>
            </p:nvSpPr>
            <p:spPr bwMode="black">
              <a:xfrm>
                <a:off x="10278854" y="6318240"/>
                <a:ext cx="202567" cy="290311"/>
              </a:xfrm>
              <a:custGeom>
                <a:avLst/>
                <a:gdLst>
                  <a:gd name="connsiteX0" fmla="*/ 0 w 202567"/>
                  <a:gd name="connsiteY0" fmla="*/ 0 h 290311"/>
                  <a:gd name="connsiteX1" fmla="*/ 0 w 202567"/>
                  <a:gd name="connsiteY1" fmla="*/ 32233 h 290311"/>
                  <a:gd name="connsiteX2" fmla="*/ 85081 w 202567"/>
                  <a:gd name="connsiteY2" fmla="*/ 32233 h 290311"/>
                  <a:gd name="connsiteX3" fmla="*/ 84746 w 202567"/>
                  <a:gd name="connsiteY3" fmla="*/ 161163 h 290311"/>
                  <a:gd name="connsiteX4" fmla="*/ 85081 w 202567"/>
                  <a:gd name="connsiteY4" fmla="*/ 290312 h 290311"/>
                  <a:gd name="connsiteX5" fmla="*/ 117710 w 202567"/>
                  <a:gd name="connsiteY5" fmla="*/ 290312 h 290311"/>
                  <a:gd name="connsiteX6" fmla="*/ 117932 w 202567"/>
                  <a:gd name="connsiteY6" fmla="*/ 161163 h 290311"/>
                  <a:gd name="connsiteX7" fmla="*/ 117710 w 202567"/>
                  <a:gd name="connsiteY7" fmla="*/ 32233 h 290311"/>
                  <a:gd name="connsiteX8" fmla="*/ 202567 w 202567"/>
                  <a:gd name="connsiteY8" fmla="*/ 32233 h 290311"/>
                  <a:gd name="connsiteX9" fmla="*/ 202567 w 202567"/>
                  <a:gd name="connsiteY9" fmla="*/ 0 h 290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2567" h="290311">
                    <a:moveTo>
                      <a:pt x="0" y="0"/>
                    </a:moveTo>
                    <a:lnTo>
                      <a:pt x="0" y="32233"/>
                    </a:lnTo>
                    <a:lnTo>
                      <a:pt x="85081" y="32233"/>
                    </a:lnTo>
                    <a:lnTo>
                      <a:pt x="84746" y="161163"/>
                    </a:lnTo>
                    <a:lnTo>
                      <a:pt x="85081" y="290312"/>
                    </a:lnTo>
                    <a:lnTo>
                      <a:pt x="117710" y="290312"/>
                    </a:lnTo>
                    <a:lnTo>
                      <a:pt x="117932" y="161163"/>
                    </a:lnTo>
                    <a:lnTo>
                      <a:pt x="117710" y="32233"/>
                    </a:lnTo>
                    <a:lnTo>
                      <a:pt x="202567" y="32233"/>
                    </a:lnTo>
                    <a:lnTo>
                      <a:pt x="202567" y="0"/>
                    </a:lnTo>
                    <a:close/>
                  </a:path>
                </a:pathLst>
              </a:custGeom>
              <a:grpFill/>
              <a:ln w="11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19" name="Vapaamuotoinen: Muoto 18">
                <a:extLst>
                  <a:ext uri="{FF2B5EF4-FFF2-40B4-BE49-F238E27FC236}">
                    <a16:creationId xmlns:a16="http://schemas.microsoft.com/office/drawing/2014/main" id="{57443CA3-1F18-4A94-86F4-FEE32CBEC292}"/>
                  </a:ext>
                </a:extLst>
              </p:cNvPr>
              <p:cNvSpPr/>
              <p:nvPr/>
            </p:nvSpPr>
            <p:spPr bwMode="black">
              <a:xfrm>
                <a:off x="10763359" y="6317810"/>
                <a:ext cx="159501" cy="291546"/>
              </a:xfrm>
              <a:custGeom>
                <a:avLst/>
                <a:gdLst>
                  <a:gd name="connsiteX0" fmla="*/ 126872 w 159501"/>
                  <a:gd name="connsiteY0" fmla="*/ 76547 h 291546"/>
                  <a:gd name="connsiteX1" fmla="*/ 126427 w 159501"/>
                  <a:gd name="connsiteY1" fmla="*/ 69251 h 291546"/>
                  <a:gd name="connsiteX2" fmla="*/ 125536 w 159501"/>
                  <a:gd name="connsiteY2" fmla="*/ 64460 h 291546"/>
                  <a:gd name="connsiteX3" fmla="*/ 124645 w 159501"/>
                  <a:gd name="connsiteY3" fmla="*/ 61302 h 291546"/>
                  <a:gd name="connsiteX4" fmla="*/ 123532 w 159501"/>
                  <a:gd name="connsiteY4" fmla="*/ 58362 h 291546"/>
                  <a:gd name="connsiteX5" fmla="*/ 120525 w 159501"/>
                  <a:gd name="connsiteY5" fmla="*/ 52917 h 291546"/>
                  <a:gd name="connsiteX6" fmla="*/ 116516 w 159501"/>
                  <a:gd name="connsiteY6" fmla="*/ 47908 h 291546"/>
                  <a:gd name="connsiteX7" fmla="*/ 113843 w 159501"/>
                  <a:gd name="connsiteY7" fmla="*/ 45404 h 291546"/>
                  <a:gd name="connsiteX8" fmla="*/ 112507 w 159501"/>
                  <a:gd name="connsiteY8" fmla="*/ 44315 h 291546"/>
                  <a:gd name="connsiteX9" fmla="*/ 111839 w 159501"/>
                  <a:gd name="connsiteY9" fmla="*/ 43770 h 291546"/>
                  <a:gd name="connsiteX10" fmla="*/ 111282 w 159501"/>
                  <a:gd name="connsiteY10" fmla="*/ 43226 h 291546"/>
                  <a:gd name="connsiteX11" fmla="*/ 109611 w 159501"/>
                  <a:gd name="connsiteY11" fmla="*/ 42028 h 291546"/>
                  <a:gd name="connsiteX12" fmla="*/ 106493 w 159501"/>
                  <a:gd name="connsiteY12" fmla="*/ 40068 h 291546"/>
                  <a:gd name="connsiteX13" fmla="*/ 105157 w 159501"/>
                  <a:gd name="connsiteY13" fmla="*/ 39305 h 291546"/>
                  <a:gd name="connsiteX14" fmla="*/ 100591 w 159501"/>
                  <a:gd name="connsiteY14" fmla="*/ 37128 h 291546"/>
                  <a:gd name="connsiteX15" fmla="*/ 95914 w 159501"/>
                  <a:gd name="connsiteY15" fmla="*/ 35494 h 291546"/>
                  <a:gd name="connsiteX16" fmla="*/ 92462 w 159501"/>
                  <a:gd name="connsiteY16" fmla="*/ 34623 h 291546"/>
                  <a:gd name="connsiteX17" fmla="*/ 88898 w 159501"/>
                  <a:gd name="connsiteY17" fmla="*/ 33861 h 291546"/>
                  <a:gd name="connsiteX18" fmla="*/ 83553 w 159501"/>
                  <a:gd name="connsiteY18" fmla="*/ 33098 h 291546"/>
                  <a:gd name="connsiteX19" fmla="*/ 79544 w 159501"/>
                  <a:gd name="connsiteY19" fmla="*/ 32881 h 291546"/>
                  <a:gd name="connsiteX20" fmla="*/ 75535 w 159501"/>
                  <a:gd name="connsiteY20" fmla="*/ 32772 h 291546"/>
                  <a:gd name="connsiteX21" fmla="*/ 32215 w 159501"/>
                  <a:gd name="connsiteY21" fmla="*/ 32772 h 291546"/>
                  <a:gd name="connsiteX22" fmla="*/ 32215 w 159501"/>
                  <a:gd name="connsiteY22" fmla="*/ 121738 h 291546"/>
                  <a:gd name="connsiteX23" fmla="*/ 75423 w 159501"/>
                  <a:gd name="connsiteY23" fmla="*/ 121738 h 291546"/>
                  <a:gd name="connsiteX24" fmla="*/ 86448 w 159501"/>
                  <a:gd name="connsiteY24" fmla="*/ 120976 h 291546"/>
                  <a:gd name="connsiteX25" fmla="*/ 96248 w 159501"/>
                  <a:gd name="connsiteY25" fmla="*/ 118689 h 291546"/>
                  <a:gd name="connsiteX26" fmla="*/ 104934 w 159501"/>
                  <a:gd name="connsiteY26" fmla="*/ 114987 h 291546"/>
                  <a:gd name="connsiteX27" fmla="*/ 112618 w 159501"/>
                  <a:gd name="connsiteY27" fmla="*/ 109869 h 291546"/>
                  <a:gd name="connsiteX28" fmla="*/ 115514 w 159501"/>
                  <a:gd name="connsiteY28" fmla="*/ 107146 h 291546"/>
                  <a:gd name="connsiteX29" fmla="*/ 118075 w 159501"/>
                  <a:gd name="connsiteY29" fmla="*/ 104206 h 291546"/>
                  <a:gd name="connsiteX30" fmla="*/ 120302 w 159501"/>
                  <a:gd name="connsiteY30" fmla="*/ 101157 h 291546"/>
                  <a:gd name="connsiteX31" fmla="*/ 122195 w 159501"/>
                  <a:gd name="connsiteY31" fmla="*/ 97782 h 291546"/>
                  <a:gd name="connsiteX32" fmla="*/ 124979 w 159501"/>
                  <a:gd name="connsiteY32" fmla="*/ 90377 h 291546"/>
                  <a:gd name="connsiteX33" fmla="*/ 125982 w 159501"/>
                  <a:gd name="connsiteY33" fmla="*/ 85694 h 291546"/>
                  <a:gd name="connsiteX34" fmla="*/ 126872 w 159501"/>
                  <a:gd name="connsiteY34" fmla="*/ 76547 h 291546"/>
                  <a:gd name="connsiteX35" fmla="*/ 98809 w 159501"/>
                  <a:gd name="connsiteY35" fmla="*/ 151249 h 291546"/>
                  <a:gd name="connsiteX36" fmla="*/ 42126 w 159501"/>
                  <a:gd name="connsiteY36" fmla="*/ 153862 h 291546"/>
                  <a:gd name="connsiteX37" fmla="*/ 32215 w 159501"/>
                  <a:gd name="connsiteY37" fmla="*/ 156040 h 291546"/>
                  <a:gd name="connsiteX38" fmla="*/ 32215 w 159501"/>
                  <a:gd name="connsiteY38" fmla="*/ 168018 h 291546"/>
                  <a:gd name="connsiteX39" fmla="*/ 32215 w 159501"/>
                  <a:gd name="connsiteY39" fmla="*/ 191866 h 291546"/>
                  <a:gd name="connsiteX40" fmla="*/ 32215 w 159501"/>
                  <a:gd name="connsiteY40" fmla="*/ 243591 h 291546"/>
                  <a:gd name="connsiteX41" fmla="*/ 32215 w 159501"/>
                  <a:gd name="connsiteY41" fmla="*/ 269508 h 291546"/>
                  <a:gd name="connsiteX42" fmla="*/ 32215 w 159501"/>
                  <a:gd name="connsiteY42" fmla="*/ 282466 h 291546"/>
                  <a:gd name="connsiteX43" fmla="*/ 32215 w 159501"/>
                  <a:gd name="connsiteY43" fmla="*/ 289000 h 291546"/>
                  <a:gd name="connsiteX44" fmla="*/ 27538 w 159501"/>
                  <a:gd name="connsiteY44" fmla="*/ 290851 h 291546"/>
                  <a:gd name="connsiteX45" fmla="*/ 7604 w 159501"/>
                  <a:gd name="connsiteY45" fmla="*/ 290851 h 291546"/>
                  <a:gd name="connsiteX46" fmla="*/ 31 w 159501"/>
                  <a:gd name="connsiteY46" fmla="*/ 288564 h 291546"/>
                  <a:gd name="connsiteX47" fmla="*/ 31 w 159501"/>
                  <a:gd name="connsiteY47" fmla="*/ 285079 h 291546"/>
                  <a:gd name="connsiteX48" fmla="*/ 31 w 159501"/>
                  <a:gd name="connsiteY48" fmla="*/ 274626 h 291546"/>
                  <a:gd name="connsiteX49" fmla="*/ 31 w 159501"/>
                  <a:gd name="connsiteY49" fmla="*/ 214516 h 291546"/>
                  <a:gd name="connsiteX50" fmla="*/ 143 w 159501"/>
                  <a:gd name="connsiteY50" fmla="*/ 7944 h 291546"/>
                  <a:gd name="connsiteX51" fmla="*/ 143 w 159501"/>
                  <a:gd name="connsiteY51" fmla="*/ 1846 h 291546"/>
                  <a:gd name="connsiteX52" fmla="*/ 5042 w 159501"/>
                  <a:gd name="connsiteY52" fmla="*/ 539 h 291546"/>
                  <a:gd name="connsiteX53" fmla="*/ 17404 w 159501"/>
                  <a:gd name="connsiteY53" fmla="*/ 539 h 291546"/>
                  <a:gd name="connsiteX54" fmla="*/ 42126 w 159501"/>
                  <a:gd name="connsiteY54" fmla="*/ 539 h 291546"/>
                  <a:gd name="connsiteX55" fmla="*/ 98141 w 159501"/>
                  <a:gd name="connsiteY55" fmla="*/ 2826 h 291546"/>
                  <a:gd name="connsiteX56" fmla="*/ 159501 w 159501"/>
                  <a:gd name="connsiteY56" fmla="*/ 76656 h 291546"/>
                  <a:gd name="connsiteX57" fmla="*/ 98809 w 159501"/>
                  <a:gd name="connsiteY57" fmla="*/ 151249 h 291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59501" h="291546">
                    <a:moveTo>
                      <a:pt x="126872" y="76547"/>
                    </a:moveTo>
                    <a:cubicBezTo>
                      <a:pt x="126872" y="74043"/>
                      <a:pt x="126761" y="71647"/>
                      <a:pt x="126427" y="69251"/>
                    </a:cubicBezTo>
                    <a:cubicBezTo>
                      <a:pt x="126204" y="67618"/>
                      <a:pt x="125870" y="65985"/>
                      <a:pt x="125536" y="64460"/>
                    </a:cubicBezTo>
                    <a:cubicBezTo>
                      <a:pt x="125313" y="63371"/>
                      <a:pt x="124979" y="62282"/>
                      <a:pt x="124645" y="61302"/>
                    </a:cubicBezTo>
                    <a:cubicBezTo>
                      <a:pt x="124311" y="60322"/>
                      <a:pt x="123866" y="59342"/>
                      <a:pt x="123532" y="58362"/>
                    </a:cubicBezTo>
                    <a:cubicBezTo>
                      <a:pt x="122752" y="56402"/>
                      <a:pt x="121638" y="54551"/>
                      <a:pt x="120525" y="52917"/>
                    </a:cubicBezTo>
                    <a:cubicBezTo>
                      <a:pt x="119300" y="51175"/>
                      <a:pt x="117963" y="49433"/>
                      <a:pt x="116516" y="47908"/>
                    </a:cubicBezTo>
                    <a:cubicBezTo>
                      <a:pt x="115625" y="47037"/>
                      <a:pt x="114734" y="46166"/>
                      <a:pt x="113843" y="45404"/>
                    </a:cubicBezTo>
                    <a:cubicBezTo>
                      <a:pt x="113398" y="44968"/>
                      <a:pt x="112952" y="44641"/>
                      <a:pt x="112507" y="44315"/>
                    </a:cubicBezTo>
                    <a:cubicBezTo>
                      <a:pt x="112284" y="44097"/>
                      <a:pt x="112061" y="43988"/>
                      <a:pt x="111839" y="43770"/>
                    </a:cubicBezTo>
                    <a:cubicBezTo>
                      <a:pt x="111616" y="43661"/>
                      <a:pt x="111504" y="43443"/>
                      <a:pt x="111282" y="43226"/>
                    </a:cubicBezTo>
                    <a:cubicBezTo>
                      <a:pt x="110725" y="42790"/>
                      <a:pt x="110168" y="42354"/>
                      <a:pt x="109611" y="42028"/>
                    </a:cubicBezTo>
                    <a:cubicBezTo>
                      <a:pt x="108609" y="41266"/>
                      <a:pt x="107607" y="40612"/>
                      <a:pt x="106493" y="40068"/>
                    </a:cubicBezTo>
                    <a:cubicBezTo>
                      <a:pt x="106048" y="39850"/>
                      <a:pt x="105602" y="39523"/>
                      <a:pt x="105157" y="39305"/>
                    </a:cubicBezTo>
                    <a:cubicBezTo>
                      <a:pt x="103709" y="38543"/>
                      <a:pt x="102150" y="37781"/>
                      <a:pt x="100591" y="37128"/>
                    </a:cubicBezTo>
                    <a:cubicBezTo>
                      <a:pt x="99032" y="36474"/>
                      <a:pt x="97584" y="36039"/>
                      <a:pt x="95914" y="35494"/>
                    </a:cubicBezTo>
                    <a:cubicBezTo>
                      <a:pt x="94800" y="35167"/>
                      <a:pt x="93575" y="34841"/>
                      <a:pt x="92462" y="34623"/>
                    </a:cubicBezTo>
                    <a:cubicBezTo>
                      <a:pt x="91237" y="34405"/>
                      <a:pt x="90123" y="34079"/>
                      <a:pt x="88898" y="33861"/>
                    </a:cubicBezTo>
                    <a:cubicBezTo>
                      <a:pt x="87116" y="33534"/>
                      <a:pt x="85334" y="33316"/>
                      <a:pt x="83553" y="33098"/>
                    </a:cubicBezTo>
                    <a:cubicBezTo>
                      <a:pt x="82216" y="32990"/>
                      <a:pt x="80880" y="32881"/>
                      <a:pt x="79544" y="32881"/>
                    </a:cubicBezTo>
                    <a:cubicBezTo>
                      <a:pt x="78207" y="32881"/>
                      <a:pt x="76871" y="32772"/>
                      <a:pt x="75535" y="32772"/>
                    </a:cubicBezTo>
                    <a:lnTo>
                      <a:pt x="32215" y="32772"/>
                    </a:lnTo>
                    <a:lnTo>
                      <a:pt x="32215" y="121738"/>
                    </a:lnTo>
                    <a:lnTo>
                      <a:pt x="75423" y="121738"/>
                    </a:lnTo>
                    <a:cubicBezTo>
                      <a:pt x="79098" y="121738"/>
                      <a:pt x="82773" y="121520"/>
                      <a:pt x="86448" y="120976"/>
                    </a:cubicBezTo>
                    <a:cubicBezTo>
                      <a:pt x="89789" y="120432"/>
                      <a:pt x="93018" y="119778"/>
                      <a:pt x="96248" y="118689"/>
                    </a:cubicBezTo>
                    <a:cubicBezTo>
                      <a:pt x="99255" y="117709"/>
                      <a:pt x="102150" y="116511"/>
                      <a:pt x="104934" y="114987"/>
                    </a:cubicBezTo>
                    <a:cubicBezTo>
                      <a:pt x="107607" y="113571"/>
                      <a:pt x="110168" y="111829"/>
                      <a:pt x="112618" y="109869"/>
                    </a:cubicBezTo>
                    <a:cubicBezTo>
                      <a:pt x="113620" y="108998"/>
                      <a:pt x="114623" y="108127"/>
                      <a:pt x="115514" y="107146"/>
                    </a:cubicBezTo>
                    <a:cubicBezTo>
                      <a:pt x="116404" y="106275"/>
                      <a:pt x="117295" y="105295"/>
                      <a:pt x="118075" y="104206"/>
                    </a:cubicBezTo>
                    <a:cubicBezTo>
                      <a:pt x="118854" y="103226"/>
                      <a:pt x="119634" y="102246"/>
                      <a:pt x="120302" y="101157"/>
                    </a:cubicBezTo>
                    <a:cubicBezTo>
                      <a:pt x="120970" y="100068"/>
                      <a:pt x="121638" y="98979"/>
                      <a:pt x="122195" y="97782"/>
                    </a:cubicBezTo>
                    <a:cubicBezTo>
                      <a:pt x="123309" y="95386"/>
                      <a:pt x="124311" y="92990"/>
                      <a:pt x="124979" y="90377"/>
                    </a:cubicBezTo>
                    <a:cubicBezTo>
                      <a:pt x="125425" y="88852"/>
                      <a:pt x="125759" y="87219"/>
                      <a:pt x="125982" y="85694"/>
                    </a:cubicBezTo>
                    <a:cubicBezTo>
                      <a:pt x="126650" y="82536"/>
                      <a:pt x="126872" y="79487"/>
                      <a:pt x="126872" y="76547"/>
                    </a:cubicBezTo>
                    <a:moveTo>
                      <a:pt x="98809" y="151249"/>
                    </a:moveTo>
                    <a:cubicBezTo>
                      <a:pt x="79766" y="155822"/>
                      <a:pt x="61058" y="153862"/>
                      <a:pt x="42126" y="153862"/>
                    </a:cubicBezTo>
                    <a:cubicBezTo>
                      <a:pt x="39899" y="153862"/>
                      <a:pt x="32215" y="151902"/>
                      <a:pt x="32215" y="156040"/>
                    </a:cubicBezTo>
                    <a:lnTo>
                      <a:pt x="32215" y="168018"/>
                    </a:lnTo>
                    <a:lnTo>
                      <a:pt x="32215" y="191866"/>
                    </a:lnTo>
                    <a:lnTo>
                      <a:pt x="32215" y="243591"/>
                    </a:lnTo>
                    <a:lnTo>
                      <a:pt x="32215" y="269508"/>
                    </a:lnTo>
                    <a:lnTo>
                      <a:pt x="32215" y="282466"/>
                    </a:lnTo>
                    <a:lnTo>
                      <a:pt x="32215" y="289000"/>
                    </a:lnTo>
                    <a:cubicBezTo>
                      <a:pt x="32215" y="292049"/>
                      <a:pt x="29431" y="290851"/>
                      <a:pt x="27538" y="290851"/>
                    </a:cubicBezTo>
                    <a:lnTo>
                      <a:pt x="7604" y="290851"/>
                    </a:lnTo>
                    <a:cubicBezTo>
                      <a:pt x="4708" y="290851"/>
                      <a:pt x="31" y="293464"/>
                      <a:pt x="31" y="288564"/>
                    </a:cubicBezTo>
                    <a:lnTo>
                      <a:pt x="31" y="285079"/>
                    </a:lnTo>
                    <a:cubicBezTo>
                      <a:pt x="31" y="281595"/>
                      <a:pt x="31" y="278110"/>
                      <a:pt x="31" y="274626"/>
                    </a:cubicBezTo>
                    <a:cubicBezTo>
                      <a:pt x="31" y="254589"/>
                      <a:pt x="31" y="234553"/>
                      <a:pt x="31" y="214516"/>
                    </a:cubicBezTo>
                    <a:cubicBezTo>
                      <a:pt x="-80" y="145695"/>
                      <a:pt x="143" y="76874"/>
                      <a:pt x="143" y="7944"/>
                    </a:cubicBezTo>
                    <a:lnTo>
                      <a:pt x="143" y="1846"/>
                    </a:lnTo>
                    <a:cubicBezTo>
                      <a:pt x="143" y="-1312"/>
                      <a:pt x="3261" y="539"/>
                      <a:pt x="5042" y="539"/>
                    </a:cubicBezTo>
                    <a:lnTo>
                      <a:pt x="17404" y="539"/>
                    </a:lnTo>
                    <a:lnTo>
                      <a:pt x="42126" y="539"/>
                    </a:lnTo>
                    <a:cubicBezTo>
                      <a:pt x="60835" y="539"/>
                      <a:pt x="79321" y="-1312"/>
                      <a:pt x="98141" y="2826"/>
                    </a:cubicBezTo>
                    <a:cubicBezTo>
                      <a:pt x="136561" y="11320"/>
                      <a:pt x="159501" y="37672"/>
                      <a:pt x="159501" y="76656"/>
                    </a:cubicBezTo>
                    <a:cubicBezTo>
                      <a:pt x="159390" y="113789"/>
                      <a:pt x="135559" y="142428"/>
                      <a:pt x="98809" y="151249"/>
                    </a:cubicBezTo>
                  </a:path>
                </a:pathLst>
              </a:custGeom>
              <a:grpFill/>
              <a:ln w="11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20" name="Vapaamuotoinen: Muoto 19">
                <a:extLst>
                  <a:ext uri="{FF2B5EF4-FFF2-40B4-BE49-F238E27FC236}">
                    <a16:creationId xmlns:a16="http://schemas.microsoft.com/office/drawing/2014/main" id="{434B4746-318A-4BD9-BEF3-36C90F5D931D}"/>
                  </a:ext>
                </a:extLst>
              </p:cNvPr>
              <p:cNvSpPr/>
              <p:nvPr/>
            </p:nvSpPr>
            <p:spPr bwMode="black">
              <a:xfrm>
                <a:off x="10472624" y="6318240"/>
                <a:ext cx="245775" cy="290311"/>
              </a:xfrm>
              <a:custGeom>
                <a:avLst/>
                <a:gdLst>
                  <a:gd name="connsiteX0" fmla="*/ 172054 w 245775"/>
                  <a:gd name="connsiteY0" fmla="*/ 204176 h 290311"/>
                  <a:gd name="connsiteX1" fmla="*/ 122610 w 245775"/>
                  <a:gd name="connsiteY1" fmla="*/ 77750 h 290311"/>
                  <a:gd name="connsiteX2" fmla="*/ 73165 w 245775"/>
                  <a:gd name="connsiteY2" fmla="*/ 204176 h 290311"/>
                  <a:gd name="connsiteX3" fmla="*/ 172054 w 245775"/>
                  <a:gd name="connsiteY3" fmla="*/ 204176 h 290311"/>
                  <a:gd name="connsiteX4" fmla="*/ 206131 w 245775"/>
                  <a:gd name="connsiteY4" fmla="*/ 290312 h 290311"/>
                  <a:gd name="connsiteX5" fmla="*/ 183190 w 245775"/>
                  <a:gd name="connsiteY5" fmla="*/ 231618 h 290311"/>
                  <a:gd name="connsiteX6" fmla="*/ 62474 w 245775"/>
                  <a:gd name="connsiteY6" fmla="*/ 231618 h 290311"/>
                  <a:gd name="connsiteX7" fmla="*/ 39534 w 245775"/>
                  <a:gd name="connsiteY7" fmla="*/ 290312 h 290311"/>
                  <a:gd name="connsiteX8" fmla="*/ 0 w 245775"/>
                  <a:gd name="connsiteY8" fmla="*/ 290312 h 290311"/>
                  <a:gd name="connsiteX9" fmla="*/ 122721 w 245775"/>
                  <a:gd name="connsiteY9" fmla="*/ 0 h 290311"/>
                  <a:gd name="connsiteX10" fmla="*/ 245776 w 245775"/>
                  <a:gd name="connsiteY10" fmla="*/ 290312 h 290311"/>
                  <a:gd name="connsiteX11" fmla="*/ 206131 w 245775"/>
                  <a:gd name="connsiteY11" fmla="*/ 290312 h 290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5775" h="290311">
                    <a:moveTo>
                      <a:pt x="172054" y="204176"/>
                    </a:moveTo>
                    <a:lnTo>
                      <a:pt x="122610" y="77750"/>
                    </a:lnTo>
                    <a:lnTo>
                      <a:pt x="73165" y="204176"/>
                    </a:lnTo>
                    <a:lnTo>
                      <a:pt x="172054" y="204176"/>
                    </a:lnTo>
                    <a:close/>
                    <a:moveTo>
                      <a:pt x="206131" y="290312"/>
                    </a:moveTo>
                    <a:lnTo>
                      <a:pt x="183190" y="231618"/>
                    </a:lnTo>
                    <a:lnTo>
                      <a:pt x="62474" y="231618"/>
                    </a:lnTo>
                    <a:lnTo>
                      <a:pt x="39534" y="290312"/>
                    </a:lnTo>
                    <a:lnTo>
                      <a:pt x="0" y="290312"/>
                    </a:lnTo>
                    <a:lnTo>
                      <a:pt x="122721" y="0"/>
                    </a:lnTo>
                    <a:lnTo>
                      <a:pt x="245776" y="290312"/>
                    </a:lnTo>
                    <a:lnTo>
                      <a:pt x="206131" y="290312"/>
                    </a:lnTo>
                    <a:close/>
                  </a:path>
                </a:pathLst>
              </a:custGeom>
              <a:grpFill/>
              <a:ln w="11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46094326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7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1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tsikko 21">
            <a:extLst>
              <a:ext uri="{FF2B5EF4-FFF2-40B4-BE49-F238E27FC236}">
                <a16:creationId xmlns:a16="http://schemas.microsoft.com/office/drawing/2014/main" id="{42627C78-F857-4C35-B9DE-F8E8F893A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3909750"/>
            <a:ext cx="8280000" cy="122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8" name="Alaotsikko">
            <a:extLst>
              <a:ext uri="{FF2B5EF4-FFF2-40B4-BE49-F238E27FC236}">
                <a16:creationId xmlns:a16="http://schemas.microsoft.com/office/drawing/2014/main" id="{E91DDF1F-FE89-4603-A3BF-EF6D771217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00" y="5229000"/>
            <a:ext cx="8280000" cy="1241006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6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BE89B99-CB50-4721-8EC5-09E308DE3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020BB7A-7565-440A-AF71-226D618FE89D}" type="slidenum">
              <a:rPr lang="fi-FI" smtClean="0"/>
              <a:t>‹#›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24E1588-9E6E-4A84-810E-6A616E8CD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67D454E-E1D0-4645-950D-3BF018B7A12A}" type="datetime1">
              <a:rPr lang="fi-FI" smtClean="0"/>
              <a:t>19.12.2023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2470115-13AF-4E2A-AD86-898C49862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3C30A216-C7F8-42EB-967F-C42A5B654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 bwMode="black">
          <a:xfrm>
            <a:off x="9259944" y="5532891"/>
            <a:ext cx="2196000" cy="592921"/>
            <a:chOff x="10274400" y="6210000"/>
            <a:chExt cx="1492250" cy="402908"/>
          </a:xfrm>
          <a:solidFill>
            <a:srgbClr val="FFFFFF"/>
          </a:solidFill>
        </p:grpSpPr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EC11CF2F-5EEB-49C7-B657-CFB988898499}"/>
                </a:ext>
              </a:extLst>
            </p:cNvPr>
            <p:cNvSpPr/>
            <p:nvPr/>
          </p:nvSpPr>
          <p:spPr bwMode="black">
            <a:xfrm>
              <a:off x="11466195" y="6216751"/>
              <a:ext cx="301902" cy="392018"/>
            </a:xfrm>
            <a:custGeom>
              <a:avLst/>
              <a:gdLst>
                <a:gd name="connsiteX0" fmla="*/ 150227 w 301902"/>
                <a:gd name="connsiteY0" fmla="*/ 0 h 392018"/>
                <a:gd name="connsiteX1" fmla="*/ 126062 w 301902"/>
                <a:gd name="connsiteY1" fmla="*/ 55318 h 392018"/>
                <a:gd name="connsiteX2" fmla="*/ 126062 w 301902"/>
                <a:gd name="connsiteY2" fmla="*/ 170419 h 392018"/>
                <a:gd name="connsiteX3" fmla="*/ 96439 w 301902"/>
                <a:gd name="connsiteY3" fmla="*/ 105409 h 392018"/>
                <a:gd name="connsiteX4" fmla="*/ 69935 w 301902"/>
                <a:gd name="connsiteY4" fmla="*/ 165955 h 392018"/>
                <a:gd name="connsiteX5" fmla="*/ 101896 w 301902"/>
                <a:gd name="connsiteY5" fmla="*/ 235756 h 392018"/>
                <a:gd name="connsiteX6" fmla="*/ 52786 w 301902"/>
                <a:gd name="connsiteY6" fmla="*/ 205265 h 392018"/>
                <a:gd name="connsiteX7" fmla="*/ 33409 w 301902"/>
                <a:gd name="connsiteY7" fmla="*/ 249476 h 392018"/>
                <a:gd name="connsiteX8" fmla="*/ 80849 w 301902"/>
                <a:gd name="connsiteY8" fmla="*/ 278878 h 392018"/>
                <a:gd name="connsiteX9" fmla="*/ 20491 w 301902"/>
                <a:gd name="connsiteY9" fmla="*/ 278878 h 392018"/>
                <a:gd name="connsiteX10" fmla="*/ 0 w 301902"/>
                <a:gd name="connsiteY10" fmla="*/ 325811 h 392018"/>
                <a:gd name="connsiteX11" fmla="*/ 126062 w 301902"/>
                <a:gd name="connsiteY11" fmla="*/ 325811 h 392018"/>
                <a:gd name="connsiteX12" fmla="*/ 126062 w 301902"/>
                <a:gd name="connsiteY12" fmla="*/ 392019 h 392018"/>
                <a:gd name="connsiteX13" fmla="*/ 175729 w 301902"/>
                <a:gd name="connsiteY13" fmla="*/ 392019 h 392018"/>
                <a:gd name="connsiteX14" fmla="*/ 175729 w 301902"/>
                <a:gd name="connsiteY14" fmla="*/ 325811 h 392018"/>
                <a:gd name="connsiteX15" fmla="*/ 301902 w 301902"/>
                <a:gd name="connsiteY15" fmla="*/ 325811 h 392018"/>
                <a:gd name="connsiteX16" fmla="*/ 281300 w 301902"/>
                <a:gd name="connsiteY16" fmla="*/ 278878 h 392018"/>
                <a:gd name="connsiteX17" fmla="*/ 221054 w 301902"/>
                <a:gd name="connsiteY17" fmla="*/ 278878 h 392018"/>
                <a:gd name="connsiteX18" fmla="*/ 268494 w 301902"/>
                <a:gd name="connsiteY18" fmla="*/ 249476 h 392018"/>
                <a:gd name="connsiteX19" fmla="*/ 249117 w 301902"/>
                <a:gd name="connsiteY19" fmla="*/ 205265 h 392018"/>
                <a:gd name="connsiteX20" fmla="*/ 199895 w 301902"/>
                <a:gd name="connsiteY20" fmla="*/ 235756 h 392018"/>
                <a:gd name="connsiteX21" fmla="*/ 231967 w 301902"/>
                <a:gd name="connsiteY21" fmla="*/ 165955 h 392018"/>
                <a:gd name="connsiteX22" fmla="*/ 205463 w 301902"/>
                <a:gd name="connsiteY22" fmla="*/ 105409 h 392018"/>
                <a:gd name="connsiteX23" fmla="*/ 175729 w 301902"/>
                <a:gd name="connsiteY23" fmla="*/ 170419 h 392018"/>
                <a:gd name="connsiteX24" fmla="*/ 175729 w 301902"/>
                <a:gd name="connsiteY24" fmla="*/ 55318 h 392018"/>
                <a:gd name="connsiteX25" fmla="*/ 151675 w 301902"/>
                <a:gd name="connsiteY25" fmla="*/ 0 h 39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01902" h="392018">
                  <a:moveTo>
                    <a:pt x="150227" y="0"/>
                  </a:moveTo>
                  <a:lnTo>
                    <a:pt x="126062" y="55318"/>
                  </a:lnTo>
                  <a:lnTo>
                    <a:pt x="126062" y="170419"/>
                  </a:lnTo>
                  <a:lnTo>
                    <a:pt x="96439" y="105409"/>
                  </a:lnTo>
                  <a:lnTo>
                    <a:pt x="69935" y="165955"/>
                  </a:lnTo>
                  <a:lnTo>
                    <a:pt x="101896" y="235756"/>
                  </a:lnTo>
                  <a:lnTo>
                    <a:pt x="52786" y="205265"/>
                  </a:lnTo>
                  <a:lnTo>
                    <a:pt x="33409" y="249476"/>
                  </a:lnTo>
                  <a:lnTo>
                    <a:pt x="80849" y="278878"/>
                  </a:lnTo>
                  <a:lnTo>
                    <a:pt x="20491" y="278878"/>
                  </a:lnTo>
                  <a:lnTo>
                    <a:pt x="0" y="325811"/>
                  </a:lnTo>
                  <a:lnTo>
                    <a:pt x="126062" y="325811"/>
                  </a:lnTo>
                  <a:lnTo>
                    <a:pt x="126062" y="392019"/>
                  </a:lnTo>
                  <a:lnTo>
                    <a:pt x="175729" y="392019"/>
                  </a:lnTo>
                  <a:lnTo>
                    <a:pt x="175729" y="325811"/>
                  </a:lnTo>
                  <a:lnTo>
                    <a:pt x="301902" y="325811"/>
                  </a:lnTo>
                  <a:lnTo>
                    <a:pt x="281300" y="278878"/>
                  </a:lnTo>
                  <a:lnTo>
                    <a:pt x="221054" y="278878"/>
                  </a:lnTo>
                  <a:lnTo>
                    <a:pt x="268494" y="249476"/>
                  </a:lnTo>
                  <a:lnTo>
                    <a:pt x="249117" y="205265"/>
                  </a:lnTo>
                  <a:lnTo>
                    <a:pt x="199895" y="235756"/>
                  </a:lnTo>
                  <a:lnTo>
                    <a:pt x="231967" y="165955"/>
                  </a:lnTo>
                  <a:lnTo>
                    <a:pt x="205463" y="105409"/>
                  </a:lnTo>
                  <a:lnTo>
                    <a:pt x="175729" y="170419"/>
                  </a:lnTo>
                  <a:lnTo>
                    <a:pt x="175729" y="55318"/>
                  </a:lnTo>
                  <a:lnTo>
                    <a:pt x="151675" y="0"/>
                  </a:lnTo>
                  <a:close/>
                </a:path>
              </a:pathLst>
            </a:custGeom>
            <a:grpFill/>
            <a:ln w="11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grpSp>
          <p:nvGrpSpPr>
            <p:cNvPr id="15" name="Kuva 10">
              <a:extLst>
                <a:ext uri="{FF2B5EF4-FFF2-40B4-BE49-F238E27FC236}">
                  <a16:creationId xmlns:a16="http://schemas.microsoft.com/office/drawing/2014/main" id="{974D59E4-C489-4D86-9ADE-0A22503B24E7}"/>
                </a:ext>
              </a:extLst>
            </p:cNvPr>
            <p:cNvGrpSpPr/>
            <p:nvPr/>
          </p:nvGrpSpPr>
          <p:grpSpPr bwMode="black">
            <a:xfrm>
              <a:off x="10278854" y="6317762"/>
              <a:ext cx="1072638" cy="291633"/>
              <a:chOff x="10278854" y="6317762"/>
              <a:chExt cx="1072638" cy="291633"/>
            </a:xfrm>
            <a:grpFill/>
          </p:grpSpPr>
          <p:sp>
            <p:nvSpPr>
              <p:cNvPr id="16" name="Vapaamuotoinen: Muoto 15">
                <a:extLst>
                  <a:ext uri="{FF2B5EF4-FFF2-40B4-BE49-F238E27FC236}">
                    <a16:creationId xmlns:a16="http://schemas.microsoft.com/office/drawing/2014/main" id="{30BCBFC5-BEC8-4C97-9AE0-5C60F02304EC}"/>
                  </a:ext>
                </a:extLst>
              </p:cNvPr>
              <p:cNvSpPr/>
              <p:nvPr/>
            </p:nvSpPr>
            <p:spPr bwMode="black">
              <a:xfrm>
                <a:off x="11056272" y="6317762"/>
                <a:ext cx="295220" cy="291633"/>
              </a:xfrm>
              <a:custGeom>
                <a:avLst/>
                <a:gdLst>
                  <a:gd name="connsiteX0" fmla="*/ 295221 w 295220"/>
                  <a:gd name="connsiteY0" fmla="*/ 145634 h 291633"/>
                  <a:gd name="connsiteX1" fmla="*/ 293884 w 295220"/>
                  <a:gd name="connsiteY1" fmla="*/ 123093 h 291633"/>
                  <a:gd name="connsiteX2" fmla="*/ 292214 w 295220"/>
                  <a:gd name="connsiteY2" fmla="*/ 112312 h 291633"/>
                  <a:gd name="connsiteX3" fmla="*/ 289764 w 295220"/>
                  <a:gd name="connsiteY3" fmla="*/ 101859 h 291633"/>
                  <a:gd name="connsiteX4" fmla="*/ 282748 w 295220"/>
                  <a:gd name="connsiteY4" fmla="*/ 82149 h 291633"/>
                  <a:gd name="connsiteX5" fmla="*/ 276178 w 295220"/>
                  <a:gd name="connsiteY5" fmla="*/ 69190 h 291633"/>
                  <a:gd name="connsiteX6" fmla="*/ 270610 w 295220"/>
                  <a:gd name="connsiteY6" fmla="*/ 60479 h 291633"/>
                  <a:gd name="connsiteX7" fmla="*/ 264373 w 295220"/>
                  <a:gd name="connsiteY7" fmla="*/ 52094 h 291633"/>
                  <a:gd name="connsiteX8" fmla="*/ 255353 w 295220"/>
                  <a:gd name="connsiteY8" fmla="*/ 42076 h 291633"/>
                  <a:gd name="connsiteX9" fmla="*/ 254239 w 295220"/>
                  <a:gd name="connsiteY9" fmla="*/ 40987 h 291633"/>
                  <a:gd name="connsiteX10" fmla="*/ 253237 w 295220"/>
                  <a:gd name="connsiteY10" fmla="*/ 40116 h 291633"/>
                  <a:gd name="connsiteX11" fmla="*/ 252680 w 295220"/>
                  <a:gd name="connsiteY11" fmla="*/ 39571 h 291633"/>
                  <a:gd name="connsiteX12" fmla="*/ 252235 w 295220"/>
                  <a:gd name="connsiteY12" fmla="*/ 39027 h 291633"/>
                  <a:gd name="connsiteX13" fmla="*/ 250230 w 295220"/>
                  <a:gd name="connsiteY13" fmla="*/ 37284 h 291633"/>
                  <a:gd name="connsiteX14" fmla="*/ 247112 w 295220"/>
                  <a:gd name="connsiteY14" fmla="*/ 34562 h 291633"/>
                  <a:gd name="connsiteX15" fmla="*/ 243994 w 295220"/>
                  <a:gd name="connsiteY15" fmla="*/ 31949 h 291633"/>
                  <a:gd name="connsiteX16" fmla="*/ 239874 w 295220"/>
                  <a:gd name="connsiteY16" fmla="*/ 28682 h 291633"/>
                  <a:gd name="connsiteX17" fmla="*/ 235642 w 295220"/>
                  <a:gd name="connsiteY17" fmla="*/ 25633 h 291633"/>
                  <a:gd name="connsiteX18" fmla="*/ 231299 w 295220"/>
                  <a:gd name="connsiteY18" fmla="*/ 22802 h 291633"/>
                  <a:gd name="connsiteX19" fmla="*/ 226844 w 295220"/>
                  <a:gd name="connsiteY19" fmla="*/ 20079 h 291633"/>
                  <a:gd name="connsiteX20" fmla="*/ 219494 w 295220"/>
                  <a:gd name="connsiteY20" fmla="*/ 16050 h 291633"/>
                  <a:gd name="connsiteX21" fmla="*/ 210697 w 295220"/>
                  <a:gd name="connsiteY21" fmla="*/ 11912 h 291633"/>
                  <a:gd name="connsiteX22" fmla="*/ 200786 w 295220"/>
                  <a:gd name="connsiteY22" fmla="*/ 8210 h 291633"/>
                  <a:gd name="connsiteX23" fmla="*/ 180072 w 295220"/>
                  <a:gd name="connsiteY23" fmla="*/ 2874 h 291633"/>
                  <a:gd name="connsiteX24" fmla="*/ 158023 w 295220"/>
                  <a:gd name="connsiteY24" fmla="*/ 261 h 291633"/>
                  <a:gd name="connsiteX25" fmla="*/ 146552 w 295220"/>
                  <a:gd name="connsiteY25" fmla="*/ 43 h 291633"/>
                  <a:gd name="connsiteX26" fmla="*/ 134971 w 295220"/>
                  <a:gd name="connsiteY26" fmla="*/ 478 h 291633"/>
                  <a:gd name="connsiteX27" fmla="*/ 112921 w 295220"/>
                  <a:gd name="connsiteY27" fmla="*/ 3310 h 291633"/>
                  <a:gd name="connsiteX28" fmla="*/ 92208 w 295220"/>
                  <a:gd name="connsiteY28" fmla="*/ 8972 h 291633"/>
                  <a:gd name="connsiteX29" fmla="*/ 82408 w 295220"/>
                  <a:gd name="connsiteY29" fmla="*/ 12783 h 291633"/>
                  <a:gd name="connsiteX30" fmla="*/ 73053 w 295220"/>
                  <a:gd name="connsiteY30" fmla="*/ 17357 h 291633"/>
                  <a:gd name="connsiteX31" fmla="*/ 64033 w 295220"/>
                  <a:gd name="connsiteY31" fmla="*/ 22584 h 291633"/>
                  <a:gd name="connsiteX32" fmla="*/ 55458 w 295220"/>
                  <a:gd name="connsiteY32" fmla="*/ 28573 h 291633"/>
                  <a:gd name="connsiteX33" fmla="*/ 39645 w 295220"/>
                  <a:gd name="connsiteY33" fmla="*/ 42403 h 291633"/>
                  <a:gd name="connsiteX34" fmla="*/ 32629 w 295220"/>
                  <a:gd name="connsiteY34" fmla="*/ 50025 h 291633"/>
                  <a:gd name="connsiteX35" fmla="*/ 26170 w 295220"/>
                  <a:gd name="connsiteY35" fmla="*/ 58192 h 291633"/>
                  <a:gd name="connsiteX36" fmla="*/ 23275 w 295220"/>
                  <a:gd name="connsiteY36" fmla="*/ 62439 h 291633"/>
                  <a:gd name="connsiteX37" fmla="*/ 20491 w 295220"/>
                  <a:gd name="connsiteY37" fmla="*/ 66795 h 291633"/>
                  <a:gd name="connsiteX38" fmla="*/ 15479 w 295220"/>
                  <a:gd name="connsiteY38" fmla="*/ 75724 h 291633"/>
                  <a:gd name="connsiteX39" fmla="*/ 7573 w 295220"/>
                  <a:gd name="connsiteY39" fmla="*/ 94889 h 291633"/>
                  <a:gd name="connsiteX40" fmla="*/ 6014 w 295220"/>
                  <a:gd name="connsiteY40" fmla="*/ 99899 h 291633"/>
                  <a:gd name="connsiteX41" fmla="*/ 4677 w 295220"/>
                  <a:gd name="connsiteY41" fmla="*/ 105017 h 291633"/>
                  <a:gd name="connsiteX42" fmla="*/ 2450 w 295220"/>
                  <a:gd name="connsiteY42" fmla="*/ 115470 h 291633"/>
                  <a:gd name="connsiteX43" fmla="*/ 891 w 295220"/>
                  <a:gd name="connsiteY43" fmla="*/ 126469 h 291633"/>
                  <a:gd name="connsiteX44" fmla="*/ 111 w 295220"/>
                  <a:gd name="connsiteY44" fmla="*/ 137576 h 291633"/>
                  <a:gd name="connsiteX45" fmla="*/ 0 w 295220"/>
                  <a:gd name="connsiteY45" fmla="*/ 143238 h 291633"/>
                  <a:gd name="connsiteX46" fmla="*/ 0 w 295220"/>
                  <a:gd name="connsiteY46" fmla="*/ 149010 h 291633"/>
                  <a:gd name="connsiteX47" fmla="*/ 223 w 295220"/>
                  <a:gd name="connsiteY47" fmla="*/ 154672 h 291633"/>
                  <a:gd name="connsiteX48" fmla="*/ 557 w 295220"/>
                  <a:gd name="connsiteY48" fmla="*/ 160335 h 291633"/>
                  <a:gd name="connsiteX49" fmla="*/ 3675 w 295220"/>
                  <a:gd name="connsiteY49" fmla="*/ 182005 h 291633"/>
                  <a:gd name="connsiteX50" fmla="*/ 6348 w 295220"/>
                  <a:gd name="connsiteY50" fmla="*/ 192350 h 291633"/>
                  <a:gd name="connsiteX51" fmla="*/ 9689 w 295220"/>
                  <a:gd name="connsiteY51" fmla="*/ 202259 h 291633"/>
                  <a:gd name="connsiteX52" fmla="*/ 18486 w 295220"/>
                  <a:gd name="connsiteY52" fmla="*/ 220989 h 291633"/>
                  <a:gd name="connsiteX53" fmla="*/ 23943 w 295220"/>
                  <a:gd name="connsiteY53" fmla="*/ 229809 h 291633"/>
                  <a:gd name="connsiteX54" fmla="*/ 30068 w 295220"/>
                  <a:gd name="connsiteY54" fmla="*/ 238194 h 291633"/>
                  <a:gd name="connsiteX55" fmla="*/ 36861 w 295220"/>
                  <a:gd name="connsiteY55" fmla="*/ 246143 h 291633"/>
                  <a:gd name="connsiteX56" fmla="*/ 44322 w 295220"/>
                  <a:gd name="connsiteY56" fmla="*/ 253657 h 291633"/>
                  <a:gd name="connsiteX57" fmla="*/ 52229 w 295220"/>
                  <a:gd name="connsiteY57" fmla="*/ 260517 h 291633"/>
                  <a:gd name="connsiteX58" fmla="*/ 60581 w 295220"/>
                  <a:gd name="connsiteY58" fmla="*/ 266724 h 291633"/>
                  <a:gd name="connsiteX59" fmla="*/ 69379 w 295220"/>
                  <a:gd name="connsiteY59" fmla="*/ 272278 h 291633"/>
                  <a:gd name="connsiteX60" fmla="*/ 78510 w 295220"/>
                  <a:gd name="connsiteY60" fmla="*/ 277069 h 291633"/>
                  <a:gd name="connsiteX61" fmla="*/ 97999 w 295220"/>
                  <a:gd name="connsiteY61" fmla="*/ 284692 h 291633"/>
                  <a:gd name="connsiteX62" fmla="*/ 108355 w 295220"/>
                  <a:gd name="connsiteY62" fmla="*/ 287414 h 291633"/>
                  <a:gd name="connsiteX63" fmla="*/ 119046 w 295220"/>
                  <a:gd name="connsiteY63" fmla="*/ 289483 h 291633"/>
                  <a:gd name="connsiteX64" fmla="*/ 141541 w 295220"/>
                  <a:gd name="connsiteY64" fmla="*/ 291552 h 291633"/>
                  <a:gd name="connsiteX65" fmla="*/ 153011 w 295220"/>
                  <a:gd name="connsiteY65" fmla="*/ 291552 h 291633"/>
                  <a:gd name="connsiteX66" fmla="*/ 164482 w 295220"/>
                  <a:gd name="connsiteY66" fmla="*/ 290899 h 291633"/>
                  <a:gd name="connsiteX67" fmla="*/ 186197 w 295220"/>
                  <a:gd name="connsiteY67" fmla="*/ 287523 h 291633"/>
                  <a:gd name="connsiteX68" fmla="*/ 196554 w 295220"/>
                  <a:gd name="connsiteY68" fmla="*/ 284801 h 291633"/>
                  <a:gd name="connsiteX69" fmla="*/ 206576 w 295220"/>
                  <a:gd name="connsiteY69" fmla="*/ 281316 h 291633"/>
                  <a:gd name="connsiteX70" fmla="*/ 225397 w 295220"/>
                  <a:gd name="connsiteY70" fmla="*/ 272278 h 291633"/>
                  <a:gd name="connsiteX71" fmla="*/ 234194 w 295220"/>
                  <a:gd name="connsiteY71" fmla="*/ 266724 h 291633"/>
                  <a:gd name="connsiteX72" fmla="*/ 242658 w 295220"/>
                  <a:gd name="connsiteY72" fmla="*/ 260300 h 291633"/>
                  <a:gd name="connsiteX73" fmla="*/ 249673 w 295220"/>
                  <a:gd name="connsiteY73" fmla="*/ 254310 h 291633"/>
                  <a:gd name="connsiteX74" fmla="*/ 252346 w 295220"/>
                  <a:gd name="connsiteY74" fmla="*/ 251806 h 291633"/>
                  <a:gd name="connsiteX75" fmla="*/ 254239 w 295220"/>
                  <a:gd name="connsiteY75" fmla="*/ 249955 h 291633"/>
                  <a:gd name="connsiteX76" fmla="*/ 256132 w 295220"/>
                  <a:gd name="connsiteY76" fmla="*/ 248103 h 291633"/>
                  <a:gd name="connsiteX77" fmla="*/ 259585 w 295220"/>
                  <a:gd name="connsiteY77" fmla="*/ 244510 h 291633"/>
                  <a:gd name="connsiteX78" fmla="*/ 268939 w 295220"/>
                  <a:gd name="connsiteY78" fmla="*/ 233076 h 291633"/>
                  <a:gd name="connsiteX79" fmla="*/ 274730 w 295220"/>
                  <a:gd name="connsiteY79" fmla="*/ 224473 h 291633"/>
                  <a:gd name="connsiteX80" fmla="*/ 279741 w 295220"/>
                  <a:gd name="connsiteY80" fmla="*/ 215435 h 291633"/>
                  <a:gd name="connsiteX81" fmla="*/ 284084 w 295220"/>
                  <a:gd name="connsiteY81" fmla="*/ 206070 h 291633"/>
                  <a:gd name="connsiteX82" fmla="*/ 287648 w 295220"/>
                  <a:gd name="connsiteY82" fmla="*/ 196270 h 291633"/>
                  <a:gd name="connsiteX83" fmla="*/ 291546 w 295220"/>
                  <a:gd name="connsiteY83" fmla="*/ 181896 h 291633"/>
                  <a:gd name="connsiteX84" fmla="*/ 293884 w 295220"/>
                  <a:gd name="connsiteY84" fmla="*/ 168284 h 291633"/>
                  <a:gd name="connsiteX85" fmla="*/ 294886 w 295220"/>
                  <a:gd name="connsiteY85" fmla="*/ 157177 h 291633"/>
                  <a:gd name="connsiteX86" fmla="*/ 295221 w 295220"/>
                  <a:gd name="connsiteY86" fmla="*/ 145634 h 291633"/>
                  <a:gd name="connsiteX87" fmla="*/ 262591 w 295220"/>
                  <a:gd name="connsiteY87" fmla="*/ 160661 h 291633"/>
                  <a:gd name="connsiteX88" fmla="*/ 260921 w 295220"/>
                  <a:gd name="connsiteY88" fmla="*/ 172422 h 291633"/>
                  <a:gd name="connsiteX89" fmla="*/ 257469 w 295220"/>
                  <a:gd name="connsiteY89" fmla="*/ 185816 h 291633"/>
                  <a:gd name="connsiteX90" fmla="*/ 255130 w 295220"/>
                  <a:gd name="connsiteY90" fmla="*/ 192241 h 291633"/>
                  <a:gd name="connsiteX91" fmla="*/ 250119 w 295220"/>
                  <a:gd name="connsiteY91" fmla="*/ 203130 h 291633"/>
                  <a:gd name="connsiteX92" fmla="*/ 244217 w 295220"/>
                  <a:gd name="connsiteY92" fmla="*/ 212822 h 291633"/>
                  <a:gd name="connsiteX93" fmla="*/ 240319 w 295220"/>
                  <a:gd name="connsiteY93" fmla="*/ 218158 h 291633"/>
                  <a:gd name="connsiteX94" fmla="*/ 237869 w 295220"/>
                  <a:gd name="connsiteY94" fmla="*/ 221207 h 291633"/>
                  <a:gd name="connsiteX95" fmla="*/ 234194 w 295220"/>
                  <a:gd name="connsiteY95" fmla="*/ 225236 h 291633"/>
                  <a:gd name="connsiteX96" fmla="*/ 232524 w 295220"/>
                  <a:gd name="connsiteY96" fmla="*/ 226978 h 291633"/>
                  <a:gd name="connsiteX97" fmla="*/ 231410 w 295220"/>
                  <a:gd name="connsiteY97" fmla="*/ 228176 h 291633"/>
                  <a:gd name="connsiteX98" fmla="*/ 230185 w 295220"/>
                  <a:gd name="connsiteY98" fmla="*/ 229374 h 291633"/>
                  <a:gd name="connsiteX99" fmla="*/ 228626 w 295220"/>
                  <a:gd name="connsiteY99" fmla="*/ 230789 h 291633"/>
                  <a:gd name="connsiteX100" fmla="*/ 225174 w 295220"/>
                  <a:gd name="connsiteY100" fmla="*/ 233838 h 291633"/>
                  <a:gd name="connsiteX101" fmla="*/ 219940 w 295220"/>
                  <a:gd name="connsiteY101" fmla="*/ 237976 h 291633"/>
                  <a:gd name="connsiteX102" fmla="*/ 214483 w 295220"/>
                  <a:gd name="connsiteY102" fmla="*/ 241788 h 291633"/>
                  <a:gd name="connsiteX103" fmla="*/ 203681 w 295220"/>
                  <a:gd name="connsiteY103" fmla="*/ 247886 h 291633"/>
                  <a:gd name="connsiteX104" fmla="*/ 191320 w 295220"/>
                  <a:gd name="connsiteY104" fmla="*/ 253004 h 291633"/>
                  <a:gd name="connsiteX105" fmla="*/ 178068 w 295220"/>
                  <a:gd name="connsiteY105" fmla="*/ 256706 h 291633"/>
                  <a:gd name="connsiteX106" fmla="*/ 163925 w 295220"/>
                  <a:gd name="connsiteY106" fmla="*/ 258993 h 291633"/>
                  <a:gd name="connsiteX107" fmla="*/ 148891 w 295220"/>
                  <a:gd name="connsiteY107" fmla="*/ 259864 h 291633"/>
                  <a:gd name="connsiteX108" fmla="*/ 133746 w 295220"/>
                  <a:gd name="connsiteY108" fmla="*/ 259319 h 291633"/>
                  <a:gd name="connsiteX109" fmla="*/ 119491 w 295220"/>
                  <a:gd name="connsiteY109" fmla="*/ 257250 h 291633"/>
                  <a:gd name="connsiteX110" fmla="*/ 106239 w 295220"/>
                  <a:gd name="connsiteY110" fmla="*/ 253766 h 291633"/>
                  <a:gd name="connsiteX111" fmla="*/ 93767 w 295220"/>
                  <a:gd name="connsiteY111" fmla="*/ 248866 h 291633"/>
                  <a:gd name="connsiteX112" fmla="*/ 82185 w 295220"/>
                  <a:gd name="connsiteY112" fmla="*/ 242441 h 291633"/>
                  <a:gd name="connsiteX113" fmla="*/ 71383 w 295220"/>
                  <a:gd name="connsiteY113" fmla="*/ 234601 h 291633"/>
                  <a:gd name="connsiteX114" fmla="*/ 61472 w 295220"/>
                  <a:gd name="connsiteY114" fmla="*/ 225345 h 291633"/>
                  <a:gd name="connsiteX115" fmla="*/ 57017 w 295220"/>
                  <a:gd name="connsiteY115" fmla="*/ 220444 h 291633"/>
                  <a:gd name="connsiteX116" fmla="*/ 52897 w 295220"/>
                  <a:gd name="connsiteY116" fmla="*/ 215217 h 291633"/>
                  <a:gd name="connsiteX117" fmla="*/ 45770 w 295220"/>
                  <a:gd name="connsiteY117" fmla="*/ 204219 h 291633"/>
                  <a:gd name="connsiteX118" fmla="*/ 40090 w 295220"/>
                  <a:gd name="connsiteY118" fmla="*/ 192459 h 291633"/>
                  <a:gd name="connsiteX119" fmla="*/ 35859 w 295220"/>
                  <a:gd name="connsiteY119" fmla="*/ 179827 h 291633"/>
                  <a:gd name="connsiteX120" fmla="*/ 33075 w 295220"/>
                  <a:gd name="connsiteY120" fmla="*/ 166215 h 291633"/>
                  <a:gd name="connsiteX121" fmla="*/ 31738 w 295220"/>
                  <a:gd name="connsiteY121" fmla="*/ 151732 h 291633"/>
                  <a:gd name="connsiteX122" fmla="*/ 31627 w 295220"/>
                  <a:gd name="connsiteY122" fmla="*/ 144218 h 291633"/>
                  <a:gd name="connsiteX123" fmla="*/ 31850 w 295220"/>
                  <a:gd name="connsiteY123" fmla="*/ 136705 h 291633"/>
                  <a:gd name="connsiteX124" fmla="*/ 33520 w 295220"/>
                  <a:gd name="connsiteY124" fmla="*/ 122331 h 291633"/>
                  <a:gd name="connsiteX125" fmla="*/ 36638 w 295220"/>
                  <a:gd name="connsiteY125" fmla="*/ 108937 h 291633"/>
                  <a:gd name="connsiteX126" fmla="*/ 41204 w 295220"/>
                  <a:gd name="connsiteY126" fmla="*/ 96414 h 291633"/>
                  <a:gd name="connsiteX127" fmla="*/ 47217 w 295220"/>
                  <a:gd name="connsiteY127" fmla="*/ 84653 h 291633"/>
                  <a:gd name="connsiteX128" fmla="*/ 54679 w 295220"/>
                  <a:gd name="connsiteY128" fmla="*/ 73764 h 291633"/>
                  <a:gd name="connsiteX129" fmla="*/ 63699 w 295220"/>
                  <a:gd name="connsiteY129" fmla="*/ 63637 h 291633"/>
                  <a:gd name="connsiteX130" fmla="*/ 73833 w 295220"/>
                  <a:gd name="connsiteY130" fmla="*/ 54599 h 291633"/>
                  <a:gd name="connsiteX131" fmla="*/ 84746 w 295220"/>
                  <a:gd name="connsiteY131" fmla="*/ 47085 h 291633"/>
                  <a:gd name="connsiteX132" fmla="*/ 96439 w 295220"/>
                  <a:gd name="connsiteY132" fmla="*/ 40987 h 291633"/>
                  <a:gd name="connsiteX133" fmla="*/ 108912 w 295220"/>
                  <a:gd name="connsiteY133" fmla="*/ 36304 h 291633"/>
                  <a:gd name="connsiteX134" fmla="*/ 122275 w 295220"/>
                  <a:gd name="connsiteY134" fmla="*/ 33038 h 291633"/>
                  <a:gd name="connsiteX135" fmla="*/ 136641 w 295220"/>
                  <a:gd name="connsiteY135" fmla="*/ 31295 h 291633"/>
                  <a:gd name="connsiteX136" fmla="*/ 144214 w 295220"/>
                  <a:gd name="connsiteY136" fmla="*/ 30969 h 291633"/>
                  <a:gd name="connsiteX137" fmla="*/ 151786 w 295220"/>
                  <a:gd name="connsiteY137" fmla="*/ 30969 h 291633"/>
                  <a:gd name="connsiteX138" fmla="*/ 166597 w 295220"/>
                  <a:gd name="connsiteY138" fmla="*/ 32166 h 291633"/>
                  <a:gd name="connsiteX139" fmla="*/ 180518 w 295220"/>
                  <a:gd name="connsiteY139" fmla="*/ 34780 h 291633"/>
                  <a:gd name="connsiteX140" fmla="*/ 193547 w 295220"/>
                  <a:gd name="connsiteY140" fmla="*/ 38809 h 291633"/>
                  <a:gd name="connsiteX141" fmla="*/ 205686 w 295220"/>
                  <a:gd name="connsiteY141" fmla="*/ 44363 h 291633"/>
                  <a:gd name="connsiteX142" fmla="*/ 217044 w 295220"/>
                  <a:gd name="connsiteY142" fmla="*/ 51332 h 291633"/>
                  <a:gd name="connsiteX143" fmla="*/ 227512 w 295220"/>
                  <a:gd name="connsiteY143" fmla="*/ 59717 h 291633"/>
                  <a:gd name="connsiteX144" fmla="*/ 232412 w 295220"/>
                  <a:gd name="connsiteY144" fmla="*/ 64399 h 291633"/>
                  <a:gd name="connsiteX145" fmla="*/ 236978 w 295220"/>
                  <a:gd name="connsiteY145" fmla="*/ 69299 h 291633"/>
                  <a:gd name="connsiteX146" fmla="*/ 244885 w 295220"/>
                  <a:gd name="connsiteY146" fmla="*/ 79862 h 291633"/>
                  <a:gd name="connsiteX147" fmla="*/ 251455 w 295220"/>
                  <a:gd name="connsiteY147" fmla="*/ 91187 h 291633"/>
                  <a:gd name="connsiteX148" fmla="*/ 256578 w 295220"/>
                  <a:gd name="connsiteY148" fmla="*/ 103383 h 291633"/>
                  <a:gd name="connsiteX149" fmla="*/ 260253 w 295220"/>
                  <a:gd name="connsiteY149" fmla="*/ 116450 h 291633"/>
                  <a:gd name="connsiteX150" fmla="*/ 262369 w 295220"/>
                  <a:gd name="connsiteY150" fmla="*/ 130498 h 291633"/>
                  <a:gd name="connsiteX151" fmla="*/ 263148 w 295220"/>
                  <a:gd name="connsiteY151" fmla="*/ 145416 h 291633"/>
                  <a:gd name="connsiteX152" fmla="*/ 262591 w 295220"/>
                  <a:gd name="connsiteY152" fmla="*/ 160661 h 291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295220" h="291633">
                    <a:moveTo>
                      <a:pt x="295221" y="145634"/>
                    </a:moveTo>
                    <a:cubicBezTo>
                      <a:pt x="295221" y="138120"/>
                      <a:pt x="294775" y="130607"/>
                      <a:pt x="293884" y="123093"/>
                    </a:cubicBezTo>
                    <a:cubicBezTo>
                      <a:pt x="293439" y="119500"/>
                      <a:pt x="292882" y="115906"/>
                      <a:pt x="292214" y="112312"/>
                    </a:cubicBezTo>
                    <a:cubicBezTo>
                      <a:pt x="291546" y="108828"/>
                      <a:pt x="290766" y="105343"/>
                      <a:pt x="289764" y="101859"/>
                    </a:cubicBezTo>
                    <a:cubicBezTo>
                      <a:pt x="287871" y="95107"/>
                      <a:pt x="285643" y="88465"/>
                      <a:pt x="282748" y="82149"/>
                    </a:cubicBezTo>
                    <a:cubicBezTo>
                      <a:pt x="280855" y="77684"/>
                      <a:pt x="278628" y="73328"/>
                      <a:pt x="276178" y="69190"/>
                    </a:cubicBezTo>
                    <a:cubicBezTo>
                      <a:pt x="274396" y="66250"/>
                      <a:pt x="272614" y="63310"/>
                      <a:pt x="270610" y="60479"/>
                    </a:cubicBezTo>
                    <a:cubicBezTo>
                      <a:pt x="268605" y="57648"/>
                      <a:pt x="266601" y="54816"/>
                      <a:pt x="264373" y="52094"/>
                    </a:cubicBezTo>
                    <a:cubicBezTo>
                      <a:pt x="261589" y="48609"/>
                      <a:pt x="258471" y="45234"/>
                      <a:pt x="255353" y="42076"/>
                    </a:cubicBezTo>
                    <a:cubicBezTo>
                      <a:pt x="255019" y="41749"/>
                      <a:pt x="254573" y="41314"/>
                      <a:pt x="254239" y="40987"/>
                    </a:cubicBezTo>
                    <a:cubicBezTo>
                      <a:pt x="253905" y="40660"/>
                      <a:pt x="253571" y="40334"/>
                      <a:pt x="253237" y="40116"/>
                    </a:cubicBezTo>
                    <a:cubicBezTo>
                      <a:pt x="253014" y="39898"/>
                      <a:pt x="252903" y="39789"/>
                      <a:pt x="252680" y="39571"/>
                    </a:cubicBezTo>
                    <a:cubicBezTo>
                      <a:pt x="252569" y="39462"/>
                      <a:pt x="252346" y="39245"/>
                      <a:pt x="252235" y="39027"/>
                    </a:cubicBezTo>
                    <a:cubicBezTo>
                      <a:pt x="251567" y="38482"/>
                      <a:pt x="250898" y="37829"/>
                      <a:pt x="250230" y="37284"/>
                    </a:cubicBezTo>
                    <a:cubicBezTo>
                      <a:pt x="249228" y="36413"/>
                      <a:pt x="248226" y="35433"/>
                      <a:pt x="247112" y="34562"/>
                    </a:cubicBezTo>
                    <a:cubicBezTo>
                      <a:pt x="246110" y="33691"/>
                      <a:pt x="245108" y="32820"/>
                      <a:pt x="243994" y="31949"/>
                    </a:cubicBezTo>
                    <a:cubicBezTo>
                      <a:pt x="242658" y="30860"/>
                      <a:pt x="241321" y="29771"/>
                      <a:pt x="239874" y="28682"/>
                    </a:cubicBezTo>
                    <a:cubicBezTo>
                      <a:pt x="238537" y="27593"/>
                      <a:pt x="237090" y="26613"/>
                      <a:pt x="235642" y="25633"/>
                    </a:cubicBezTo>
                    <a:cubicBezTo>
                      <a:pt x="234194" y="24653"/>
                      <a:pt x="232858" y="23673"/>
                      <a:pt x="231299" y="22802"/>
                    </a:cubicBezTo>
                    <a:cubicBezTo>
                      <a:pt x="229851" y="21822"/>
                      <a:pt x="228292" y="20950"/>
                      <a:pt x="226844" y="20079"/>
                    </a:cubicBezTo>
                    <a:cubicBezTo>
                      <a:pt x="224394" y="18664"/>
                      <a:pt x="221944" y="17357"/>
                      <a:pt x="219494" y="16050"/>
                    </a:cubicBezTo>
                    <a:cubicBezTo>
                      <a:pt x="216599" y="14526"/>
                      <a:pt x="213592" y="13219"/>
                      <a:pt x="210697" y="11912"/>
                    </a:cubicBezTo>
                    <a:cubicBezTo>
                      <a:pt x="207467" y="10497"/>
                      <a:pt x="204238" y="9299"/>
                      <a:pt x="200786" y="8210"/>
                    </a:cubicBezTo>
                    <a:cubicBezTo>
                      <a:pt x="194104" y="5923"/>
                      <a:pt x="187199" y="4181"/>
                      <a:pt x="180072" y="2874"/>
                    </a:cubicBezTo>
                    <a:cubicBezTo>
                      <a:pt x="172834" y="1458"/>
                      <a:pt x="165372" y="696"/>
                      <a:pt x="158023" y="261"/>
                    </a:cubicBezTo>
                    <a:cubicBezTo>
                      <a:pt x="154236" y="43"/>
                      <a:pt x="150339" y="-66"/>
                      <a:pt x="146552" y="43"/>
                    </a:cubicBezTo>
                    <a:cubicBezTo>
                      <a:pt x="142655" y="43"/>
                      <a:pt x="138868" y="152"/>
                      <a:pt x="134971" y="478"/>
                    </a:cubicBezTo>
                    <a:cubicBezTo>
                      <a:pt x="127509" y="914"/>
                      <a:pt x="120160" y="1894"/>
                      <a:pt x="112921" y="3310"/>
                    </a:cubicBezTo>
                    <a:cubicBezTo>
                      <a:pt x="105905" y="4725"/>
                      <a:pt x="99001" y="6576"/>
                      <a:pt x="92208" y="8972"/>
                    </a:cubicBezTo>
                    <a:cubicBezTo>
                      <a:pt x="88867" y="10061"/>
                      <a:pt x="85637" y="11368"/>
                      <a:pt x="82408" y="12783"/>
                    </a:cubicBezTo>
                    <a:cubicBezTo>
                      <a:pt x="79290" y="14199"/>
                      <a:pt x="76060" y="15723"/>
                      <a:pt x="73053" y="17357"/>
                    </a:cubicBezTo>
                    <a:cubicBezTo>
                      <a:pt x="69935" y="18990"/>
                      <a:pt x="66929" y="20733"/>
                      <a:pt x="64033" y="22584"/>
                    </a:cubicBezTo>
                    <a:cubicBezTo>
                      <a:pt x="61138" y="24435"/>
                      <a:pt x="58242" y="26395"/>
                      <a:pt x="55458" y="28573"/>
                    </a:cubicBezTo>
                    <a:cubicBezTo>
                      <a:pt x="49890" y="32820"/>
                      <a:pt x="44545" y="37393"/>
                      <a:pt x="39645" y="42403"/>
                    </a:cubicBezTo>
                    <a:cubicBezTo>
                      <a:pt x="37195" y="44907"/>
                      <a:pt x="34856" y="47412"/>
                      <a:pt x="32629" y="50025"/>
                    </a:cubicBezTo>
                    <a:cubicBezTo>
                      <a:pt x="30402" y="52639"/>
                      <a:pt x="28286" y="55361"/>
                      <a:pt x="26170" y="58192"/>
                    </a:cubicBezTo>
                    <a:cubicBezTo>
                      <a:pt x="25168" y="59608"/>
                      <a:pt x="24166" y="61023"/>
                      <a:pt x="23275" y="62439"/>
                    </a:cubicBezTo>
                    <a:cubicBezTo>
                      <a:pt x="22384" y="63855"/>
                      <a:pt x="21381" y="65379"/>
                      <a:pt x="20491" y="66795"/>
                    </a:cubicBezTo>
                    <a:cubicBezTo>
                      <a:pt x="18709" y="69735"/>
                      <a:pt x="17038" y="72675"/>
                      <a:pt x="15479" y="75724"/>
                    </a:cubicBezTo>
                    <a:cubicBezTo>
                      <a:pt x="12361" y="81931"/>
                      <a:pt x="9689" y="88356"/>
                      <a:pt x="7573" y="94889"/>
                    </a:cubicBezTo>
                    <a:cubicBezTo>
                      <a:pt x="7016" y="96523"/>
                      <a:pt x="6459" y="98265"/>
                      <a:pt x="6014" y="99899"/>
                    </a:cubicBezTo>
                    <a:cubicBezTo>
                      <a:pt x="5568" y="101641"/>
                      <a:pt x="5123" y="103274"/>
                      <a:pt x="4677" y="105017"/>
                    </a:cubicBezTo>
                    <a:cubicBezTo>
                      <a:pt x="3786" y="108501"/>
                      <a:pt x="3118" y="111986"/>
                      <a:pt x="2450" y="115470"/>
                    </a:cubicBezTo>
                    <a:cubicBezTo>
                      <a:pt x="1782" y="119173"/>
                      <a:pt x="1336" y="122766"/>
                      <a:pt x="891" y="126469"/>
                    </a:cubicBezTo>
                    <a:cubicBezTo>
                      <a:pt x="557" y="130171"/>
                      <a:pt x="223" y="133874"/>
                      <a:pt x="111" y="137576"/>
                    </a:cubicBezTo>
                    <a:cubicBezTo>
                      <a:pt x="0" y="139536"/>
                      <a:pt x="0" y="141387"/>
                      <a:pt x="0" y="143238"/>
                    </a:cubicBezTo>
                    <a:cubicBezTo>
                      <a:pt x="0" y="145198"/>
                      <a:pt x="0" y="147050"/>
                      <a:pt x="0" y="149010"/>
                    </a:cubicBezTo>
                    <a:cubicBezTo>
                      <a:pt x="0" y="150861"/>
                      <a:pt x="111" y="152821"/>
                      <a:pt x="223" y="154672"/>
                    </a:cubicBezTo>
                    <a:cubicBezTo>
                      <a:pt x="334" y="156632"/>
                      <a:pt x="445" y="158484"/>
                      <a:pt x="557" y="160335"/>
                    </a:cubicBezTo>
                    <a:cubicBezTo>
                      <a:pt x="1114" y="167631"/>
                      <a:pt x="2116" y="174818"/>
                      <a:pt x="3675" y="182005"/>
                    </a:cubicBezTo>
                    <a:cubicBezTo>
                      <a:pt x="4454" y="185489"/>
                      <a:pt x="5345" y="188974"/>
                      <a:pt x="6348" y="192350"/>
                    </a:cubicBezTo>
                    <a:cubicBezTo>
                      <a:pt x="7350" y="195725"/>
                      <a:pt x="8464" y="198992"/>
                      <a:pt x="9689" y="202259"/>
                    </a:cubicBezTo>
                    <a:cubicBezTo>
                      <a:pt x="12138" y="208684"/>
                      <a:pt x="15034" y="215000"/>
                      <a:pt x="18486" y="220989"/>
                    </a:cubicBezTo>
                    <a:cubicBezTo>
                      <a:pt x="20156" y="224038"/>
                      <a:pt x="22050" y="226978"/>
                      <a:pt x="23943" y="229809"/>
                    </a:cubicBezTo>
                    <a:cubicBezTo>
                      <a:pt x="25836" y="232640"/>
                      <a:pt x="27952" y="235472"/>
                      <a:pt x="30068" y="238194"/>
                    </a:cubicBezTo>
                    <a:cubicBezTo>
                      <a:pt x="32295" y="240916"/>
                      <a:pt x="34522" y="243639"/>
                      <a:pt x="36861" y="246143"/>
                    </a:cubicBezTo>
                    <a:cubicBezTo>
                      <a:pt x="39199" y="248757"/>
                      <a:pt x="41761" y="251261"/>
                      <a:pt x="44322" y="253657"/>
                    </a:cubicBezTo>
                    <a:cubicBezTo>
                      <a:pt x="46883" y="256053"/>
                      <a:pt x="49556" y="258339"/>
                      <a:pt x="52229" y="260517"/>
                    </a:cubicBezTo>
                    <a:cubicBezTo>
                      <a:pt x="54901" y="262695"/>
                      <a:pt x="57685" y="264764"/>
                      <a:pt x="60581" y="266724"/>
                    </a:cubicBezTo>
                    <a:cubicBezTo>
                      <a:pt x="63476" y="268684"/>
                      <a:pt x="66372" y="270536"/>
                      <a:pt x="69379" y="272278"/>
                    </a:cubicBezTo>
                    <a:cubicBezTo>
                      <a:pt x="72385" y="274020"/>
                      <a:pt x="75503" y="275654"/>
                      <a:pt x="78510" y="277069"/>
                    </a:cubicBezTo>
                    <a:cubicBezTo>
                      <a:pt x="84746" y="280118"/>
                      <a:pt x="91317" y="282623"/>
                      <a:pt x="97999" y="284692"/>
                    </a:cubicBezTo>
                    <a:cubicBezTo>
                      <a:pt x="101451" y="285672"/>
                      <a:pt x="104903" y="286652"/>
                      <a:pt x="108355" y="287414"/>
                    </a:cubicBezTo>
                    <a:cubicBezTo>
                      <a:pt x="111807" y="288176"/>
                      <a:pt x="115482" y="288939"/>
                      <a:pt x="119046" y="289483"/>
                    </a:cubicBezTo>
                    <a:cubicBezTo>
                      <a:pt x="126507" y="290681"/>
                      <a:pt x="133968" y="291334"/>
                      <a:pt x="141541" y="291552"/>
                    </a:cubicBezTo>
                    <a:cubicBezTo>
                      <a:pt x="145327" y="291661"/>
                      <a:pt x="149225" y="291661"/>
                      <a:pt x="153011" y="291552"/>
                    </a:cubicBezTo>
                    <a:cubicBezTo>
                      <a:pt x="156909" y="291443"/>
                      <a:pt x="160695" y="291225"/>
                      <a:pt x="164482" y="290899"/>
                    </a:cubicBezTo>
                    <a:cubicBezTo>
                      <a:pt x="171831" y="290245"/>
                      <a:pt x="179070" y="289156"/>
                      <a:pt x="186197" y="287523"/>
                    </a:cubicBezTo>
                    <a:cubicBezTo>
                      <a:pt x="189649" y="286761"/>
                      <a:pt x="193102" y="285781"/>
                      <a:pt x="196554" y="284801"/>
                    </a:cubicBezTo>
                    <a:cubicBezTo>
                      <a:pt x="199895" y="283712"/>
                      <a:pt x="203236" y="282623"/>
                      <a:pt x="206576" y="281316"/>
                    </a:cubicBezTo>
                    <a:cubicBezTo>
                      <a:pt x="213035" y="278812"/>
                      <a:pt x="219383" y="275762"/>
                      <a:pt x="225397" y="272278"/>
                    </a:cubicBezTo>
                    <a:cubicBezTo>
                      <a:pt x="228403" y="270536"/>
                      <a:pt x="231410" y="268684"/>
                      <a:pt x="234194" y="266724"/>
                    </a:cubicBezTo>
                    <a:cubicBezTo>
                      <a:pt x="237201" y="264546"/>
                      <a:pt x="239985" y="262477"/>
                      <a:pt x="242658" y="260300"/>
                    </a:cubicBezTo>
                    <a:cubicBezTo>
                      <a:pt x="245108" y="258339"/>
                      <a:pt x="247446" y="256379"/>
                      <a:pt x="249673" y="254310"/>
                    </a:cubicBezTo>
                    <a:cubicBezTo>
                      <a:pt x="250564" y="253439"/>
                      <a:pt x="251455" y="252677"/>
                      <a:pt x="252346" y="251806"/>
                    </a:cubicBezTo>
                    <a:cubicBezTo>
                      <a:pt x="253014" y="251261"/>
                      <a:pt x="253571" y="250608"/>
                      <a:pt x="254239" y="249955"/>
                    </a:cubicBezTo>
                    <a:cubicBezTo>
                      <a:pt x="254907" y="249301"/>
                      <a:pt x="255464" y="248757"/>
                      <a:pt x="256132" y="248103"/>
                    </a:cubicBezTo>
                    <a:cubicBezTo>
                      <a:pt x="257246" y="246906"/>
                      <a:pt x="258471" y="245708"/>
                      <a:pt x="259585" y="244510"/>
                    </a:cubicBezTo>
                    <a:cubicBezTo>
                      <a:pt x="262926" y="240916"/>
                      <a:pt x="266044" y="236996"/>
                      <a:pt x="268939" y="233076"/>
                    </a:cubicBezTo>
                    <a:cubicBezTo>
                      <a:pt x="270944" y="230245"/>
                      <a:pt x="272837" y="227414"/>
                      <a:pt x="274730" y="224473"/>
                    </a:cubicBezTo>
                    <a:cubicBezTo>
                      <a:pt x="276512" y="221533"/>
                      <a:pt x="278182" y="218484"/>
                      <a:pt x="279741" y="215435"/>
                    </a:cubicBezTo>
                    <a:cubicBezTo>
                      <a:pt x="281300" y="212386"/>
                      <a:pt x="282748" y="209228"/>
                      <a:pt x="284084" y="206070"/>
                    </a:cubicBezTo>
                    <a:cubicBezTo>
                      <a:pt x="285421" y="202803"/>
                      <a:pt x="286646" y="199646"/>
                      <a:pt x="287648" y="196270"/>
                    </a:cubicBezTo>
                    <a:cubicBezTo>
                      <a:pt x="289207" y="191478"/>
                      <a:pt x="290543" y="186687"/>
                      <a:pt x="291546" y="181896"/>
                    </a:cubicBezTo>
                    <a:cubicBezTo>
                      <a:pt x="292548" y="177431"/>
                      <a:pt x="293327" y="172858"/>
                      <a:pt x="293884" y="168284"/>
                    </a:cubicBezTo>
                    <a:cubicBezTo>
                      <a:pt x="294330" y="164582"/>
                      <a:pt x="294664" y="160879"/>
                      <a:pt x="294886" y="157177"/>
                    </a:cubicBezTo>
                    <a:cubicBezTo>
                      <a:pt x="295109" y="153257"/>
                      <a:pt x="295221" y="149445"/>
                      <a:pt x="295221" y="145634"/>
                    </a:cubicBezTo>
                    <a:moveTo>
                      <a:pt x="262591" y="160661"/>
                    </a:moveTo>
                    <a:cubicBezTo>
                      <a:pt x="262257" y="164582"/>
                      <a:pt x="261701" y="168611"/>
                      <a:pt x="260921" y="172422"/>
                    </a:cubicBezTo>
                    <a:cubicBezTo>
                      <a:pt x="260030" y="176887"/>
                      <a:pt x="258917" y="181351"/>
                      <a:pt x="257469" y="185816"/>
                    </a:cubicBezTo>
                    <a:cubicBezTo>
                      <a:pt x="256801" y="187994"/>
                      <a:pt x="256021" y="190063"/>
                      <a:pt x="255130" y="192241"/>
                    </a:cubicBezTo>
                    <a:cubicBezTo>
                      <a:pt x="253682" y="195943"/>
                      <a:pt x="252012" y="199537"/>
                      <a:pt x="250119" y="203130"/>
                    </a:cubicBezTo>
                    <a:cubicBezTo>
                      <a:pt x="248337" y="206506"/>
                      <a:pt x="246333" y="209664"/>
                      <a:pt x="244217" y="212822"/>
                    </a:cubicBezTo>
                    <a:cubicBezTo>
                      <a:pt x="242992" y="214673"/>
                      <a:pt x="241655" y="216415"/>
                      <a:pt x="240319" y="218158"/>
                    </a:cubicBezTo>
                    <a:cubicBezTo>
                      <a:pt x="239540" y="219138"/>
                      <a:pt x="238649" y="220227"/>
                      <a:pt x="237869" y="221207"/>
                    </a:cubicBezTo>
                    <a:cubicBezTo>
                      <a:pt x="236644" y="222622"/>
                      <a:pt x="235419" y="224038"/>
                      <a:pt x="234194" y="225236"/>
                    </a:cubicBezTo>
                    <a:cubicBezTo>
                      <a:pt x="233637" y="225780"/>
                      <a:pt x="233081" y="226433"/>
                      <a:pt x="232524" y="226978"/>
                    </a:cubicBezTo>
                    <a:cubicBezTo>
                      <a:pt x="232190" y="227414"/>
                      <a:pt x="231744" y="227740"/>
                      <a:pt x="231410" y="228176"/>
                    </a:cubicBezTo>
                    <a:cubicBezTo>
                      <a:pt x="230965" y="228611"/>
                      <a:pt x="230631" y="228938"/>
                      <a:pt x="230185" y="229374"/>
                    </a:cubicBezTo>
                    <a:cubicBezTo>
                      <a:pt x="229740" y="229809"/>
                      <a:pt x="229183" y="230245"/>
                      <a:pt x="228626" y="230789"/>
                    </a:cubicBezTo>
                    <a:cubicBezTo>
                      <a:pt x="227512" y="231878"/>
                      <a:pt x="226287" y="232858"/>
                      <a:pt x="225174" y="233838"/>
                    </a:cubicBezTo>
                    <a:cubicBezTo>
                      <a:pt x="223503" y="235254"/>
                      <a:pt x="221722" y="236669"/>
                      <a:pt x="219940" y="237976"/>
                    </a:cubicBezTo>
                    <a:cubicBezTo>
                      <a:pt x="218158" y="239283"/>
                      <a:pt x="216376" y="240590"/>
                      <a:pt x="214483" y="241788"/>
                    </a:cubicBezTo>
                    <a:cubicBezTo>
                      <a:pt x="211031" y="243965"/>
                      <a:pt x="207356" y="246034"/>
                      <a:pt x="203681" y="247886"/>
                    </a:cubicBezTo>
                    <a:cubicBezTo>
                      <a:pt x="199672" y="249846"/>
                      <a:pt x="195552" y="251588"/>
                      <a:pt x="191320" y="253004"/>
                    </a:cubicBezTo>
                    <a:cubicBezTo>
                      <a:pt x="186977" y="254528"/>
                      <a:pt x="182634" y="255726"/>
                      <a:pt x="178068" y="256706"/>
                    </a:cubicBezTo>
                    <a:cubicBezTo>
                      <a:pt x="173391" y="257686"/>
                      <a:pt x="168713" y="258448"/>
                      <a:pt x="163925" y="258993"/>
                    </a:cubicBezTo>
                    <a:cubicBezTo>
                      <a:pt x="158914" y="259537"/>
                      <a:pt x="153902" y="259864"/>
                      <a:pt x="148891" y="259864"/>
                    </a:cubicBezTo>
                    <a:cubicBezTo>
                      <a:pt x="143880" y="259864"/>
                      <a:pt x="138757" y="259755"/>
                      <a:pt x="133746" y="259319"/>
                    </a:cubicBezTo>
                    <a:cubicBezTo>
                      <a:pt x="128957" y="258884"/>
                      <a:pt x="124280" y="258231"/>
                      <a:pt x="119491" y="257250"/>
                    </a:cubicBezTo>
                    <a:cubicBezTo>
                      <a:pt x="115037" y="256379"/>
                      <a:pt x="110582" y="255182"/>
                      <a:pt x="106239" y="253766"/>
                    </a:cubicBezTo>
                    <a:cubicBezTo>
                      <a:pt x="102008" y="252350"/>
                      <a:pt x="97887" y="250717"/>
                      <a:pt x="93767" y="248866"/>
                    </a:cubicBezTo>
                    <a:cubicBezTo>
                      <a:pt x="89869" y="246906"/>
                      <a:pt x="85971" y="244837"/>
                      <a:pt x="82185" y="242441"/>
                    </a:cubicBezTo>
                    <a:cubicBezTo>
                      <a:pt x="78399" y="240045"/>
                      <a:pt x="74835" y="237432"/>
                      <a:pt x="71383" y="234601"/>
                    </a:cubicBezTo>
                    <a:cubicBezTo>
                      <a:pt x="67931" y="231660"/>
                      <a:pt x="64590" y="228611"/>
                      <a:pt x="61472" y="225345"/>
                    </a:cubicBezTo>
                    <a:cubicBezTo>
                      <a:pt x="59913" y="223711"/>
                      <a:pt x="58465" y="222078"/>
                      <a:pt x="57017" y="220444"/>
                    </a:cubicBezTo>
                    <a:cubicBezTo>
                      <a:pt x="55570" y="218811"/>
                      <a:pt x="54233" y="217069"/>
                      <a:pt x="52897" y="215217"/>
                    </a:cubicBezTo>
                    <a:cubicBezTo>
                      <a:pt x="50336" y="211733"/>
                      <a:pt x="47886" y="208030"/>
                      <a:pt x="45770" y="204219"/>
                    </a:cubicBezTo>
                    <a:cubicBezTo>
                      <a:pt x="43654" y="200408"/>
                      <a:pt x="41761" y="196488"/>
                      <a:pt x="40090" y="192459"/>
                    </a:cubicBezTo>
                    <a:cubicBezTo>
                      <a:pt x="38420" y="188321"/>
                      <a:pt x="37084" y="184074"/>
                      <a:pt x="35859" y="179827"/>
                    </a:cubicBezTo>
                    <a:cubicBezTo>
                      <a:pt x="34634" y="175362"/>
                      <a:pt x="33743" y="170789"/>
                      <a:pt x="33075" y="166215"/>
                    </a:cubicBezTo>
                    <a:cubicBezTo>
                      <a:pt x="32406" y="161424"/>
                      <a:pt x="31961" y="156523"/>
                      <a:pt x="31738" y="151732"/>
                    </a:cubicBezTo>
                    <a:cubicBezTo>
                      <a:pt x="31627" y="149228"/>
                      <a:pt x="31627" y="146723"/>
                      <a:pt x="31627" y="144218"/>
                    </a:cubicBezTo>
                    <a:cubicBezTo>
                      <a:pt x="31627" y="141714"/>
                      <a:pt x="31738" y="139209"/>
                      <a:pt x="31850" y="136705"/>
                    </a:cubicBezTo>
                    <a:cubicBezTo>
                      <a:pt x="32184" y="131913"/>
                      <a:pt x="32629" y="127122"/>
                      <a:pt x="33520" y="122331"/>
                    </a:cubicBezTo>
                    <a:cubicBezTo>
                      <a:pt x="34299" y="117866"/>
                      <a:pt x="35302" y="113401"/>
                      <a:pt x="36638" y="108937"/>
                    </a:cubicBezTo>
                    <a:cubicBezTo>
                      <a:pt x="37863" y="104690"/>
                      <a:pt x="39422" y="100443"/>
                      <a:pt x="41204" y="96414"/>
                    </a:cubicBezTo>
                    <a:cubicBezTo>
                      <a:pt x="42986" y="92385"/>
                      <a:pt x="44990" y="88465"/>
                      <a:pt x="47217" y="84653"/>
                    </a:cubicBezTo>
                    <a:cubicBezTo>
                      <a:pt x="49445" y="80842"/>
                      <a:pt x="52006" y="77249"/>
                      <a:pt x="54679" y="73764"/>
                    </a:cubicBezTo>
                    <a:cubicBezTo>
                      <a:pt x="57463" y="70170"/>
                      <a:pt x="60470" y="66795"/>
                      <a:pt x="63699" y="63637"/>
                    </a:cubicBezTo>
                    <a:cubicBezTo>
                      <a:pt x="66817" y="60479"/>
                      <a:pt x="70269" y="57430"/>
                      <a:pt x="73833" y="54599"/>
                    </a:cubicBezTo>
                    <a:cubicBezTo>
                      <a:pt x="77285" y="51876"/>
                      <a:pt x="80960" y="49372"/>
                      <a:pt x="84746" y="47085"/>
                    </a:cubicBezTo>
                    <a:cubicBezTo>
                      <a:pt x="88533" y="44798"/>
                      <a:pt x="92430" y="42729"/>
                      <a:pt x="96439" y="40987"/>
                    </a:cubicBezTo>
                    <a:cubicBezTo>
                      <a:pt x="100560" y="39136"/>
                      <a:pt x="104680" y="37611"/>
                      <a:pt x="108912" y="36304"/>
                    </a:cubicBezTo>
                    <a:cubicBezTo>
                      <a:pt x="113366" y="34998"/>
                      <a:pt x="117821" y="33909"/>
                      <a:pt x="122275" y="33038"/>
                    </a:cubicBezTo>
                    <a:cubicBezTo>
                      <a:pt x="127064" y="32166"/>
                      <a:pt x="131853" y="31622"/>
                      <a:pt x="136641" y="31295"/>
                    </a:cubicBezTo>
                    <a:cubicBezTo>
                      <a:pt x="139091" y="31186"/>
                      <a:pt x="141652" y="31078"/>
                      <a:pt x="144214" y="30969"/>
                    </a:cubicBezTo>
                    <a:cubicBezTo>
                      <a:pt x="146775" y="30969"/>
                      <a:pt x="149336" y="30969"/>
                      <a:pt x="151786" y="30969"/>
                    </a:cubicBezTo>
                    <a:cubicBezTo>
                      <a:pt x="156798" y="31078"/>
                      <a:pt x="161698" y="31513"/>
                      <a:pt x="166597" y="32166"/>
                    </a:cubicBezTo>
                    <a:cubicBezTo>
                      <a:pt x="171275" y="32820"/>
                      <a:pt x="175952" y="33691"/>
                      <a:pt x="180518" y="34780"/>
                    </a:cubicBezTo>
                    <a:cubicBezTo>
                      <a:pt x="184972" y="35869"/>
                      <a:pt x="189315" y="37284"/>
                      <a:pt x="193547" y="38809"/>
                    </a:cubicBezTo>
                    <a:cubicBezTo>
                      <a:pt x="197667" y="40442"/>
                      <a:pt x="201788" y="42294"/>
                      <a:pt x="205686" y="44363"/>
                    </a:cubicBezTo>
                    <a:cubicBezTo>
                      <a:pt x="209583" y="46432"/>
                      <a:pt x="213370" y="48718"/>
                      <a:pt x="217044" y="51332"/>
                    </a:cubicBezTo>
                    <a:cubicBezTo>
                      <a:pt x="220719" y="53945"/>
                      <a:pt x="224172" y="56777"/>
                      <a:pt x="227512" y="59717"/>
                    </a:cubicBezTo>
                    <a:cubicBezTo>
                      <a:pt x="229183" y="61241"/>
                      <a:pt x="230853" y="62766"/>
                      <a:pt x="232412" y="64399"/>
                    </a:cubicBezTo>
                    <a:cubicBezTo>
                      <a:pt x="233971" y="66033"/>
                      <a:pt x="235531" y="67666"/>
                      <a:pt x="236978" y="69299"/>
                    </a:cubicBezTo>
                    <a:cubicBezTo>
                      <a:pt x="239874" y="72675"/>
                      <a:pt x="242546" y="76160"/>
                      <a:pt x="244885" y="79862"/>
                    </a:cubicBezTo>
                    <a:cubicBezTo>
                      <a:pt x="247335" y="83456"/>
                      <a:pt x="249562" y="87267"/>
                      <a:pt x="251455" y="91187"/>
                    </a:cubicBezTo>
                    <a:cubicBezTo>
                      <a:pt x="253348" y="95107"/>
                      <a:pt x="255130" y="99245"/>
                      <a:pt x="256578" y="103383"/>
                    </a:cubicBezTo>
                    <a:cubicBezTo>
                      <a:pt x="258026" y="107630"/>
                      <a:pt x="259251" y="112095"/>
                      <a:pt x="260253" y="116450"/>
                    </a:cubicBezTo>
                    <a:cubicBezTo>
                      <a:pt x="261255" y="121024"/>
                      <a:pt x="261923" y="125706"/>
                      <a:pt x="262369" y="130498"/>
                    </a:cubicBezTo>
                    <a:cubicBezTo>
                      <a:pt x="262926" y="135507"/>
                      <a:pt x="263148" y="140407"/>
                      <a:pt x="263148" y="145416"/>
                    </a:cubicBezTo>
                    <a:cubicBezTo>
                      <a:pt x="263371" y="150643"/>
                      <a:pt x="263148" y="155652"/>
                      <a:pt x="262591" y="160661"/>
                    </a:cubicBezTo>
                  </a:path>
                </a:pathLst>
              </a:custGeom>
              <a:grpFill/>
              <a:ln w="11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17" name="Vapaamuotoinen: Muoto 16">
                <a:extLst>
                  <a:ext uri="{FF2B5EF4-FFF2-40B4-BE49-F238E27FC236}">
                    <a16:creationId xmlns:a16="http://schemas.microsoft.com/office/drawing/2014/main" id="{1CFCE4EB-3D0D-439E-8E17-0679078793AD}"/>
                  </a:ext>
                </a:extLst>
              </p:cNvPr>
              <p:cNvSpPr/>
              <p:nvPr/>
            </p:nvSpPr>
            <p:spPr bwMode="black">
              <a:xfrm>
                <a:off x="10972862" y="6318240"/>
                <a:ext cx="32851" cy="290311"/>
              </a:xfrm>
              <a:custGeom>
                <a:avLst/>
                <a:gdLst>
                  <a:gd name="connsiteX0" fmla="*/ 334 w 32851"/>
                  <a:gd name="connsiteY0" fmla="*/ 290312 h 290311"/>
                  <a:gd name="connsiteX1" fmla="*/ 32518 w 32851"/>
                  <a:gd name="connsiteY1" fmla="*/ 290312 h 290311"/>
                  <a:gd name="connsiteX2" fmla="*/ 32852 w 32851"/>
                  <a:gd name="connsiteY2" fmla="*/ 145156 h 290311"/>
                  <a:gd name="connsiteX3" fmla="*/ 32518 w 32851"/>
                  <a:gd name="connsiteY3" fmla="*/ 0 h 290311"/>
                  <a:gd name="connsiteX4" fmla="*/ 334 w 32851"/>
                  <a:gd name="connsiteY4" fmla="*/ 0 h 290311"/>
                  <a:gd name="connsiteX5" fmla="*/ 0 w 32851"/>
                  <a:gd name="connsiteY5" fmla="*/ 145156 h 290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851" h="290311">
                    <a:moveTo>
                      <a:pt x="334" y="290312"/>
                    </a:moveTo>
                    <a:lnTo>
                      <a:pt x="32518" y="290312"/>
                    </a:lnTo>
                    <a:lnTo>
                      <a:pt x="32852" y="145156"/>
                    </a:lnTo>
                    <a:lnTo>
                      <a:pt x="32518" y="0"/>
                    </a:lnTo>
                    <a:lnTo>
                      <a:pt x="334" y="0"/>
                    </a:lnTo>
                    <a:lnTo>
                      <a:pt x="0" y="145156"/>
                    </a:lnTo>
                    <a:close/>
                  </a:path>
                </a:pathLst>
              </a:custGeom>
              <a:grpFill/>
              <a:ln w="11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18" name="Vapaamuotoinen: Muoto 17">
                <a:extLst>
                  <a:ext uri="{FF2B5EF4-FFF2-40B4-BE49-F238E27FC236}">
                    <a16:creationId xmlns:a16="http://schemas.microsoft.com/office/drawing/2014/main" id="{7E684B79-731C-4085-BE6A-B6E739C7F912}"/>
                  </a:ext>
                </a:extLst>
              </p:cNvPr>
              <p:cNvSpPr/>
              <p:nvPr/>
            </p:nvSpPr>
            <p:spPr bwMode="black">
              <a:xfrm>
                <a:off x="10278854" y="6318240"/>
                <a:ext cx="202567" cy="290311"/>
              </a:xfrm>
              <a:custGeom>
                <a:avLst/>
                <a:gdLst>
                  <a:gd name="connsiteX0" fmla="*/ 0 w 202567"/>
                  <a:gd name="connsiteY0" fmla="*/ 0 h 290311"/>
                  <a:gd name="connsiteX1" fmla="*/ 0 w 202567"/>
                  <a:gd name="connsiteY1" fmla="*/ 32233 h 290311"/>
                  <a:gd name="connsiteX2" fmla="*/ 85081 w 202567"/>
                  <a:gd name="connsiteY2" fmla="*/ 32233 h 290311"/>
                  <a:gd name="connsiteX3" fmla="*/ 84746 w 202567"/>
                  <a:gd name="connsiteY3" fmla="*/ 161163 h 290311"/>
                  <a:gd name="connsiteX4" fmla="*/ 85081 w 202567"/>
                  <a:gd name="connsiteY4" fmla="*/ 290312 h 290311"/>
                  <a:gd name="connsiteX5" fmla="*/ 117710 w 202567"/>
                  <a:gd name="connsiteY5" fmla="*/ 290312 h 290311"/>
                  <a:gd name="connsiteX6" fmla="*/ 117932 w 202567"/>
                  <a:gd name="connsiteY6" fmla="*/ 161163 h 290311"/>
                  <a:gd name="connsiteX7" fmla="*/ 117710 w 202567"/>
                  <a:gd name="connsiteY7" fmla="*/ 32233 h 290311"/>
                  <a:gd name="connsiteX8" fmla="*/ 202567 w 202567"/>
                  <a:gd name="connsiteY8" fmla="*/ 32233 h 290311"/>
                  <a:gd name="connsiteX9" fmla="*/ 202567 w 202567"/>
                  <a:gd name="connsiteY9" fmla="*/ 0 h 290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2567" h="290311">
                    <a:moveTo>
                      <a:pt x="0" y="0"/>
                    </a:moveTo>
                    <a:lnTo>
                      <a:pt x="0" y="32233"/>
                    </a:lnTo>
                    <a:lnTo>
                      <a:pt x="85081" y="32233"/>
                    </a:lnTo>
                    <a:lnTo>
                      <a:pt x="84746" y="161163"/>
                    </a:lnTo>
                    <a:lnTo>
                      <a:pt x="85081" y="290312"/>
                    </a:lnTo>
                    <a:lnTo>
                      <a:pt x="117710" y="290312"/>
                    </a:lnTo>
                    <a:lnTo>
                      <a:pt x="117932" y="161163"/>
                    </a:lnTo>
                    <a:lnTo>
                      <a:pt x="117710" y="32233"/>
                    </a:lnTo>
                    <a:lnTo>
                      <a:pt x="202567" y="32233"/>
                    </a:lnTo>
                    <a:lnTo>
                      <a:pt x="202567" y="0"/>
                    </a:lnTo>
                    <a:close/>
                  </a:path>
                </a:pathLst>
              </a:custGeom>
              <a:grpFill/>
              <a:ln w="11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19" name="Vapaamuotoinen: Muoto 18">
                <a:extLst>
                  <a:ext uri="{FF2B5EF4-FFF2-40B4-BE49-F238E27FC236}">
                    <a16:creationId xmlns:a16="http://schemas.microsoft.com/office/drawing/2014/main" id="{57443CA3-1F18-4A94-86F4-FEE32CBEC292}"/>
                  </a:ext>
                </a:extLst>
              </p:cNvPr>
              <p:cNvSpPr/>
              <p:nvPr/>
            </p:nvSpPr>
            <p:spPr bwMode="black">
              <a:xfrm>
                <a:off x="10763359" y="6317810"/>
                <a:ext cx="159501" cy="291546"/>
              </a:xfrm>
              <a:custGeom>
                <a:avLst/>
                <a:gdLst>
                  <a:gd name="connsiteX0" fmla="*/ 126872 w 159501"/>
                  <a:gd name="connsiteY0" fmla="*/ 76547 h 291546"/>
                  <a:gd name="connsiteX1" fmla="*/ 126427 w 159501"/>
                  <a:gd name="connsiteY1" fmla="*/ 69251 h 291546"/>
                  <a:gd name="connsiteX2" fmla="*/ 125536 w 159501"/>
                  <a:gd name="connsiteY2" fmla="*/ 64460 h 291546"/>
                  <a:gd name="connsiteX3" fmla="*/ 124645 w 159501"/>
                  <a:gd name="connsiteY3" fmla="*/ 61302 h 291546"/>
                  <a:gd name="connsiteX4" fmla="*/ 123532 w 159501"/>
                  <a:gd name="connsiteY4" fmla="*/ 58362 h 291546"/>
                  <a:gd name="connsiteX5" fmla="*/ 120525 w 159501"/>
                  <a:gd name="connsiteY5" fmla="*/ 52917 h 291546"/>
                  <a:gd name="connsiteX6" fmla="*/ 116516 w 159501"/>
                  <a:gd name="connsiteY6" fmla="*/ 47908 h 291546"/>
                  <a:gd name="connsiteX7" fmla="*/ 113843 w 159501"/>
                  <a:gd name="connsiteY7" fmla="*/ 45404 h 291546"/>
                  <a:gd name="connsiteX8" fmla="*/ 112507 w 159501"/>
                  <a:gd name="connsiteY8" fmla="*/ 44315 h 291546"/>
                  <a:gd name="connsiteX9" fmla="*/ 111839 w 159501"/>
                  <a:gd name="connsiteY9" fmla="*/ 43770 h 291546"/>
                  <a:gd name="connsiteX10" fmla="*/ 111282 w 159501"/>
                  <a:gd name="connsiteY10" fmla="*/ 43226 h 291546"/>
                  <a:gd name="connsiteX11" fmla="*/ 109611 w 159501"/>
                  <a:gd name="connsiteY11" fmla="*/ 42028 h 291546"/>
                  <a:gd name="connsiteX12" fmla="*/ 106493 w 159501"/>
                  <a:gd name="connsiteY12" fmla="*/ 40068 h 291546"/>
                  <a:gd name="connsiteX13" fmla="*/ 105157 w 159501"/>
                  <a:gd name="connsiteY13" fmla="*/ 39305 h 291546"/>
                  <a:gd name="connsiteX14" fmla="*/ 100591 w 159501"/>
                  <a:gd name="connsiteY14" fmla="*/ 37128 h 291546"/>
                  <a:gd name="connsiteX15" fmla="*/ 95914 w 159501"/>
                  <a:gd name="connsiteY15" fmla="*/ 35494 h 291546"/>
                  <a:gd name="connsiteX16" fmla="*/ 92462 w 159501"/>
                  <a:gd name="connsiteY16" fmla="*/ 34623 h 291546"/>
                  <a:gd name="connsiteX17" fmla="*/ 88898 w 159501"/>
                  <a:gd name="connsiteY17" fmla="*/ 33861 h 291546"/>
                  <a:gd name="connsiteX18" fmla="*/ 83553 w 159501"/>
                  <a:gd name="connsiteY18" fmla="*/ 33098 h 291546"/>
                  <a:gd name="connsiteX19" fmla="*/ 79544 w 159501"/>
                  <a:gd name="connsiteY19" fmla="*/ 32881 h 291546"/>
                  <a:gd name="connsiteX20" fmla="*/ 75535 w 159501"/>
                  <a:gd name="connsiteY20" fmla="*/ 32772 h 291546"/>
                  <a:gd name="connsiteX21" fmla="*/ 32215 w 159501"/>
                  <a:gd name="connsiteY21" fmla="*/ 32772 h 291546"/>
                  <a:gd name="connsiteX22" fmla="*/ 32215 w 159501"/>
                  <a:gd name="connsiteY22" fmla="*/ 121738 h 291546"/>
                  <a:gd name="connsiteX23" fmla="*/ 75423 w 159501"/>
                  <a:gd name="connsiteY23" fmla="*/ 121738 h 291546"/>
                  <a:gd name="connsiteX24" fmla="*/ 86448 w 159501"/>
                  <a:gd name="connsiteY24" fmla="*/ 120976 h 291546"/>
                  <a:gd name="connsiteX25" fmla="*/ 96248 w 159501"/>
                  <a:gd name="connsiteY25" fmla="*/ 118689 h 291546"/>
                  <a:gd name="connsiteX26" fmla="*/ 104934 w 159501"/>
                  <a:gd name="connsiteY26" fmla="*/ 114987 h 291546"/>
                  <a:gd name="connsiteX27" fmla="*/ 112618 w 159501"/>
                  <a:gd name="connsiteY27" fmla="*/ 109869 h 291546"/>
                  <a:gd name="connsiteX28" fmla="*/ 115514 w 159501"/>
                  <a:gd name="connsiteY28" fmla="*/ 107146 h 291546"/>
                  <a:gd name="connsiteX29" fmla="*/ 118075 w 159501"/>
                  <a:gd name="connsiteY29" fmla="*/ 104206 h 291546"/>
                  <a:gd name="connsiteX30" fmla="*/ 120302 w 159501"/>
                  <a:gd name="connsiteY30" fmla="*/ 101157 h 291546"/>
                  <a:gd name="connsiteX31" fmla="*/ 122195 w 159501"/>
                  <a:gd name="connsiteY31" fmla="*/ 97782 h 291546"/>
                  <a:gd name="connsiteX32" fmla="*/ 124979 w 159501"/>
                  <a:gd name="connsiteY32" fmla="*/ 90377 h 291546"/>
                  <a:gd name="connsiteX33" fmla="*/ 125982 w 159501"/>
                  <a:gd name="connsiteY33" fmla="*/ 85694 h 291546"/>
                  <a:gd name="connsiteX34" fmla="*/ 126872 w 159501"/>
                  <a:gd name="connsiteY34" fmla="*/ 76547 h 291546"/>
                  <a:gd name="connsiteX35" fmla="*/ 98809 w 159501"/>
                  <a:gd name="connsiteY35" fmla="*/ 151249 h 291546"/>
                  <a:gd name="connsiteX36" fmla="*/ 42126 w 159501"/>
                  <a:gd name="connsiteY36" fmla="*/ 153862 h 291546"/>
                  <a:gd name="connsiteX37" fmla="*/ 32215 w 159501"/>
                  <a:gd name="connsiteY37" fmla="*/ 156040 h 291546"/>
                  <a:gd name="connsiteX38" fmla="*/ 32215 w 159501"/>
                  <a:gd name="connsiteY38" fmla="*/ 168018 h 291546"/>
                  <a:gd name="connsiteX39" fmla="*/ 32215 w 159501"/>
                  <a:gd name="connsiteY39" fmla="*/ 191866 h 291546"/>
                  <a:gd name="connsiteX40" fmla="*/ 32215 w 159501"/>
                  <a:gd name="connsiteY40" fmla="*/ 243591 h 291546"/>
                  <a:gd name="connsiteX41" fmla="*/ 32215 w 159501"/>
                  <a:gd name="connsiteY41" fmla="*/ 269508 h 291546"/>
                  <a:gd name="connsiteX42" fmla="*/ 32215 w 159501"/>
                  <a:gd name="connsiteY42" fmla="*/ 282466 h 291546"/>
                  <a:gd name="connsiteX43" fmla="*/ 32215 w 159501"/>
                  <a:gd name="connsiteY43" fmla="*/ 289000 h 291546"/>
                  <a:gd name="connsiteX44" fmla="*/ 27538 w 159501"/>
                  <a:gd name="connsiteY44" fmla="*/ 290851 h 291546"/>
                  <a:gd name="connsiteX45" fmla="*/ 7604 w 159501"/>
                  <a:gd name="connsiteY45" fmla="*/ 290851 h 291546"/>
                  <a:gd name="connsiteX46" fmla="*/ 31 w 159501"/>
                  <a:gd name="connsiteY46" fmla="*/ 288564 h 291546"/>
                  <a:gd name="connsiteX47" fmla="*/ 31 w 159501"/>
                  <a:gd name="connsiteY47" fmla="*/ 285079 h 291546"/>
                  <a:gd name="connsiteX48" fmla="*/ 31 w 159501"/>
                  <a:gd name="connsiteY48" fmla="*/ 274626 h 291546"/>
                  <a:gd name="connsiteX49" fmla="*/ 31 w 159501"/>
                  <a:gd name="connsiteY49" fmla="*/ 214516 h 291546"/>
                  <a:gd name="connsiteX50" fmla="*/ 143 w 159501"/>
                  <a:gd name="connsiteY50" fmla="*/ 7944 h 291546"/>
                  <a:gd name="connsiteX51" fmla="*/ 143 w 159501"/>
                  <a:gd name="connsiteY51" fmla="*/ 1846 h 291546"/>
                  <a:gd name="connsiteX52" fmla="*/ 5042 w 159501"/>
                  <a:gd name="connsiteY52" fmla="*/ 539 h 291546"/>
                  <a:gd name="connsiteX53" fmla="*/ 17404 w 159501"/>
                  <a:gd name="connsiteY53" fmla="*/ 539 h 291546"/>
                  <a:gd name="connsiteX54" fmla="*/ 42126 w 159501"/>
                  <a:gd name="connsiteY54" fmla="*/ 539 h 291546"/>
                  <a:gd name="connsiteX55" fmla="*/ 98141 w 159501"/>
                  <a:gd name="connsiteY55" fmla="*/ 2826 h 291546"/>
                  <a:gd name="connsiteX56" fmla="*/ 159501 w 159501"/>
                  <a:gd name="connsiteY56" fmla="*/ 76656 h 291546"/>
                  <a:gd name="connsiteX57" fmla="*/ 98809 w 159501"/>
                  <a:gd name="connsiteY57" fmla="*/ 151249 h 291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59501" h="291546">
                    <a:moveTo>
                      <a:pt x="126872" y="76547"/>
                    </a:moveTo>
                    <a:cubicBezTo>
                      <a:pt x="126872" y="74043"/>
                      <a:pt x="126761" y="71647"/>
                      <a:pt x="126427" y="69251"/>
                    </a:cubicBezTo>
                    <a:cubicBezTo>
                      <a:pt x="126204" y="67618"/>
                      <a:pt x="125870" y="65985"/>
                      <a:pt x="125536" y="64460"/>
                    </a:cubicBezTo>
                    <a:cubicBezTo>
                      <a:pt x="125313" y="63371"/>
                      <a:pt x="124979" y="62282"/>
                      <a:pt x="124645" y="61302"/>
                    </a:cubicBezTo>
                    <a:cubicBezTo>
                      <a:pt x="124311" y="60322"/>
                      <a:pt x="123866" y="59342"/>
                      <a:pt x="123532" y="58362"/>
                    </a:cubicBezTo>
                    <a:cubicBezTo>
                      <a:pt x="122752" y="56402"/>
                      <a:pt x="121638" y="54551"/>
                      <a:pt x="120525" y="52917"/>
                    </a:cubicBezTo>
                    <a:cubicBezTo>
                      <a:pt x="119300" y="51175"/>
                      <a:pt x="117963" y="49433"/>
                      <a:pt x="116516" y="47908"/>
                    </a:cubicBezTo>
                    <a:cubicBezTo>
                      <a:pt x="115625" y="47037"/>
                      <a:pt x="114734" y="46166"/>
                      <a:pt x="113843" y="45404"/>
                    </a:cubicBezTo>
                    <a:cubicBezTo>
                      <a:pt x="113398" y="44968"/>
                      <a:pt x="112952" y="44641"/>
                      <a:pt x="112507" y="44315"/>
                    </a:cubicBezTo>
                    <a:cubicBezTo>
                      <a:pt x="112284" y="44097"/>
                      <a:pt x="112061" y="43988"/>
                      <a:pt x="111839" y="43770"/>
                    </a:cubicBezTo>
                    <a:cubicBezTo>
                      <a:pt x="111616" y="43661"/>
                      <a:pt x="111504" y="43443"/>
                      <a:pt x="111282" y="43226"/>
                    </a:cubicBezTo>
                    <a:cubicBezTo>
                      <a:pt x="110725" y="42790"/>
                      <a:pt x="110168" y="42354"/>
                      <a:pt x="109611" y="42028"/>
                    </a:cubicBezTo>
                    <a:cubicBezTo>
                      <a:pt x="108609" y="41266"/>
                      <a:pt x="107607" y="40612"/>
                      <a:pt x="106493" y="40068"/>
                    </a:cubicBezTo>
                    <a:cubicBezTo>
                      <a:pt x="106048" y="39850"/>
                      <a:pt x="105602" y="39523"/>
                      <a:pt x="105157" y="39305"/>
                    </a:cubicBezTo>
                    <a:cubicBezTo>
                      <a:pt x="103709" y="38543"/>
                      <a:pt x="102150" y="37781"/>
                      <a:pt x="100591" y="37128"/>
                    </a:cubicBezTo>
                    <a:cubicBezTo>
                      <a:pt x="99032" y="36474"/>
                      <a:pt x="97584" y="36039"/>
                      <a:pt x="95914" y="35494"/>
                    </a:cubicBezTo>
                    <a:cubicBezTo>
                      <a:pt x="94800" y="35167"/>
                      <a:pt x="93575" y="34841"/>
                      <a:pt x="92462" y="34623"/>
                    </a:cubicBezTo>
                    <a:cubicBezTo>
                      <a:pt x="91237" y="34405"/>
                      <a:pt x="90123" y="34079"/>
                      <a:pt x="88898" y="33861"/>
                    </a:cubicBezTo>
                    <a:cubicBezTo>
                      <a:pt x="87116" y="33534"/>
                      <a:pt x="85334" y="33316"/>
                      <a:pt x="83553" y="33098"/>
                    </a:cubicBezTo>
                    <a:cubicBezTo>
                      <a:pt x="82216" y="32990"/>
                      <a:pt x="80880" y="32881"/>
                      <a:pt x="79544" y="32881"/>
                    </a:cubicBezTo>
                    <a:cubicBezTo>
                      <a:pt x="78207" y="32881"/>
                      <a:pt x="76871" y="32772"/>
                      <a:pt x="75535" y="32772"/>
                    </a:cubicBezTo>
                    <a:lnTo>
                      <a:pt x="32215" y="32772"/>
                    </a:lnTo>
                    <a:lnTo>
                      <a:pt x="32215" y="121738"/>
                    </a:lnTo>
                    <a:lnTo>
                      <a:pt x="75423" y="121738"/>
                    </a:lnTo>
                    <a:cubicBezTo>
                      <a:pt x="79098" y="121738"/>
                      <a:pt x="82773" y="121520"/>
                      <a:pt x="86448" y="120976"/>
                    </a:cubicBezTo>
                    <a:cubicBezTo>
                      <a:pt x="89789" y="120432"/>
                      <a:pt x="93018" y="119778"/>
                      <a:pt x="96248" y="118689"/>
                    </a:cubicBezTo>
                    <a:cubicBezTo>
                      <a:pt x="99255" y="117709"/>
                      <a:pt x="102150" y="116511"/>
                      <a:pt x="104934" y="114987"/>
                    </a:cubicBezTo>
                    <a:cubicBezTo>
                      <a:pt x="107607" y="113571"/>
                      <a:pt x="110168" y="111829"/>
                      <a:pt x="112618" y="109869"/>
                    </a:cubicBezTo>
                    <a:cubicBezTo>
                      <a:pt x="113620" y="108998"/>
                      <a:pt x="114623" y="108127"/>
                      <a:pt x="115514" y="107146"/>
                    </a:cubicBezTo>
                    <a:cubicBezTo>
                      <a:pt x="116404" y="106275"/>
                      <a:pt x="117295" y="105295"/>
                      <a:pt x="118075" y="104206"/>
                    </a:cubicBezTo>
                    <a:cubicBezTo>
                      <a:pt x="118854" y="103226"/>
                      <a:pt x="119634" y="102246"/>
                      <a:pt x="120302" y="101157"/>
                    </a:cubicBezTo>
                    <a:cubicBezTo>
                      <a:pt x="120970" y="100068"/>
                      <a:pt x="121638" y="98979"/>
                      <a:pt x="122195" y="97782"/>
                    </a:cubicBezTo>
                    <a:cubicBezTo>
                      <a:pt x="123309" y="95386"/>
                      <a:pt x="124311" y="92990"/>
                      <a:pt x="124979" y="90377"/>
                    </a:cubicBezTo>
                    <a:cubicBezTo>
                      <a:pt x="125425" y="88852"/>
                      <a:pt x="125759" y="87219"/>
                      <a:pt x="125982" y="85694"/>
                    </a:cubicBezTo>
                    <a:cubicBezTo>
                      <a:pt x="126650" y="82536"/>
                      <a:pt x="126872" y="79487"/>
                      <a:pt x="126872" y="76547"/>
                    </a:cubicBezTo>
                    <a:moveTo>
                      <a:pt x="98809" y="151249"/>
                    </a:moveTo>
                    <a:cubicBezTo>
                      <a:pt x="79766" y="155822"/>
                      <a:pt x="61058" y="153862"/>
                      <a:pt x="42126" y="153862"/>
                    </a:cubicBezTo>
                    <a:cubicBezTo>
                      <a:pt x="39899" y="153862"/>
                      <a:pt x="32215" y="151902"/>
                      <a:pt x="32215" y="156040"/>
                    </a:cubicBezTo>
                    <a:lnTo>
                      <a:pt x="32215" y="168018"/>
                    </a:lnTo>
                    <a:lnTo>
                      <a:pt x="32215" y="191866"/>
                    </a:lnTo>
                    <a:lnTo>
                      <a:pt x="32215" y="243591"/>
                    </a:lnTo>
                    <a:lnTo>
                      <a:pt x="32215" y="269508"/>
                    </a:lnTo>
                    <a:lnTo>
                      <a:pt x="32215" y="282466"/>
                    </a:lnTo>
                    <a:lnTo>
                      <a:pt x="32215" y="289000"/>
                    </a:lnTo>
                    <a:cubicBezTo>
                      <a:pt x="32215" y="292049"/>
                      <a:pt x="29431" y="290851"/>
                      <a:pt x="27538" y="290851"/>
                    </a:cubicBezTo>
                    <a:lnTo>
                      <a:pt x="7604" y="290851"/>
                    </a:lnTo>
                    <a:cubicBezTo>
                      <a:pt x="4708" y="290851"/>
                      <a:pt x="31" y="293464"/>
                      <a:pt x="31" y="288564"/>
                    </a:cubicBezTo>
                    <a:lnTo>
                      <a:pt x="31" y="285079"/>
                    </a:lnTo>
                    <a:cubicBezTo>
                      <a:pt x="31" y="281595"/>
                      <a:pt x="31" y="278110"/>
                      <a:pt x="31" y="274626"/>
                    </a:cubicBezTo>
                    <a:cubicBezTo>
                      <a:pt x="31" y="254589"/>
                      <a:pt x="31" y="234553"/>
                      <a:pt x="31" y="214516"/>
                    </a:cubicBezTo>
                    <a:cubicBezTo>
                      <a:pt x="-80" y="145695"/>
                      <a:pt x="143" y="76874"/>
                      <a:pt x="143" y="7944"/>
                    </a:cubicBezTo>
                    <a:lnTo>
                      <a:pt x="143" y="1846"/>
                    </a:lnTo>
                    <a:cubicBezTo>
                      <a:pt x="143" y="-1312"/>
                      <a:pt x="3261" y="539"/>
                      <a:pt x="5042" y="539"/>
                    </a:cubicBezTo>
                    <a:lnTo>
                      <a:pt x="17404" y="539"/>
                    </a:lnTo>
                    <a:lnTo>
                      <a:pt x="42126" y="539"/>
                    </a:lnTo>
                    <a:cubicBezTo>
                      <a:pt x="60835" y="539"/>
                      <a:pt x="79321" y="-1312"/>
                      <a:pt x="98141" y="2826"/>
                    </a:cubicBezTo>
                    <a:cubicBezTo>
                      <a:pt x="136561" y="11320"/>
                      <a:pt x="159501" y="37672"/>
                      <a:pt x="159501" y="76656"/>
                    </a:cubicBezTo>
                    <a:cubicBezTo>
                      <a:pt x="159390" y="113789"/>
                      <a:pt x="135559" y="142428"/>
                      <a:pt x="98809" y="151249"/>
                    </a:cubicBezTo>
                  </a:path>
                </a:pathLst>
              </a:custGeom>
              <a:grpFill/>
              <a:ln w="11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20" name="Vapaamuotoinen: Muoto 19">
                <a:extLst>
                  <a:ext uri="{FF2B5EF4-FFF2-40B4-BE49-F238E27FC236}">
                    <a16:creationId xmlns:a16="http://schemas.microsoft.com/office/drawing/2014/main" id="{434B4746-318A-4BD9-BEF3-36C90F5D931D}"/>
                  </a:ext>
                </a:extLst>
              </p:cNvPr>
              <p:cNvSpPr/>
              <p:nvPr/>
            </p:nvSpPr>
            <p:spPr bwMode="black">
              <a:xfrm>
                <a:off x="10472624" y="6318240"/>
                <a:ext cx="245775" cy="290311"/>
              </a:xfrm>
              <a:custGeom>
                <a:avLst/>
                <a:gdLst>
                  <a:gd name="connsiteX0" fmla="*/ 172054 w 245775"/>
                  <a:gd name="connsiteY0" fmla="*/ 204176 h 290311"/>
                  <a:gd name="connsiteX1" fmla="*/ 122610 w 245775"/>
                  <a:gd name="connsiteY1" fmla="*/ 77750 h 290311"/>
                  <a:gd name="connsiteX2" fmla="*/ 73165 w 245775"/>
                  <a:gd name="connsiteY2" fmla="*/ 204176 h 290311"/>
                  <a:gd name="connsiteX3" fmla="*/ 172054 w 245775"/>
                  <a:gd name="connsiteY3" fmla="*/ 204176 h 290311"/>
                  <a:gd name="connsiteX4" fmla="*/ 206131 w 245775"/>
                  <a:gd name="connsiteY4" fmla="*/ 290312 h 290311"/>
                  <a:gd name="connsiteX5" fmla="*/ 183190 w 245775"/>
                  <a:gd name="connsiteY5" fmla="*/ 231618 h 290311"/>
                  <a:gd name="connsiteX6" fmla="*/ 62474 w 245775"/>
                  <a:gd name="connsiteY6" fmla="*/ 231618 h 290311"/>
                  <a:gd name="connsiteX7" fmla="*/ 39534 w 245775"/>
                  <a:gd name="connsiteY7" fmla="*/ 290312 h 290311"/>
                  <a:gd name="connsiteX8" fmla="*/ 0 w 245775"/>
                  <a:gd name="connsiteY8" fmla="*/ 290312 h 290311"/>
                  <a:gd name="connsiteX9" fmla="*/ 122721 w 245775"/>
                  <a:gd name="connsiteY9" fmla="*/ 0 h 290311"/>
                  <a:gd name="connsiteX10" fmla="*/ 245776 w 245775"/>
                  <a:gd name="connsiteY10" fmla="*/ 290312 h 290311"/>
                  <a:gd name="connsiteX11" fmla="*/ 206131 w 245775"/>
                  <a:gd name="connsiteY11" fmla="*/ 290312 h 290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5775" h="290311">
                    <a:moveTo>
                      <a:pt x="172054" y="204176"/>
                    </a:moveTo>
                    <a:lnTo>
                      <a:pt x="122610" y="77750"/>
                    </a:lnTo>
                    <a:lnTo>
                      <a:pt x="73165" y="204176"/>
                    </a:lnTo>
                    <a:lnTo>
                      <a:pt x="172054" y="204176"/>
                    </a:lnTo>
                    <a:close/>
                    <a:moveTo>
                      <a:pt x="206131" y="290312"/>
                    </a:moveTo>
                    <a:lnTo>
                      <a:pt x="183190" y="231618"/>
                    </a:lnTo>
                    <a:lnTo>
                      <a:pt x="62474" y="231618"/>
                    </a:lnTo>
                    <a:lnTo>
                      <a:pt x="39534" y="290312"/>
                    </a:lnTo>
                    <a:lnTo>
                      <a:pt x="0" y="290312"/>
                    </a:lnTo>
                    <a:lnTo>
                      <a:pt x="122721" y="0"/>
                    </a:lnTo>
                    <a:lnTo>
                      <a:pt x="245776" y="290312"/>
                    </a:lnTo>
                    <a:lnTo>
                      <a:pt x="206131" y="290312"/>
                    </a:lnTo>
                    <a:close/>
                  </a:path>
                </a:pathLst>
              </a:custGeom>
              <a:grpFill/>
              <a:ln w="11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6635946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76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938E6AC-1A7F-41A6-9E29-5893B5D67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CC45E42-5407-4C55-BE0C-C7D5E9427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4ACA-D546-47E5-AEB0-7F4029C11B56}" type="datetime1">
              <a:rPr lang="fi-FI" smtClean="0"/>
              <a:t>19.12.2023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B86B85F-D18E-4416-BC71-BCEFAD48E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6ACC11A-E694-410D-8DE6-943FBCA4B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BB7A-7565-440A-AF71-226D618FE8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3496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san ylätunnis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094127B6-E750-4A8F-8440-D43E9CBCD2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00" y="1679746"/>
            <a:ext cx="3886255" cy="3189254"/>
          </a:xfrm>
        </p:spPr>
        <p:txBody>
          <a:bodyPr/>
          <a:lstStyle>
            <a:lvl1pPr marL="0" indent="0">
              <a:buNone/>
              <a:defRPr sz="26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BE1AEEB-19B8-42D8-9E01-6E6ADE4DA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517525"/>
            <a:ext cx="3888000" cy="1224000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DA63EC5-D6E9-421C-AE09-097548F24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020BB7A-7565-440A-AF71-226D618FE89D}" type="slidenum">
              <a:rPr lang="fi-FI" smtClean="0"/>
              <a:t>‹#›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3E57E64-5A65-4399-8290-C5D9428B7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B5E004A-0697-44FE-9056-33D123335225}" type="datetime1">
              <a:rPr lang="fi-FI" smtClean="0"/>
              <a:t>19.12.2023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E8986A-8C30-47DA-B65F-2B0FDF01E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grpSp>
        <p:nvGrpSpPr>
          <p:cNvPr id="12" name="Logo">
            <a:extLst>
              <a:ext uri="{FF2B5EF4-FFF2-40B4-BE49-F238E27FC236}">
                <a16:creationId xmlns:a16="http://schemas.microsoft.com/office/drawing/2014/main" id="{C0A25FE7-D55A-47B3-86F8-1A2D9FB04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 bwMode="black">
          <a:xfrm>
            <a:off x="726961" y="5668710"/>
            <a:ext cx="1494000" cy="403380"/>
            <a:chOff x="10274400" y="6210000"/>
            <a:chExt cx="1492250" cy="402908"/>
          </a:xfrm>
          <a:solidFill>
            <a:srgbClr val="FFFFFF"/>
          </a:solidFill>
        </p:grpSpPr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71141F11-8826-4A00-9971-BA34D90976E4}"/>
                </a:ext>
              </a:extLst>
            </p:cNvPr>
            <p:cNvSpPr/>
            <p:nvPr/>
          </p:nvSpPr>
          <p:spPr bwMode="black">
            <a:xfrm>
              <a:off x="11466195" y="6216751"/>
              <a:ext cx="301902" cy="392018"/>
            </a:xfrm>
            <a:custGeom>
              <a:avLst/>
              <a:gdLst>
                <a:gd name="connsiteX0" fmla="*/ 150227 w 301902"/>
                <a:gd name="connsiteY0" fmla="*/ 0 h 392018"/>
                <a:gd name="connsiteX1" fmla="*/ 126062 w 301902"/>
                <a:gd name="connsiteY1" fmla="*/ 55318 h 392018"/>
                <a:gd name="connsiteX2" fmla="*/ 126062 w 301902"/>
                <a:gd name="connsiteY2" fmla="*/ 170419 h 392018"/>
                <a:gd name="connsiteX3" fmla="*/ 96439 w 301902"/>
                <a:gd name="connsiteY3" fmla="*/ 105409 h 392018"/>
                <a:gd name="connsiteX4" fmla="*/ 69935 w 301902"/>
                <a:gd name="connsiteY4" fmla="*/ 165955 h 392018"/>
                <a:gd name="connsiteX5" fmla="*/ 101896 w 301902"/>
                <a:gd name="connsiteY5" fmla="*/ 235756 h 392018"/>
                <a:gd name="connsiteX6" fmla="*/ 52786 w 301902"/>
                <a:gd name="connsiteY6" fmla="*/ 205265 h 392018"/>
                <a:gd name="connsiteX7" fmla="*/ 33409 w 301902"/>
                <a:gd name="connsiteY7" fmla="*/ 249476 h 392018"/>
                <a:gd name="connsiteX8" fmla="*/ 80849 w 301902"/>
                <a:gd name="connsiteY8" fmla="*/ 278878 h 392018"/>
                <a:gd name="connsiteX9" fmla="*/ 20491 w 301902"/>
                <a:gd name="connsiteY9" fmla="*/ 278878 h 392018"/>
                <a:gd name="connsiteX10" fmla="*/ 0 w 301902"/>
                <a:gd name="connsiteY10" fmla="*/ 325811 h 392018"/>
                <a:gd name="connsiteX11" fmla="*/ 126062 w 301902"/>
                <a:gd name="connsiteY11" fmla="*/ 325811 h 392018"/>
                <a:gd name="connsiteX12" fmla="*/ 126062 w 301902"/>
                <a:gd name="connsiteY12" fmla="*/ 392019 h 392018"/>
                <a:gd name="connsiteX13" fmla="*/ 175729 w 301902"/>
                <a:gd name="connsiteY13" fmla="*/ 392019 h 392018"/>
                <a:gd name="connsiteX14" fmla="*/ 175729 w 301902"/>
                <a:gd name="connsiteY14" fmla="*/ 325811 h 392018"/>
                <a:gd name="connsiteX15" fmla="*/ 301902 w 301902"/>
                <a:gd name="connsiteY15" fmla="*/ 325811 h 392018"/>
                <a:gd name="connsiteX16" fmla="*/ 281300 w 301902"/>
                <a:gd name="connsiteY16" fmla="*/ 278878 h 392018"/>
                <a:gd name="connsiteX17" fmla="*/ 221054 w 301902"/>
                <a:gd name="connsiteY17" fmla="*/ 278878 h 392018"/>
                <a:gd name="connsiteX18" fmla="*/ 268494 w 301902"/>
                <a:gd name="connsiteY18" fmla="*/ 249476 h 392018"/>
                <a:gd name="connsiteX19" fmla="*/ 249117 w 301902"/>
                <a:gd name="connsiteY19" fmla="*/ 205265 h 392018"/>
                <a:gd name="connsiteX20" fmla="*/ 199895 w 301902"/>
                <a:gd name="connsiteY20" fmla="*/ 235756 h 392018"/>
                <a:gd name="connsiteX21" fmla="*/ 231967 w 301902"/>
                <a:gd name="connsiteY21" fmla="*/ 165955 h 392018"/>
                <a:gd name="connsiteX22" fmla="*/ 205463 w 301902"/>
                <a:gd name="connsiteY22" fmla="*/ 105409 h 392018"/>
                <a:gd name="connsiteX23" fmla="*/ 175729 w 301902"/>
                <a:gd name="connsiteY23" fmla="*/ 170419 h 392018"/>
                <a:gd name="connsiteX24" fmla="*/ 175729 w 301902"/>
                <a:gd name="connsiteY24" fmla="*/ 55318 h 392018"/>
                <a:gd name="connsiteX25" fmla="*/ 151675 w 301902"/>
                <a:gd name="connsiteY25" fmla="*/ 0 h 39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01902" h="392018">
                  <a:moveTo>
                    <a:pt x="150227" y="0"/>
                  </a:moveTo>
                  <a:lnTo>
                    <a:pt x="126062" y="55318"/>
                  </a:lnTo>
                  <a:lnTo>
                    <a:pt x="126062" y="170419"/>
                  </a:lnTo>
                  <a:lnTo>
                    <a:pt x="96439" y="105409"/>
                  </a:lnTo>
                  <a:lnTo>
                    <a:pt x="69935" y="165955"/>
                  </a:lnTo>
                  <a:lnTo>
                    <a:pt x="101896" y="235756"/>
                  </a:lnTo>
                  <a:lnTo>
                    <a:pt x="52786" y="205265"/>
                  </a:lnTo>
                  <a:lnTo>
                    <a:pt x="33409" y="249476"/>
                  </a:lnTo>
                  <a:lnTo>
                    <a:pt x="80849" y="278878"/>
                  </a:lnTo>
                  <a:lnTo>
                    <a:pt x="20491" y="278878"/>
                  </a:lnTo>
                  <a:lnTo>
                    <a:pt x="0" y="325811"/>
                  </a:lnTo>
                  <a:lnTo>
                    <a:pt x="126062" y="325811"/>
                  </a:lnTo>
                  <a:lnTo>
                    <a:pt x="126062" y="392019"/>
                  </a:lnTo>
                  <a:lnTo>
                    <a:pt x="175729" y="392019"/>
                  </a:lnTo>
                  <a:lnTo>
                    <a:pt x="175729" y="325811"/>
                  </a:lnTo>
                  <a:lnTo>
                    <a:pt x="301902" y="325811"/>
                  </a:lnTo>
                  <a:lnTo>
                    <a:pt x="281300" y="278878"/>
                  </a:lnTo>
                  <a:lnTo>
                    <a:pt x="221054" y="278878"/>
                  </a:lnTo>
                  <a:lnTo>
                    <a:pt x="268494" y="249476"/>
                  </a:lnTo>
                  <a:lnTo>
                    <a:pt x="249117" y="205265"/>
                  </a:lnTo>
                  <a:lnTo>
                    <a:pt x="199895" y="235756"/>
                  </a:lnTo>
                  <a:lnTo>
                    <a:pt x="231967" y="165955"/>
                  </a:lnTo>
                  <a:lnTo>
                    <a:pt x="205463" y="105409"/>
                  </a:lnTo>
                  <a:lnTo>
                    <a:pt x="175729" y="170419"/>
                  </a:lnTo>
                  <a:lnTo>
                    <a:pt x="175729" y="55318"/>
                  </a:lnTo>
                  <a:lnTo>
                    <a:pt x="151675" y="0"/>
                  </a:lnTo>
                  <a:close/>
                </a:path>
              </a:pathLst>
            </a:custGeom>
            <a:grpFill/>
            <a:ln w="11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grpSp>
          <p:nvGrpSpPr>
            <p:cNvPr id="14" name="Kuva 10">
              <a:extLst>
                <a:ext uri="{FF2B5EF4-FFF2-40B4-BE49-F238E27FC236}">
                  <a16:creationId xmlns:a16="http://schemas.microsoft.com/office/drawing/2014/main" id="{651BDE23-7876-40B9-B1BB-EC6D60F60096}"/>
                </a:ext>
              </a:extLst>
            </p:cNvPr>
            <p:cNvGrpSpPr/>
            <p:nvPr/>
          </p:nvGrpSpPr>
          <p:grpSpPr bwMode="black">
            <a:xfrm>
              <a:off x="10278854" y="6317762"/>
              <a:ext cx="1072638" cy="291633"/>
              <a:chOff x="10278854" y="6317762"/>
              <a:chExt cx="1072638" cy="291633"/>
            </a:xfrm>
            <a:grpFill/>
          </p:grpSpPr>
          <p:sp>
            <p:nvSpPr>
              <p:cNvPr id="15" name="Vapaamuotoinen: Muoto 14">
                <a:extLst>
                  <a:ext uri="{FF2B5EF4-FFF2-40B4-BE49-F238E27FC236}">
                    <a16:creationId xmlns:a16="http://schemas.microsoft.com/office/drawing/2014/main" id="{661D8A0C-38FA-4871-A231-AC252264CE8B}"/>
                  </a:ext>
                </a:extLst>
              </p:cNvPr>
              <p:cNvSpPr/>
              <p:nvPr/>
            </p:nvSpPr>
            <p:spPr bwMode="black">
              <a:xfrm>
                <a:off x="11056272" y="6317762"/>
                <a:ext cx="295220" cy="291633"/>
              </a:xfrm>
              <a:custGeom>
                <a:avLst/>
                <a:gdLst>
                  <a:gd name="connsiteX0" fmla="*/ 295221 w 295220"/>
                  <a:gd name="connsiteY0" fmla="*/ 145634 h 291633"/>
                  <a:gd name="connsiteX1" fmla="*/ 293884 w 295220"/>
                  <a:gd name="connsiteY1" fmla="*/ 123093 h 291633"/>
                  <a:gd name="connsiteX2" fmla="*/ 292214 w 295220"/>
                  <a:gd name="connsiteY2" fmla="*/ 112312 h 291633"/>
                  <a:gd name="connsiteX3" fmla="*/ 289764 w 295220"/>
                  <a:gd name="connsiteY3" fmla="*/ 101859 h 291633"/>
                  <a:gd name="connsiteX4" fmla="*/ 282748 w 295220"/>
                  <a:gd name="connsiteY4" fmla="*/ 82149 h 291633"/>
                  <a:gd name="connsiteX5" fmla="*/ 276178 w 295220"/>
                  <a:gd name="connsiteY5" fmla="*/ 69190 h 291633"/>
                  <a:gd name="connsiteX6" fmla="*/ 270610 w 295220"/>
                  <a:gd name="connsiteY6" fmla="*/ 60479 h 291633"/>
                  <a:gd name="connsiteX7" fmla="*/ 264373 w 295220"/>
                  <a:gd name="connsiteY7" fmla="*/ 52094 h 291633"/>
                  <a:gd name="connsiteX8" fmla="*/ 255353 w 295220"/>
                  <a:gd name="connsiteY8" fmla="*/ 42076 h 291633"/>
                  <a:gd name="connsiteX9" fmla="*/ 254239 w 295220"/>
                  <a:gd name="connsiteY9" fmla="*/ 40987 h 291633"/>
                  <a:gd name="connsiteX10" fmla="*/ 253237 w 295220"/>
                  <a:gd name="connsiteY10" fmla="*/ 40116 h 291633"/>
                  <a:gd name="connsiteX11" fmla="*/ 252680 w 295220"/>
                  <a:gd name="connsiteY11" fmla="*/ 39571 h 291633"/>
                  <a:gd name="connsiteX12" fmla="*/ 252235 w 295220"/>
                  <a:gd name="connsiteY12" fmla="*/ 39027 h 291633"/>
                  <a:gd name="connsiteX13" fmla="*/ 250230 w 295220"/>
                  <a:gd name="connsiteY13" fmla="*/ 37284 h 291633"/>
                  <a:gd name="connsiteX14" fmla="*/ 247112 w 295220"/>
                  <a:gd name="connsiteY14" fmla="*/ 34562 h 291633"/>
                  <a:gd name="connsiteX15" fmla="*/ 243994 w 295220"/>
                  <a:gd name="connsiteY15" fmla="*/ 31949 h 291633"/>
                  <a:gd name="connsiteX16" fmla="*/ 239874 w 295220"/>
                  <a:gd name="connsiteY16" fmla="*/ 28682 h 291633"/>
                  <a:gd name="connsiteX17" fmla="*/ 235642 w 295220"/>
                  <a:gd name="connsiteY17" fmla="*/ 25633 h 291633"/>
                  <a:gd name="connsiteX18" fmla="*/ 231299 w 295220"/>
                  <a:gd name="connsiteY18" fmla="*/ 22802 h 291633"/>
                  <a:gd name="connsiteX19" fmla="*/ 226844 w 295220"/>
                  <a:gd name="connsiteY19" fmla="*/ 20079 h 291633"/>
                  <a:gd name="connsiteX20" fmla="*/ 219494 w 295220"/>
                  <a:gd name="connsiteY20" fmla="*/ 16050 h 291633"/>
                  <a:gd name="connsiteX21" fmla="*/ 210697 w 295220"/>
                  <a:gd name="connsiteY21" fmla="*/ 11912 h 291633"/>
                  <a:gd name="connsiteX22" fmla="*/ 200786 w 295220"/>
                  <a:gd name="connsiteY22" fmla="*/ 8210 h 291633"/>
                  <a:gd name="connsiteX23" fmla="*/ 180072 w 295220"/>
                  <a:gd name="connsiteY23" fmla="*/ 2874 h 291633"/>
                  <a:gd name="connsiteX24" fmla="*/ 158023 w 295220"/>
                  <a:gd name="connsiteY24" fmla="*/ 261 h 291633"/>
                  <a:gd name="connsiteX25" fmla="*/ 146552 w 295220"/>
                  <a:gd name="connsiteY25" fmla="*/ 43 h 291633"/>
                  <a:gd name="connsiteX26" fmla="*/ 134971 w 295220"/>
                  <a:gd name="connsiteY26" fmla="*/ 478 h 291633"/>
                  <a:gd name="connsiteX27" fmla="*/ 112921 w 295220"/>
                  <a:gd name="connsiteY27" fmla="*/ 3310 h 291633"/>
                  <a:gd name="connsiteX28" fmla="*/ 92208 w 295220"/>
                  <a:gd name="connsiteY28" fmla="*/ 8972 h 291633"/>
                  <a:gd name="connsiteX29" fmla="*/ 82408 w 295220"/>
                  <a:gd name="connsiteY29" fmla="*/ 12783 h 291633"/>
                  <a:gd name="connsiteX30" fmla="*/ 73053 w 295220"/>
                  <a:gd name="connsiteY30" fmla="*/ 17357 h 291633"/>
                  <a:gd name="connsiteX31" fmla="*/ 64033 w 295220"/>
                  <a:gd name="connsiteY31" fmla="*/ 22584 h 291633"/>
                  <a:gd name="connsiteX32" fmla="*/ 55458 w 295220"/>
                  <a:gd name="connsiteY32" fmla="*/ 28573 h 291633"/>
                  <a:gd name="connsiteX33" fmla="*/ 39645 w 295220"/>
                  <a:gd name="connsiteY33" fmla="*/ 42403 h 291633"/>
                  <a:gd name="connsiteX34" fmla="*/ 32629 w 295220"/>
                  <a:gd name="connsiteY34" fmla="*/ 50025 h 291633"/>
                  <a:gd name="connsiteX35" fmla="*/ 26170 w 295220"/>
                  <a:gd name="connsiteY35" fmla="*/ 58192 h 291633"/>
                  <a:gd name="connsiteX36" fmla="*/ 23275 w 295220"/>
                  <a:gd name="connsiteY36" fmla="*/ 62439 h 291633"/>
                  <a:gd name="connsiteX37" fmla="*/ 20491 w 295220"/>
                  <a:gd name="connsiteY37" fmla="*/ 66795 h 291633"/>
                  <a:gd name="connsiteX38" fmla="*/ 15479 w 295220"/>
                  <a:gd name="connsiteY38" fmla="*/ 75724 h 291633"/>
                  <a:gd name="connsiteX39" fmla="*/ 7573 w 295220"/>
                  <a:gd name="connsiteY39" fmla="*/ 94889 h 291633"/>
                  <a:gd name="connsiteX40" fmla="*/ 6014 w 295220"/>
                  <a:gd name="connsiteY40" fmla="*/ 99899 h 291633"/>
                  <a:gd name="connsiteX41" fmla="*/ 4677 w 295220"/>
                  <a:gd name="connsiteY41" fmla="*/ 105017 h 291633"/>
                  <a:gd name="connsiteX42" fmla="*/ 2450 w 295220"/>
                  <a:gd name="connsiteY42" fmla="*/ 115470 h 291633"/>
                  <a:gd name="connsiteX43" fmla="*/ 891 w 295220"/>
                  <a:gd name="connsiteY43" fmla="*/ 126469 h 291633"/>
                  <a:gd name="connsiteX44" fmla="*/ 111 w 295220"/>
                  <a:gd name="connsiteY44" fmla="*/ 137576 h 291633"/>
                  <a:gd name="connsiteX45" fmla="*/ 0 w 295220"/>
                  <a:gd name="connsiteY45" fmla="*/ 143238 h 291633"/>
                  <a:gd name="connsiteX46" fmla="*/ 0 w 295220"/>
                  <a:gd name="connsiteY46" fmla="*/ 149010 h 291633"/>
                  <a:gd name="connsiteX47" fmla="*/ 223 w 295220"/>
                  <a:gd name="connsiteY47" fmla="*/ 154672 h 291633"/>
                  <a:gd name="connsiteX48" fmla="*/ 557 w 295220"/>
                  <a:gd name="connsiteY48" fmla="*/ 160335 h 291633"/>
                  <a:gd name="connsiteX49" fmla="*/ 3675 w 295220"/>
                  <a:gd name="connsiteY49" fmla="*/ 182005 h 291633"/>
                  <a:gd name="connsiteX50" fmla="*/ 6348 w 295220"/>
                  <a:gd name="connsiteY50" fmla="*/ 192350 h 291633"/>
                  <a:gd name="connsiteX51" fmla="*/ 9689 w 295220"/>
                  <a:gd name="connsiteY51" fmla="*/ 202259 h 291633"/>
                  <a:gd name="connsiteX52" fmla="*/ 18486 w 295220"/>
                  <a:gd name="connsiteY52" fmla="*/ 220989 h 291633"/>
                  <a:gd name="connsiteX53" fmla="*/ 23943 w 295220"/>
                  <a:gd name="connsiteY53" fmla="*/ 229809 h 291633"/>
                  <a:gd name="connsiteX54" fmla="*/ 30068 w 295220"/>
                  <a:gd name="connsiteY54" fmla="*/ 238194 h 291633"/>
                  <a:gd name="connsiteX55" fmla="*/ 36861 w 295220"/>
                  <a:gd name="connsiteY55" fmla="*/ 246143 h 291633"/>
                  <a:gd name="connsiteX56" fmla="*/ 44322 w 295220"/>
                  <a:gd name="connsiteY56" fmla="*/ 253657 h 291633"/>
                  <a:gd name="connsiteX57" fmla="*/ 52229 w 295220"/>
                  <a:gd name="connsiteY57" fmla="*/ 260517 h 291633"/>
                  <a:gd name="connsiteX58" fmla="*/ 60581 w 295220"/>
                  <a:gd name="connsiteY58" fmla="*/ 266724 h 291633"/>
                  <a:gd name="connsiteX59" fmla="*/ 69379 w 295220"/>
                  <a:gd name="connsiteY59" fmla="*/ 272278 h 291633"/>
                  <a:gd name="connsiteX60" fmla="*/ 78510 w 295220"/>
                  <a:gd name="connsiteY60" fmla="*/ 277069 h 291633"/>
                  <a:gd name="connsiteX61" fmla="*/ 97999 w 295220"/>
                  <a:gd name="connsiteY61" fmla="*/ 284692 h 291633"/>
                  <a:gd name="connsiteX62" fmla="*/ 108355 w 295220"/>
                  <a:gd name="connsiteY62" fmla="*/ 287414 h 291633"/>
                  <a:gd name="connsiteX63" fmla="*/ 119046 w 295220"/>
                  <a:gd name="connsiteY63" fmla="*/ 289483 h 291633"/>
                  <a:gd name="connsiteX64" fmla="*/ 141541 w 295220"/>
                  <a:gd name="connsiteY64" fmla="*/ 291552 h 291633"/>
                  <a:gd name="connsiteX65" fmla="*/ 153011 w 295220"/>
                  <a:gd name="connsiteY65" fmla="*/ 291552 h 291633"/>
                  <a:gd name="connsiteX66" fmla="*/ 164482 w 295220"/>
                  <a:gd name="connsiteY66" fmla="*/ 290899 h 291633"/>
                  <a:gd name="connsiteX67" fmla="*/ 186197 w 295220"/>
                  <a:gd name="connsiteY67" fmla="*/ 287523 h 291633"/>
                  <a:gd name="connsiteX68" fmla="*/ 196554 w 295220"/>
                  <a:gd name="connsiteY68" fmla="*/ 284801 h 291633"/>
                  <a:gd name="connsiteX69" fmla="*/ 206576 w 295220"/>
                  <a:gd name="connsiteY69" fmla="*/ 281316 h 291633"/>
                  <a:gd name="connsiteX70" fmla="*/ 225397 w 295220"/>
                  <a:gd name="connsiteY70" fmla="*/ 272278 h 291633"/>
                  <a:gd name="connsiteX71" fmla="*/ 234194 w 295220"/>
                  <a:gd name="connsiteY71" fmla="*/ 266724 h 291633"/>
                  <a:gd name="connsiteX72" fmla="*/ 242658 w 295220"/>
                  <a:gd name="connsiteY72" fmla="*/ 260300 h 291633"/>
                  <a:gd name="connsiteX73" fmla="*/ 249673 w 295220"/>
                  <a:gd name="connsiteY73" fmla="*/ 254310 h 291633"/>
                  <a:gd name="connsiteX74" fmla="*/ 252346 w 295220"/>
                  <a:gd name="connsiteY74" fmla="*/ 251806 h 291633"/>
                  <a:gd name="connsiteX75" fmla="*/ 254239 w 295220"/>
                  <a:gd name="connsiteY75" fmla="*/ 249955 h 291633"/>
                  <a:gd name="connsiteX76" fmla="*/ 256132 w 295220"/>
                  <a:gd name="connsiteY76" fmla="*/ 248103 h 291633"/>
                  <a:gd name="connsiteX77" fmla="*/ 259585 w 295220"/>
                  <a:gd name="connsiteY77" fmla="*/ 244510 h 291633"/>
                  <a:gd name="connsiteX78" fmla="*/ 268939 w 295220"/>
                  <a:gd name="connsiteY78" fmla="*/ 233076 h 291633"/>
                  <a:gd name="connsiteX79" fmla="*/ 274730 w 295220"/>
                  <a:gd name="connsiteY79" fmla="*/ 224473 h 291633"/>
                  <a:gd name="connsiteX80" fmla="*/ 279741 w 295220"/>
                  <a:gd name="connsiteY80" fmla="*/ 215435 h 291633"/>
                  <a:gd name="connsiteX81" fmla="*/ 284084 w 295220"/>
                  <a:gd name="connsiteY81" fmla="*/ 206070 h 291633"/>
                  <a:gd name="connsiteX82" fmla="*/ 287648 w 295220"/>
                  <a:gd name="connsiteY82" fmla="*/ 196270 h 291633"/>
                  <a:gd name="connsiteX83" fmla="*/ 291546 w 295220"/>
                  <a:gd name="connsiteY83" fmla="*/ 181896 h 291633"/>
                  <a:gd name="connsiteX84" fmla="*/ 293884 w 295220"/>
                  <a:gd name="connsiteY84" fmla="*/ 168284 h 291633"/>
                  <a:gd name="connsiteX85" fmla="*/ 294886 w 295220"/>
                  <a:gd name="connsiteY85" fmla="*/ 157177 h 291633"/>
                  <a:gd name="connsiteX86" fmla="*/ 295221 w 295220"/>
                  <a:gd name="connsiteY86" fmla="*/ 145634 h 291633"/>
                  <a:gd name="connsiteX87" fmla="*/ 262591 w 295220"/>
                  <a:gd name="connsiteY87" fmla="*/ 160661 h 291633"/>
                  <a:gd name="connsiteX88" fmla="*/ 260921 w 295220"/>
                  <a:gd name="connsiteY88" fmla="*/ 172422 h 291633"/>
                  <a:gd name="connsiteX89" fmla="*/ 257469 w 295220"/>
                  <a:gd name="connsiteY89" fmla="*/ 185816 h 291633"/>
                  <a:gd name="connsiteX90" fmla="*/ 255130 w 295220"/>
                  <a:gd name="connsiteY90" fmla="*/ 192241 h 291633"/>
                  <a:gd name="connsiteX91" fmla="*/ 250119 w 295220"/>
                  <a:gd name="connsiteY91" fmla="*/ 203130 h 291633"/>
                  <a:gd name="connsiteX92" fmla="*/ 244217 w 295220"/>
                  <a:gd name="connsiteY92" fmla="*/ 212822 h 291633"/>
                  <a:gd name="connsiteX93" fmla="*/ 240319 w 295220"/>
                  <a:gd name="connsiteY93" fmla="*/ 218158 h 291633"/>
                  <a:gd name="connsiteX94" fmla="*/ 237869 w 295220"/>
                  <a:gd name="connsiteY94" fmla="*/ 221207 h 291633"/>
                  <a:gd name="connsiteX95" fmla="*/ 234194 w 295220"/>
                  <a:gd name="connsiteY95" fmla="*/ 225236 h 291633"/>
                  <a:gd name="connsiteX96" fmla="*/ 232524 w 295220"/>
                  <a:gd name="connsiteY96" fmla="*/ 226978 h 291633"/>
                  <a:gd name="connsiteX97" fmla="*/ 231410 w 295220"/>
                  <a:gd name="connsiteY97" fmla="*/ 228176 h 291633"/>
                  <a:gd name="connsiteX98" fmla="*/ 230185 w 295220"/>
                  <a:gd name="connsiteY98" fmla="*/ 229374 h 291633"/>
                  <a:gd name="connsiteX99" fmla="*/ 228626 w 295220"/>
                  <a:gd name="connsiteY99" fmla="*/ 230789 h 291633"/>
                  <a:gd name="connsiteX100" fmla="*/ 225174 w 295220"/>
                  <a:gd name="connsiteY100" fmla="*/ 233838 h 291633"/>
                  <a:gd name="connsiteX101" fmla="*/ 219940 w 295220"/>
                  <a:gd name="connsiteY101" fmla="*/ 237976 h 291633"/>
                  <a:gd name="connsiteX102" fmla="*/ 214483 w 295220"/>
                  <a:gd name="connsiteY102" fmla="*/ 241788 h 291633"/>
                  <a:gd name="connsiteX103" fmla="*/ 203681 w 295220"/>
                  <a:gd name="connsiteY103" fmla="*/ 247886 h 291633"/>
                  <a:gd name="connsiteX104" fmla="*/ 191320 w 295220"/>
                  <a:gd name="connsiteY104" fmla="*/ 253004 h 291633"/>
                  <a:gd name="connsiteX105" fmla="*/ 178068 w 295220"/>
                  <a:gd name="connsiteY105" fmla="*/ 256706 h 291633"/>
                  <a:gd name="connsiteX106" fmla="*/ 163925 w 295220"/>
                  <a:gd name="connsiteY106" fmla="*/ 258993 h 291633"/>
                  <a:gd name="connsiteX107" fmla="*/ 148891 w 295220"/>
                  <a:gd name="connsiteY107" fmla="*/ 259864 h 291633"/>
                  <a:gd name="connsiteX108" fmla="*/ 133746 w 295220"/>
                  <a:gd name="connsiteY108" fmla="*/ 259319 h 291633"/>
                  <a:gd name="connsiteX109" fmla="*/ 119491 w 295220"/>
                  <a:gd name="connsiteY109" fmla="*/ 257250 h 291633"/>
                  <a:gd name="connsiteX110" fmla="*/ 106239 w 295220"/>
                  <a:gd name="connsiteY110" fmla="*/ 253766 h 291633"/>
                  <a:gd name="connsiteX111" fmla="*/ 93767 w 295220"/>
                  <a:gd name="connsiteY111" fmla="*/ 248866 h 291633"/>
                  <a:gd name="connsiteX112" fmla="*/ 82185 w 295220"/>
                  <a:gd name="connsiteY112" fmla="*/ 242441 h 291633"/>
                  <a:gd name="connsiteX113" fmla="*/ 71383 w 295220"/>
                  <a:gd name="connsiteY113" fmla="*/ 234601 h 291633"/>
                  <a:gd name="connsiteX114" fmla="*/ 61472 w 295220"/>
                  <a:gd name="connsiteY114" fmla="*/ 225345 h 291633"/>
                  <a:gd name="connsiteX115" fmla="*/ 57017 w 295220"/>
                  <a:gd name="connsiteY115" fmla="*/ 220444 h 291633"/>
                  <a:gd name="connsiteX116" fmla="*/ 52897 w 295220"/>
                  <a:gd name="connsiteY116" fmla="*/ 215217 h 291633"/>
                  <a:gd name="connsiteX117" fmla="*/ 45770 w 295220"/>
                  <a:gd name="connsiteY117" fmla="*/ 204219 h 291633"/>
                  <a:gd name="connsiteX118" fmla="*/ 40090 w 295220"/>
                  <a:gd name="connsiteY118" fmla="*/ 192459 h 291633"/>
                  <a:gd name="connsiteX119" fmla="*/ 35859 w 295220"/>
                  <a:gd name="connsiteY119" fmla="*/ 179827 h 291633"/>
                  <a:gd name="connsiteX120" fmla="*/ 33075 w 295220"/>
                  <a:gd name="connsiteY120" fmla="*/ 166215 h 291633"/>
                  <a:gd name="connsiteX121" fmla="*/ 31738 w 295220"/>
                  <a:gd name="connsiteY121" fmla="*/ 151732 h 291633"/>
                  <a:gd name="connsiteX122" fmla="*/ 31627 w 295220"/>
                  <a:gd name="connsiteY122" fmla="*/ 144218 h 291633"/>
                  <a:gd name="connsiteX123" fmla="*/ 31850 w 295220"/>
                  <a:gd name="connsiteY123" fmla="*/ 136705 h 291633"/>
                  <a:gd name="connsiteX124" fmla="*/ 33520 w 295220"/>
                  <a:gd name="connsiteY124" fmla="*/ 122331 h 291633"/>
                  <a:gd name="connsiteX125" fmla="*/ 36638 w 295220"/>
                  <a:gd name="connsiteY125" fmla="*/ 108937 h 291633"/>
                  <a:gd name="connsiteX126" fmla="*/ 41204 w 295220"/>
                  <a:gd name="connsiteY126" fmla="*/ 96414 h 291633"/>
                  <a:gd name="connsiteX127" fmla="*/ 47217 w 295220"/>
                  <a:gd name="connsiteY127" fmla="*/ 84653 h 291633"/>
                  <a:gd name="connsiteX128" fmla="*/ 54679 w 295220"/>
                  <a:gd name="connsiteY128" fmla="*/ 73764 h 291633"/>
                  <a:gd name="connsiteX129" fmla="*/ 63699 w 295220"/>
                  <a:gd name="connsiteY129" fmla="*/ 63637 h 291633"/>
                  <a:gd name="connsiteX130" fmla="*/ 73833 w 295220"/>
                  <a:gd name="connsiteY130" fmla="*/ 54599 h 291633"/>
                  <a:gd name="connsiteX131" fmla="*/ 84746 w 295220"/>
                  <a:gd name="connsiteY131" fmla="*/ 47085 h 291633"/>
                  <a:gd name="connsiteX132" fmla="*/ 96439 w 295220"/>
                  <a:gd name="connsiteY132" fmla="*/ 40987 h 291633"/>
                  <a:gd name="connsiteX133" fmla="*/ 108912 w 295220"/>
                  <a:gd name="connsiteY133" fmla="*/ 36304 h 291633"/>
                  <a:gd name="connsiteX134" fmla="*/ 122275 w 295220"/>
                  <a:gd name="connsiteY134" fmla="*/ 33038 h 291633"/>
                  <a:gd name="connsiteX135" fmla="*/ 136641 w 295220"/>
                  <a:gd name="connsiteY135" fmla="*/ 31295 h 291633"/>
                  <a:gd name="connsiteX136" fmla="*/ 144214 w 295220"/>
                  <a:gd name="connsiteY136" fmla="*/ 30969 h 291633"/>
                  <a:gd name="connsiteX137" fmla="*/ 151786 w 295220"/>
                  <a:gd name="connsiteY137" fmla="*/ 30969 h 291633"/>
                  <a:gd name="connsiteX138" fmla="*/ 166597 w 295220"/>
                  <a:gd name="connsiteY138" fmla="*/ 32166 h 291633"/>
                  <a:gd name="connsiteX139" fmla="*/ 180518 w 295220"/>
                  <a:gd name="connsiteY139" fmla="*/ 34780 h 291633"/>
                  <a:gd name="connsiteX140" fmla="*/ 193547 w 295220"/>
                  <a:gd name="connsiteY140" fmla="*/ 38809 h 291633"/>
                  <a:gd name="connsiteX141" fmla="*/ 205686 w 295220"/>
                  <a:gd name="connsiteY141" fmla="*/ 44363 h 291633"/>
                  <a:gd name="connsiteX142" fmla="*/ 217044 w 295220"/>
                  <a:gd name="connsiteY142" fmla="*/ 51332 h 291633"/>
                  <a:gd name="connsiteX143" fmla="*/ 227512 w 295220"/>
                  <a:gd name="connsiteY143" fmla="*/ 59717 h 291633"/>
                  <a:gd name="connsiteX144" fmla="*/ 232412 w 295220"/>
                  <a:gd name="connsiteY144" fmla="*/ 64399 h 291633"/>
                  <a:gd name="connsiteX145" fmla="*/ 236978 w 295220"/>
                  <a:gd name="connsiteY145" fmla="*/ 69299 h 291633"/>
                  <a:gd name="connsiteX146" fmla="*/ 244885 w 295220"/>
                  <a:gd name="connsiteY146" fmla="*/ 79862 h 291633"/>
                  <a:gd name="connsiteX147" fmla="*/ 251455 w 295220"/>
                  <a:gd name="connsiteY147" fmla="*/ 91187 h 291633"/>
                  <a:gd name="connsiteX148" fmla="*/ 256578 w 295220"/>
                  <a:gd name="connsiteY148" fmla="*/ 103383 h 291633"/>
                  <a:gd name="connsiteX149" fmla="*/ 260253 w 295220"/>
                  <a:gd name="connsiteY149" fmla="*/ 116450 h 291633"/>
                  <a:gd name="connsiteX150" fmla="*/ 262369 w 295220"/>
                  <a:gd name="connsiteY150" fmla="*/ 130498 h 291633"/>
                  <a:gd name="connsiteX151" fmla="*/ 263148 w 295220"/>
                  <a:gd name="connsiteY151" fmla="*/ 145416 h 291633"/>
                  <a:gd name="connsiteX152" fmla="*/ 262591 w 295220"/>
                  <a:gd name="connsiteY152" fmla="*/ 160661 h 291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295220" h="291633">
                    <a:moveTo>
                      <a:pt x="295221" y="145634"/>
                    </a:moveTo>
                    <a:cubicBezTo>
                      <a:pt x="295221" y="138120"/>
                      <a:pt x="294775" y="130607"/>
                      <a:pt x="293884" y="123093"/>
                    </a:cubicBezTo>
                    <a:cubicBezTo>
                      <a:pt x="293439" y="119500"/>
                      <a:pt x="292882" y="115906"/>
                      <a:pt x="292214" y="112312"/>
                    </a:cubicBezTo>
                    <a:cubicBezTo>
                      <a:pt x="291546" y="108828"/>
                      <a:pt x="290766" y="105343"/>
                      <a:pt x="289764" y="101859"/>
                    </a:cubicBezTo>
                    <a:cubicBezTo>
                      <a:pt x="287871" y="95107"/>
                      <a:pt x="285643" y="88465"/>
                      <a:pt x="282748" y="82149"/>
                    </a:cubicBezTo>
                    <a:cubicBezTo>
                      <a:pt x="280855" y="77684"/>
                      <a:pt x="278628" y="73328"/>
                      <a:pt x="276178" y="69190"/>
                    </a:cubicBezTo>
                    <a:cubicBezTo>
                      <a:pt x="274396" y="66250"/>
                      <a:pt x="272614" y="63310"/>
                      <a:pt x="270610" y="60479"/>
                    </a:cubicBezTo>
                    <a:cubicBezTo>
                      <a:pt x="268605" y="57648"/>
                      <a:pt x="266601" y="54816"/>
                      <a:pt x="264373" y="52094"/>
                    </a:cubicBezTo>
                    <a:cubicBezTo>
                      <a:pt x="261589" y="48609"/>
                      <a:pt x="258471" y="45234"/>
                      <a:pt x="255353" y="42076"/>
                    </a:cubicBezTo>
                    <a:cubicBezTo>
                      <a:pt x="255019" y="41749"/>
                      <a:pt x="254573" y="41314"/>
                      <a:pt x="254239" y="40987"/>
                    </a:cubicBezTo>
                    <a:cubicBezTo>
                      <a:pt x="253905" y="40660"/>
                      <a:pt x="253571" y="40334"/>
                      <a:pt x="253237" y="40116"/>
                    </a:cubicBezTo>
                    <a:cubicBezTo>
                      <a:pt x="253014" y="39898"/>
                      <a:pt x="252903" y="39789"/>
                      <a:pt x="252680" y="39571"/>
                    </a:cubicBezTo>
                    <a:cubicBezTo>
                      <a:pt x="252569" y="39462"/>
                      <a:pt x="252346" y="39245"/>
                      <a:pt x="252235" y="39027"/>
                    </a:cubicBezTo>
                    <a:cubicBezTo>
                      <a:pt x="251567" y="38482"/>
                      <a:pt x="250898" y="37829"/>
                      <a:pt x="250230" y="37284"/>
                    </a:cubicBezTo>
                    <a:cubicBezTo>
                      <a:pt x="249228" y="36413"/>
                      <a:pt x="248226" y="35433"/>
                      <a:pt x="247112" y="34562"/>
                    </a:cubicBezTo>
                    <a:cubicBezTo>
                      <a:pt x="246110" y="33691"/>
                      <a:pt x="245108" y="32820"/>
                      <a:pt x="243994" y="31949"/>
                    </a:cubicBezTo>
                    <a:cubicBezTo>
                      <a:pt x="242658" y="30860"/>
                      <a:pt x="241321" y="29771"/>
                      <a:pt x="239874" y="28682"/>
                    </a:cubicBezTo>
                    <a:cubicBezTo>
                      <a:pt x="238537" y="27593"/>
                      <a:pt x="237090" y="26613"/>
                      <a:pt x="235642" y="25633"/>
                    </a:cubicBezTo>
                    <a:cubicBezTo>
                      <a:pt x="234194" y="24653"/>
                      <a:pt x="232858" y="23673"/>
                      <a:pt x="231299" y="22802"/>
                    </a:cubicBezTo>
                    <a:cubicBezTo>
                      <a:pt x="229851" y="21822"/>
                      <a:pt x="228292" y="20950"/>
                      <a:pt x="226844" y="20079"/>
                    </a:cubicBezTo>
                    <a:cubicBezTo>
                      <a:pt x="224394" y="18664"/>
                      <a:pt x="221944" y="17357"/>
                      <a:pt x="219494" y="16050"/>
                    </a:cubicBezTo>
                    <a:cubicBezTo>
                      <a:pt x="216599" y="14526"/>
                      <a:pt x="213592" y="13219"/>
                      <a:pt x="210697" y="11912"/>
                    </a:cubicBezTo>
                    <a:cubicBezTo>
                      <a:pt x="207467" y="10497"/>
                      <a:pt x="204238" y="9299"/>
                      <a:pt x="200786" y="8210"/>
                    </a:cubicBezTo>
                    <a:cubicBezTo>
                      <a:pt x="194104" y="5923"/>
                      <a:pt x="187199" y="4181"/>
                      <a:pt x="180072" y="2874"/>
                    </a:cubicBezTo>
                    <a:cubicBezTo>
                      <a:pt x="172834" y="1458"/>
                      <a:pt x="165372" y="696"/>
                      <a:pt x="158023" y="261"/>
                    </a:cubicBezTo>
                    <a:cubicBezTo>
                      <a:pt x="154236" y="43"/>
                      <a:pt x="150339" y="-66"/>
                      <a:pt x="146552" y="43"/>
                    </a:cubicBezTo>
                    <a:cubicBezTo>
                      <a:pt x="142655" y="43"/>
                      <a:pt x="138868" y="152"/>
                      <a:pt x="134971" y="478"/>
                    </a:cubicBezTo>
                    <a:cubicBezTo>
                      <a:pt x="127509" y="914"/>
                      <a:pt x="120160" y="1894"/>
                      <a:pt x="112921" y="3310"/>
                    </a:cubicBezTo>
                    <a:cubicBezTo>
                      <a:pt x="105905" y="4725"/>
                      <a:pt x="99001" y="6576"/>
                      <a:pt x="92208" y="8972"/>
                    </a:cubicBezTo>
                    <a:cubicBezTo>
                      <a:pt x="88867" y="10061"/>
                      <a:pt x="85637" y="11368"/>
                      <a:pt x="82408" y="12783"/>
                    </a:cubicBezTo>
                    <a:cubicBezTo>
                      <a:pt x="79290" y="14199"/>
                      <a:pt x="76060" y="15723"/>
                      <a:pt x="73053" y="17357"/>
                    </a:cubicBezTo>
                    <a:cubicBezTo>
                      <a:pt x="69935" y="18990"/>
                      <a:pt x="66929" y="20733"/>
                      <a:pt x="64033" y="22584"/>
                    </a:cubicBezTo>
                    <a:cubicBezTo>
                      <a:pt x="61138" y="24435"/>
                      <a:pt x="58242" y="26395"/>
                      <a:pt x="55458" y="28573"/>
                    </a:cubicBezTo>
                    <a:cubicBezTo>
                      <a:pt x="49890" y="32820"/>
                      <a:pt x="44545" y="37393"/>
                      <a:pt x="39645" y="42403"/>
                    </a:cubicBezTo>
                    <a:cubicBezTo>
                      <a:pt x="37195" y="44907"/>
                      <a:pt x="34856" y="47412"/>
                      <a:pt x="32629" y="50025"/>
                    </a:cubicBezTo>
                    <a:cubicBezTo>
                      <a:pt x="30402" y="52639"/>
                      <a:pt x="28286" y="55361"/>
                      <a:pt x="26170" y="58192"/>
                    </a:cubicBezTo>
                    <a:cubicBezTo>
                      <a:pt x="25168" y="59608"/>
                      <a:pt x="24166" y="61023"/>
                      <a:pt x="23275" y="62439"/>
                    </a:cubicBezTo>
                    <a:cubicBezTo>
                      <a:pt x="22384" y="63855"/>
                      <a:pt x="21381" y="65379"/>
                      <a:pt x="20491" y="66795"/>
                    </a:cubicBezTo>
                    <a:cubicBezTo>
                      <a:pt x="18709" y="69735"/>
                      <a:pt x="17038" y="72675"/>
                      <a:pt x="15479" y="75724"/>
                    </a:cubicBezTo>
                    <a:cubicBezTo>
                      <a:pt x="12361" y="81931"/>
                      <a:pt x="9689" y="88356"/>
                      <a:pt x="7573" y="94889"/>
                    </a:cubicBezTo>
                    <a:cubicBezTo>
                      <a:pt x="7016" y="96523"/>
                      <a:pt x="6459" y="98265"/>
                      <a:pt x="6014" y="99899"/>
                    </a:cubicBezTo>
                    <a:cubicBezTo>
                      <a:pt x="5568" y="101641"/>
                      <a:pt x="5123" y="103274"/>
                      <a:pt x="4677" y="105017"/>
                    </a:cubicBezTo>
                    <a:cubicBezTo>
                      <a:pt x="3786" y="108501"/>
                      <a:pt x="3118" y="111986"/>
                      <a:pt x="2450" y="115470"/>
                    </a:cubicBezTo>
                    <a:cubicBezTo>
                      <a:pt x="1782" y="119173"/>
                      <a:pt x="1336" y="122766"/>
                      <a:pt x="891" y="126469"/>
                    </a:cubicBezTo>
                    <a:cubicBezTo>
                      <a:pt x="557" y="130171"/>
                      <a:pt x="223" y="133874"/>
                      <a:pt x="111" y="137576"/>
                    </a:cubicBezTo>
                    <a:cubicBezTo>
                      <a:pt x="0" y="139536"/>
                      <a:pt x="0" y="141387"/>
                      <a:pt x="0" y="143238"/>
                    </a:cubicBezTo>
                    <a:cubicBezTo>
                      <a:pt x="0" y="145198"/>
                      <a:pt x="0" y="147050"/>
                      <a:pt x="0" y="149010"/>
                    </a:cubicBezTo>
                    <a:cubicBezTo>
                      <a:pt x="0" y="150861"/>
                      <a:pt x="111" y="152821"/>
                      <a:pt x="223" y="154672"/>
                    </a:cubicBezTo>
                    <a:cubicBezTo>
                      <a:pt x="334" y="156632"/>
                      <a:pt x="445" y="158484"/>
                      <a:pt x="557" y="160335"/>
                    </a:cubicBezTo>
                    <a:cubicBezTo>
                      <a:pt x="1114" y="167631"/>
                      <a:pt x="2116" y="174818"/>
                      <a:pt x="3675" y="182005"/>
                    </a:cubicBezTo>
                    <a:cubicBezTo>
                      <a:pt x="4454" y="185489"/>
                      <a:pt x="5345" y="188974"/>
                      <a:pt x="6348" y="192350"/>
                    </a:cubicBezTo>
                    <a:cubicBezTo>
                      <a:pt x="7350" y="195725"/>
                      <a:pt x="8464" y="198992"/>
                      <a:pt x="9689" y="202259"/>
                    </a:cubicBezTo>
                    <a:cubicBezTo>
                      <a:pt x="12138" y="208684"/>
                      <a:pt x="15034" y="215000"/>
                      <a:pt x="18486" y="220989"/>
                    </a:cubicBezTo>
                    <a:cubicBezTo>
                      <a:pt x="20156" y="224038"/>
                      <a:pt x="22050" y="226978"/>
                      <a:pt x="23943" y="229809"/>
                    </a:cubicBezTo>
                    <a:cubicBezTo>
                      <a:pt x="25836" y="232640"/>
                      <a:pt x="27952" y="235472"/>
                      <a:pt x="30068" y="238194"/>
                    </a:cubicBezTo>
                    <a:cubicBezTo>
                      <a:pt x="32295" y="240916"/>
                      <a:pt x="34522" y="243639"/>
                      <a:pt x="36861" y="246143"/>
                    </a:cubicBezTo>
                    <a:cubicBezTo>
                      <a:pt x="39199" y="248757"/>
                      <a:pt x="41761" y="251261"/>
                      <a:pt x="44322" y="253657"/>
                    </a:cubicBezTo>
                    <a:cubicBezTo>
                      <a:pt x="46883" y="256053"/>
                      <a:pt x="49556" y="258339"/>
                      <a:pt x="52229" y="260517"/>
                    </a:cubicBezTo>
                    <a:cubicBezTo>
                      <a:pt x="54901" y="262695"/>
                      <a:pt x="57685" y="264764"/>
                      <a:pt x="60581" y="266724"/>
                    </a:cubicBezTo>
                    <a:cubicBezTo>
                      <a:pt x="63476" y="268684"/>
                      <a:pt x="66372" y="270536"/>
                      <a:pt x="69379" y="272278"/>
                    </a:cubicBezTo>
                    <a:cubicBezTo>
                      <a:pt x="72385" y="274020"/>
                      <a:pt x="75503" y="275654"/>
                      <a:pt x="78510" y="277069"/>
                    </a:cubicBezTo>
                    <a:cubicBezTo>
                      <a:pt x="84746" y="280118"/>
                      <a:pt x="91317" y="282623"/>
                      <a:pt x="97999" y="284692"/>
                    </a:cubicBezTo>
                    <a:cubicBezTo>
                      <a:pt x="101451" y="285672"/>
                      <a:pt x="104903" y="286652"/>
                      <a:pt x="108355" y="287414"/>
                    </a:cubicBezTo>
                    <a:cubicBezTo>
                      <a:pt x="111807" y="288176"/>
                      <a:pt x="115482" y="288939"/>
                      <a:pt x="119046" y="289483"/>
                    </a:cubicBezTo>
                    <a:cubicBezTo>
                      <a:pt x="126507" y="290681"/>
                      <a:pt x="133968" y="291334"/>
                      <a:pt x="141541" y="291552"/>
                    </a:cubicBezTo>
                    <a:cubicBezTo>
                      <a:pt x="145327" y="291661"/>
                      <a:pt x="149225" y="291661"/>
                      <a:pt x="153011" y="291552"/>
                    </a:cubicBezTo>
                    <a:cubicBezTo>
                      <a:pt x="156909" y="291443"/>
                      <a:pt x="160695" y="291225"/>
                      <a:pt x="164482" y="290899"/>
                    </a:cubicBezTo>
                    <a:cubicBezTo>
                      <a:pt x="171831" y="290245"/>
                      <a:pt x="179070" y="289156"/>
                      <a:pt x="186197" y="287523"/>
                    </a:cubicBezTo>
                    <a:cubicBezTo>
                      <a:pt x="189649" y="286761"/>
                      <a:pt x="193102" y="285781"/>
                      <a:pt x="196554" y="284801"/>
                    </a:cubicBezTo>
                    <a:cubicBezTo>
                      <a:pt x="199895" y="283712"/>
                      <a:pt x="203236" y="282623"/>
                      <a:pt x="206576" y="281316"/>
                    </a:cubicBezTo>
                    <a:cubicBezTo>
                      <a:pt x="213035" y="278812"/>
                      <a:pt x="219383" y="275762"/>
                      <a:pt x="225397" y="272278"/>
                    </a:cubicBezTo>
                    <a:cubicBezTo>
                      <a:pt x="228403" y="270536"/>
                      <a:pt x="231410" y="268684"/>
                      <a:pt x="234194" y="266724"/>
                    </a:cubicBezTo>
                    <a:cubicBezTo>
                      <a:pt x="237201" y="264546"/>
                      <a:pt x="239985" y="262477"/>
                      <a:pt x="242658" y="260300"/>
                    </a:cubicBezTo>
                    <a:cubicBezTo>
                      <a:pt x="245108" y="258339"/>
                      <a:pt x="247446" y="256379"/>
                      <a:pt x="249673" y="254310"/>
                    </a:cubicBezTo>
                    <a:cubicBezTo>
                      <a:pt x="250564" y="253439"/>
                      <a:pt x="251455" y="252677"/>
                      <a:pt x="252346" y="251806"/>
                    </a:cubicBezTo>
                    <a:cubicBezTo>
                      <a:pt x="253014" y="251261"/>
                      <a:pt x="253571" y="250608"/>
                      <a:pt x="254239" y="249955"/>
                    </a:cubicBezTo>
                    <a:cubicBezTo>
                      <a:pt x="254907" y="249301"/>
                      <a:pt x="255464" y="248757"/>
                      <a:pt x="256132" y="248103"/>
                    </a:cubicBezTo>
                    <a:cubicBezTo>
                      <a:pt x="257246" y="246906"/>
                      <a:pt x="258471" y="245708"/>
                      <a:pt x="259585" y="244510"/>
                    </a:cubicBezTo>
                    <a:cubicBezTo>
                      <a:pt x="262926" y="240916"/>
                      <a:pt x="266044" y="236996"/>
                      <a:pt x="268939" y="233076"/>
                    </a:cubicBezTo>
                    <a:cubicBezTo>
                      <a:pt x="270944" y="230245"/>
                      <a:pt x="272837" y="227414"/>
                      <a:pt x="274730" y="224473"/>
                    </a:cubicBezTo>
                    <a:cubicBezTo>
                      <a:pt x="276512" y="221533"/>
                      <a:pt x="278182" y="218484"/>
                      <a:pt x="279741" y="215435"/>
                    </a:cubicBezTo>
                    <a:cubicBezTo>
                      <a:pt x="281300" y="212386"/>
                      <a:pt x="282748" y="209228"/>
                      <a:pt x="284084" y="206070"/>
                    </a:cubicBezTo>
                    <a:cubicBezTo>
                      <a:pt x="285421" y="202803"/>
                      <a:pt x="286646" y="199646"/>
                      <a:pt x="287648" y="196270"/>
                    </a:cubicBezTo>
                    <a:cubicBezTo>
                      <a:pt x="289207" y="191478"/>
                      <a:pt x="290543" y="186687"/>
                      <a:pt x="291546" y="181896"/>
                    </a:cubicBezTo>
                    <a:cubicBezTo>
                      <a:pt x="292548" y="177431"/>
                      <a:pt x="293327" y="172858"/>
                      <a:pt x="293884" y="168284"/>
                    </a:cubicBezTo>
                    <a:cubicBezTo>
                      <a:pt x="294330" y="164582"/>
                      <a:pt x="294664" y="160879"/>
                      <a:pt x="294886" y="157177"/>
                    </a:cubicBezTo>
                    <a:cubicBezTo>
                      <a:pt x="295109" y="153257"/>
                      <a:pt x="295221" y="149445"/>
                      <a:pt x="295221" y="145634"/>
                    </a:cubicBezTo>
                    <a:moveTo>
                      <a:pt x="262591" y="160661"/>
                    </a:moveTo>
                    <a:cubicBezTo>
                      <a:pt x="262257" y="164582"/>
                      <a:pt x="261701" y="168611"/>
                      <a:pt x="260921" y="172422"/>
                    </a:cubicBezTo>
                    <a:cubicBezTo>
                      <a:pt x="260030" y="176887"/>
                      <a:pt x="258917" y="181351"/>
                      <a:pt x="257469" y="185816"/>
                    </a:cubicBezTo>
                    <a:cubicBezTo>
                      <a:pt x="256801" y="187994"/>
                      <a:pt x="256021" y="190063"/>
                      <a:pt x="255130" y="192241"/>
                    </a:cubicBezTo>
                    <a:cubicBezTo>
                      <a:pt x="253682" y="195943"/>
                      <a:pt x="252012" y="199537"/>
                      <a:pt x="250119" y="203130"/>
                    </a:cubicBezTo>
                    <a:cubicBezTo>
                      <a:pt x="248337" y="206506"/>
                      <a:pt x="246333" y="209664"/>
                      <a:pt x="244217" y="212822"/>
                    </a:cubicBezTo>
                    <a:cubicBezTo>
                      <a:pt x="242992" y="214673"/>
                      <a:pt x="241655" y="216415"/>
                      <a:pt x="240319" y="218158"/>
                    </a:cubicBezTo>
                    <a:cubicBezTo>
                      <a:pt x="239540" y="219138"/>
                      <a:pt x="238649" y="220227"/>
                      <a:pt x="237869" y="221207"/>
                    </a:cubicBezTo>
                    <a:cubicBezTo>
                      <a:pt x="236644" y="222622"/>
                      <a:pt x="235419" y="224038"/>
                      <a:pt x="234194" y="225236"/>
                    </a:cubicBezTo>
                    <a:cubicBezTo>
                      <a:pt x="233637" y="225780"/>
                      <a:pt x="233081" y="226433"/>
                      <a:pt x="232524" y="226978"/>
                    </a:cubicBezTo>
                    <a:cubicBezTo>
                      <a:pt x="232190" y="227414"/>
                      <a:pt x="231744" y="227740"/>
                      <a:pt x="231410" y="228176"/>
                    </a:cubicBezTo>
                    <a:cubicBezTo>
                      <a:pt x="230965" y="228611"/>
                      <a:pt x="230631" y="228938"/>
                      <a:pt x="230185" y="229374"/>
                    </a:cubicBezTo>
                    <a:cubicBezTo>
                      <a:pt x="229740" y="229809"/>
                      <a:pt x="229183" y="230245"/>
                      <a:pt x="228626" y="230789"/>
                    </a:cubicBezTo>
                    <a:cubicBezTo>
                      <a:pt x="227512" y="231878"/>
                      <a:pt x="226287" y="232858"/>
                      <a:pt x="225174" y="233838"/>
                    </a:cubicBezTo>
                    <a:cubicBezTo>
                      <a:pt x="223503" y="235254"/>
                      <a:pt x="221722" y="236669"/>
                      <a:pt x="219940" y="237976"/>
                    </a:cubicBezTo>
                    <a:cubicBezTo>
                      <a:pt x="218158" y="239283"/>
                      <a:pt x="216376" y="240590"/>
                      <a:pt x="214483" y="241788"/>
                    </a:cubicBezTo>
                    <a:cubicBezTo>
                      <a:pt x="211031" y="243965"/>
                      <a:pt x="207356" y="246034"/>
                      <a:pt x="203681" y="247886"/>
                    </a:cubicBezTo>
                    <a:cubicBezTo>
                      <a:pt x="199672" y="249846"/>
                      <a:pt x="195552" y="251588"/>
                      <a:pt x="191320" y="253004"/>
                    </a:cubicBezTo>
                    <a:cubicBezTo>
                      <a:pt x="186977" y="254528"/>
                      <a:pt x="182634" y="255726"/>
                      <a:pt x="178068" y="256706"/>
                    </a:cubicBezTo>
                    <a:cubicBezTo>
                      <a:pt x="173391" y="257686"/>
                      <a:pt x="168713" y="258448"/>
                      <a:pt x="163925" y="258993"/>
                    </a:cubicBezTo>
                    <a:cubicBezTo>
                      <a:pt x="158914" y="259537"/>
                      <a:pt x="153902" y="259864"/>
                      <a:pt x="148891" y="259864"/>
                    </a:cubicBezTo>
                    <a:cubicBezTo>
                      <a:pt x="143880" y="259864"/>
                      <a:pt x="138757" y="259755"/>
                      <a:pt x="133746" y="259319"/>
                    </a:cubicBezTo>
                    <a:cubicBezTo>
                      <a:pt x="128957" y="258884"/>
                      <a:pt x="124280" y="258231"/>
                      <a:pt x="119491" y="257250"/>
                    </a:cubicBezTo>
                    <a:cubicBezTo>
                      <a:pt x="115037" y="256379"/>
                      <a:pt x="110582" y="255182"/>
                      <a:pt x="106239" y="253766"/>
                    </a:cubicBezTo>
                    <a:cubicBezTo>
                      <a:pt x="102008" y="252350"/>
                      <a:pt x="97887" y="250717"/>
                      <a:pt x="93767" y="248866"/>
                    </a:cubicBezTo>
                    <a:cubicBezTo>
                      <a:pt x="89869" y="246906"/>
                      <a:pt x="85971" y="244837"/>
                      <a:pt x="82185" y="242441"/>
                    </a:cubicBezTo>
                    <a:cubicBezTo>
                      <a:pt x="78399" y="240045"/>
                      <a:pt x="74835" y="237432"/>
                      <a:pt x="71383" y="234601"/>
                    </a:cubicBezTo>
                    <a:cubicBezTo>
                      <a:pt x="67931" y="231660"/>
                      <a:pt x="64590" y="228611"/>
                      <a:pt x="61472" y="225345"/>
                    </a:cubicBezTo>
                    <a:cubicBezTo>
                      <a:pt x="59913" y="223711"/>
                      <a:pt x="58465" y="222078"/>
                      <a:pt x="57017" y="220444"/>
                    </a:cubicBezTo>
                    <a:cubicBezTo>
                      <a:pt x="55570" y="218811"/>
                      <a:pt x="54233" y="217069"/>
                      <a:pt x="52897" y="215217"/>
                    </a:cubicBezTo>
                    <a:cubicBezTo>
                      <a:pt x="50336" y="211733"/>
                      <a:pt x="47886" y="208030"/>
                      <a:pt x="45770" y="204219"/>
                    </a:cubicBezTo>
                    <a:cubicBezTo>
                      <a:pt x="43654" y="200408"/>
                      <a:pt x="41761" y="196488"/>
                      <a:pt x="40090" y="192459"/>
                    </a:cubicBezTo>
                    <a:cubicBezTo>
                      <a:pt x="38420" y="188321"/>
                      <a:pt x="37084" y="184074"/>
                      <a:pt x="35859" y="179827"/>
                    </a:cubicBezTo>
                    <a:cubicBezTo>
                      <a:pt x="34634" y="175362"/>
                      <a:pt x="33743" y="170789"/>
                      <a:pt x="33075" y="166215"/>
                    </a:cubicBezTo>
                    <a:cubicBezTo>
                      <a:pt x="32406" y="161424"/>
                      <a:pt x="31961" y="156523"/>
                      <a:pt x="31738" y="151732"/>
                    </a:cubicBezTo>
                    <a:cubicBezTo>
                      <a:pt x="31627" y="149228"/>
                      <a:pt x="31627" y="146723"/>
                      <a:pt x="31627" y="144218"/>
                    </a:cubicBezTo>
                    <a:cubicBezTo>
                      <a:pt x="31627" y="141714"/>
                      <a:pt x="31738" y="139209"/>
                      <a:pt x="31850" y="136705"/>
                    </a:cubicBezTo>
                    <a:cubicBezTo>
                      <a:pt x="32184" y="131913"/>
                      <a:pt x="32629" y="127122"/>
                      <a:pt x="33520" y="122331"/>
                    </a:cubicBezTo>
                    <a:cubicBezTo>
                      <a:pt x="34299" y="117866"/>
                      <a:pt x="35302" y="113401"/>
                      <a:pt x="36638" y="108937"/>
                    </a:cubicBezTo>
                    <a:cubicBezTo>
                      <a:pt x="37863" y="104690"/>
                      <a:pt x="39422" y="100443"/>
                      <a:pt x="41204" y="96414"/>
                    </a:cubicBezTo>
                    <a:cubicBezTo>
                      <a:pt x="42986" y="92385"/>
                      <a:pt x="44990" y="88465"/>
                      <a:pt x="47217" y="84653"/>
                    </a:cubicBezTo>
                    <a:cubicBezTo>
                      <a:pt x="49445" y="80842"/>
                      <a:pt x="52006" y="77249"/>
                      <a:pt x="54679" y="73764"/>
                    </a:cubicBezTo>
                    <a:cubicBezTo>
                      <a:pt x="57463" y="70170"/>
                      <a:pt x="60470" y="66795"/>
                      <a:pt x="63699" y="63637"/>
                    </a:cubicBezTo>
                    <a:cubicBezTo>
                      <a:pt x="66817" y="60479"/>
                      <a:pt x="70269" y="57430"/>
                      <a:pt x="73833" y="54599"/>
                    </a:cubicBezTo>
                    <a:cubicBezTo>
                      <a:pt x="77285" y="51876"/>
                      <a:pt x="80960" y="49372"/>
                      <a:pt x="84746" y="47085"/>
                    </a:cubicBezTo>
                    <a:cubicBezTo>
                      <a:pt x="88533" y="44798"/>
                      <a:pt x="92430" y="42729"/>
                      <a:pt x="96439" y="40987"/>
                    </a:cubicBezTo>
                    <a:cubicBezTo>
                      <a:pt x="100560" y="39136"/>
                      <a:pt x="104680" y="37611"/>
                      <a:pt x="108912" y="36304"/>
                    </a:cubicBezTo>
                    <a:cubicBezTo>
                      <a:pt x="113366" y="34998"/>
                      <a:pt x="117821" y="33909"/>
                      <a:pt x="122275" y="33038"/>
                    </a:cubicBezTo>
                    <a:cubicBezTo>
                      <a:pt x="127064" y="32166"/>
                      <a:pt x="131853" y="31622"/>
                      <a:pt x="136641" y="31295"/>
                    </a:cubicBezTo>
                    <a:cubicBezTo>
                      <a:pt x="139091" y="31186"/>
                      <a:pt x="141652" y="31078"/>
                      <a:pt x="144214" y="30969"/>
                    </a:cubicBezTo>
                    <a:cubicBezTo>
                      <a:pt x="146775" y="30969"/>
                      <a:pt x="149336" y="30969"/>
                      <a:pt x="151786" y="30969"/>
                    </a:cubicBezTo>
                    <a:cubicBezTo>
                      <a:pt x="156798" y="31078"/>
                      <a:pt x="161698" y="31513"/>
                      <a:pt x="166597" y="32166"/>
                    </a:cubicBezTo>
                    <a:cubicBezTo>
                      <a:pt x="171275" y="32820"/>
                      <a:pt x="175952" y="33691"/>
                      <a:pt x="180518" y="34780"/>
                    </a:cubicBezTo>
                    <a:cubicBezTo>
                      <a:pt x="184972" y="35869"/>
                      <a:pt x="189315" y="37284"/>
                      <a:pt x="193547" y="38809"/>
                    </a:cubicBezTo>
                    <a:cubicBezTo>
                      <a:pt x="197667" y="40442"/>
                      <a:pt x="201788" y="42294"/>
                      <a:pt x="205686" y="44363"/>
                    </a:cubicBezTo>
                    <a:cubicBezTo>
                      <a:pt x="209583" y="46432"/>
                      <a:pt x="213370" y="48718"/>
                      <a:pt x="217044" y="51332"/>
                    </a:cubicBezTo>
                    <a:cubicBezTo>
                      <a:pt x="220719" y="53945"/>
                      <a:pt x="224172" y="56777"/>
                      <a:pt x="227512" y="59717"/>
                    </a:cubicBezTo>
                    <a:cubicBezTo>
                      <a:pt x="229183" y="61241"/>
                      <a:pt x="230853" y="62766"/>
                      <a:pt x="232412" y="64399"/>
                    </a:cubicBezTo>
                    <a:cubicBezTo>
                      <a:pt x="233971" y="66033"/>
                      <a:pt x="235531" y="67666"/>
                      <a:pt x="236978" y="69299"/>
                    </a:cubicBezTo>
                    <a:cubicBezTo>
                      <a:pt x="239874" y="72675"/>
                      <a:pt x="242546" y="76160"/>
                      <a:pt x="244885" y="79862"/>
                    </a:cubicBezTo>
                    <a:cubicBezTo>
                      <a:pt x="247335" y="83456"/>
                      <a:pt x="249562" y="87267"/>
                      <a:pt x="251455" y="91187"/>
                    </a:cubicBezTo>
                    <a:cubicBezTo>
                      <a:pt x="253348" y="95107"/>
                      <a:pt x="255130" y="99245"/>
                      <a:pt x="256578" y="103383"/>
                    </a:cubicBezTo>
                    <a:cubicBezTo>
                      <a:pt x="258026" y="107630"/>
                      <a:pt x="259251" y="112095"/>
                      <a:pt x="260253" y="116450"/>
                    </a:cubicBezTo>
                    <a:cubicBezTo>
                      <a:pt x="261255" y="121024"/>
                      <a:pt x="261923" y="125706"/>
                      <a:pt x="262369" y="130498"/>
                    </a:cubicBezTo>
                    <a:cubicBezTo>
                      <a:pt x="262926" y="135507"/>
                      <a:pt x="263148" y="140407"/>
                      <a:pt x="263148" y="145416"/>
                    </a:cubicBezTo>
                    <a:cubicBezTo>
                      <a:pt x="263371" y="150643"/>
                      <a:pt x="263148" y="155652"/>
                      <a:pt x="262591" y="160661"/>
                    </a:cubicBezTo>
                  </a:path>
                </a:pathLst>
              </a:custGeom>
              <a:grpFill/>
              <a:ln w="11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16" name="Vapaamuotoinen: Muoto 15">
                <a:extLst>
                  <a:ext uri="{FF2B5EF4-FFF2-40B4-BE49-F238E27FC236}">
                    <a16:creationId xmlns:a16="http://schemas.microsoft.com/office/drawing/2014/main" id="{8BFDF7F8-CE89-408B-AC52-6D95B4CE64B7}"/>
                  </a:ext>
                </a:extLst>
              </p:cNvPr>
              <p:cNvSpPr/>
              <p:nvPr/>
            </p:nvSpPr>
            <p:spPr bwMode="black">
              <a:xfrm>
                <a:off x="10972862" y="6318240"/>
                <a:ext cx="32851" cy="290311"/>
              </a:xfrm>
              <a:custGeom>
                <a:avLst/>
                <a:gdLst>
                  <a:gd name="connsiteX0" fmla="*/ 334 w 32851"/>
                  <a:gd name="connsiteY0" fmla="*/ 290312 h 290311"/>
                  <a:gd name="connsiteX1" fmla="*/ 32518 w 32851"/>
                  <a:gd name="connsiteY1" fmla="*/ 290312 h 290311"/>
                  <a:gd name="connsiteX2" fmla="*/ 32852 w 32851"/>
                  <a:gd name="connsiteY2" fmla="*/ 145156 h 290311"/>
                  <a:gd name="connsiteX3" fmla="*/ 32518 w 32851"/>
                  <a:gd name="connsiteY3" fmla="*/ 0 h 290311"/>
                  <a:gd name="connsiteX4" fmla="*/ 334 w 32851"/>
                  <a:gd name="connsiteY4" fmla="*/ 0 h 290311"/>
                  <a:gd name="connsiteX5" fmla="*/ 0 w 32851"/>
                  <a:gd name="connsiteY5" fmla="*/ 145156 h 290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851" h="290311">
                    <a:moveTo>
                      <a:pt x="334" y="290312"/>
                    </a:moveTo>
                    <a:lnTo>
                      <a:pt x="32518" y="290312"/>
                    </a:lnTo>
                    <a:lnTo>
                      <a:pt x="32852" y="145156"/>
                    </a:lnTo>
                    <a:lnTo>
                      <a:pt x="32518" y="0"/>
                    </a:lnTo>
                    <a:lnTo>
                      <a:pt x="334" y="0"/>
                    </a:lnTo>
                    <a:lnTo>
                      <a:pt x="0" y="145156"/>
                    </a:lnTo>
                    <a:close/>
                  </a:path>
                </a:pathLst>
              </a:custGeom>
              <a:grpFill/>
              <a:ln w="11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17" name="Vapaamuotoinen: Muoto 16">
                <a:extLst>
                  <a:ext uri="{FF2B5EF4-FFF2-40B4-BE49-F238E27FC236}">
                    <a16:creationId xmlns:a16="http://schemas.microsoft.com/office/drawing/2014/main" id="{87E1F246-482F-4CA9-B52C-236AF55CD1F6}"/>
                  </a:ext>
                </a:extLst>
              </p:cNvPr>
              <p:cNvSpPr/>
              <p:nvPr/>
            </p:nvSpPr>
            <p:spPr bwMode="black">
              <a:xfrm>
                <a:off x="10278854" y="6318240"/>
                <a:ext cx="202567" cy="290311"/>
              </a:xfrm>
              <a:custGeom>
                <a:avLst/>
                <a:gdLst>
                  <a:gd name="connsiteX0" fmla="*/ 0 w 202567"/>
                  <a:gd name="connsiteY0" fmla="*/ 0 h 290311"/>
                  <a:gd name="connsiteX1" fmla="*/ 0 w 202567"/>
                  <a:gd name="connsiteY1" fmla="*/ 32233 h 290311"/>
                  <a:gd name="connsiteX2" fmla="*/ 85081 w 202567"/>
                  <a:gd name="connsiteY2" fmla="*/ 32233 h 290311"/>
                  <a:gd name="connsiteX3" fmla="*/ 84746 w 202567"/>
                  <a:gd name="connsiteY3" fmla="*/ 161163 h 290311"/>
                  <a:gd name="connsiteX4" fmla="*/ 85081 w 202567"/>
                  <a:gd name="connsiteY4" fmla="*/ 290312 h 290311"/>
                  <a:gd name="connsiteX5" fmla="*/ 117710 w 202567"/>
                  <a:gd name="connsiteY5" fmla="*/ 290312 h 290311"/>
                  <a:gd name="connsiteX6" fmla="*/ 117932 w 202567"/>
                  <a:gd name="connsiteY6" fmla="*/ 161163 h 290311"/>
                  <a:gd name="connsiteX7" fmla="*/ 117710 w 202567"/>
                  <a:gd name="connsiteY7" fmla="*/ 32233 h 290311"/>
                  <a:gd name="connsiteX8" fmla="*/ 202567 w 202567"/>
                  <a:gd name="connsiteY8" fmla="*/ 32233 h 290311"/>
                  <a:gd name="connsiteX9" fmla="*/ 202567 w 202567"/>
                  <a:gd name="connsiteY9" fmla="*/ 0 h 290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2567" h="290311">
                    <a:moveTo>
                      <a:pt x="0" y="0"/>
                    </a:moveTo>
                    <a:lnTo>
                      <a:pt x="0" y="32233"/>
                    </a:lnTo>
                    <a:lnTo>
                      <a:pt x="85081" y="32233"/>
                    </a:lnTo>
                    <a:lnTo>
                      <a:pt x="84746" y="161163"/>
                    </a:lnTo>
                    <a:lnTo>
                      <a:pt x="85081" y="290312"/>
                    </a:lnTo>
                    <a:lnTo>
                      <a:pt x="117710" y="290312"/>
                    </a:lnTo>
                    <a:lnTo>
                      <a:pt x="117932" y="161163"/>
                    </a:lnTo>
                    <a:lnTo>
                      <a:pt x="117710" y="32233"/>
                    </a:lnTo>
                    <a:lnTo>
                      <a:pt x="202567" y="32233"/>
                    </a:lnTo>
                    <a:lnTo>
                      <a:pt x="202567" y="0"/>
                    </a:lnTo>
                    <a:close/>
                  </a:path>
                </a:pathLst>
              </a:custGeom>
              <a:grpFill/>
              <a:ln w="11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18" name="Vapaamuotoinen: Muoto 17">
                <a:extLst>
                  <a:ext uri="{FF2B5EF4-FFF2-40B4-BE49-F238E27FC236}">
                    <a16:creationId xmlns:a16="http://schemas.microsoft.com/office/drawing/2014/main" id="{38CF3B7E-405C-4AF3-B04B-D67CCD8D9C9B}"/>
                  </a:ext>
                </a:extLst>
              </p:cNvPr>
              <p:cNvSpPr/>
              <p:nvPr/>
            </p:nvSpPr>
            <p:spPr bwMode="black">
              <a:xfrm>
                <a:off x="10763359" y="6317810"/>
                <a:ext cx="159501" cy="291546"/>
              </a:xfrm>
              <a:custGeom>
                <a:avLst/>
                <a:gdLst>
                  <a:gd name="connsiteX0" fmla="*/ 126872 w 159501"/>
                  <a:gd name="connsiteY0" fmla="*/ 76547 h 291546"/>
                  <a:gd name="connsiteX1" fmla="*/ 126427 w 159501"/>
                  <a:gd name="connsiteY1" fmla="*/ 69251 h 291546"/>
                  <a:gd name="connsiteX2" fmla="*/ 125536 w 159501"/>
                  <a:gd name="connsiteY2" fmla="*/ 64460 h 291546"/>
                  <a:gd name="connsiteX3" fmla="*/ 124645 w 159501"/>
                  <a:gd name="connsiteY3" fmla="*/ 61302 h 291546"/>
                  <a:gd name="connsiteX4" fmla="*/ 123532 w 159501"/>
                  <a:gd name="connsiteY4" fmla="*/ 58362 h 291546"/>
                  <a:gd name="connsiteX5" fmla="*/ 120525 w 159501"/>
                  <a:gd name="connsiteY5" fmla="*/ 52917 h 291546"/>
                  <a:gd name="connsiteX6" fmla="*/ 116516 w 159501"/>
                  <a:gd name="connsiteY6" fmla="*/ 47908 h 291546"/>
                  <a:gd name="connsiteX7" fmla="*/ 113843 w 159501"/>
                  <a:gd name="connsiteY7" fmla="*/ 45404 h 291546"/>
                  <a:gd name="connsiteX8" fmla="*/ 112507 w 159501"/>
                  <a:gd name="connsiteY8" fmla="*/ 44315 h 291546"/>
                  <a:gd name="connsiteX9" fmla="*/ 111839 w 159501"/>
                  <a:gd name="connsiteY9" fmla="*/ 43770 h 291546"/>
                  <a:gd name="connsiteX10" fmla="*/ 111282 w 159501"/>
                  <a:gd name="connsiteY10" fmla="*/ 43226 h 291546"/>
                  <a:gd name="connsiteX11" fmla="*/ 109611 w 159501"/>
                  <a:gd name="connsiteY11" fmla="*/ 42028 h 291546"/>
                  <a:gd name="connsiteX12" fmla="*/ 106493 w 159501"/>
                  <a:gd name="connsiteY12" fmla="*/ 40068 h 291546"/>
                  <a:gd name="connsiteX13" fmla="*/ 105157 w 159501"/>
                  <a:gd name="connsiteY13" fmla="*/ 39305 h 291546"/>
                  <a:gd name="connsiteX14" fmla="*/ 100591 w 159501"/>
                  <a:gd name="connsiteY14" fmla="*/ 37128 h 291546"/>
                  <a:gd name="connsiteX15" fmla="*/ 95914 w 159501"/>
                  <a:gd name="connsiteY15" fmla="*/ 35494 h 291546"/>
                  <a:gd name="connsiteX16" fmla="*/ 92462 w 159501"/>
                  <a:gd name="connsiteY16" fmla="*/ 34623 h 291546"/>
                  <a:gd name="connsiteX17" fmla="*/ 88898 w 159501"/>
                  <a:gd name="connsiteY17" fmla="*/ 33861 h 291546"/>
                  <a:gd name="connsiteX18" fmla="*/ 83553 w 159501"/>
                  <a:gd name="connsiteY18" fmla="*/ 33098 h 291546"/>
                  <a:gd name="connsiteX19" fmla="*/ 79544 w 159501"/>
                  <a:gd name="connsiteY19" fmla="*/ 32881 h 291546"/>
                  <a:gd name="connsiteX20" fmla="*/ 75535 w 159501"/>
                  <a:gd name="connsiteY20" fmla="*/ 32772 h 291546"/>
                  <a:gd name="connsiteX21" fmla="*/ 32215 w 159501"/>
                  <a:gd name="connsiteY21" fmla="*/ 32772 h 291546"/>
                  <a:gd name="connsiteX22" fmla="*/ 32215 w 159501"/>
                  <a:gd name="connsiteY22" fmla="*/ 121738 h 291546"/>
                  <a:gd name="connsiteX23" fmla="*/ 75423 w 159501"/>
                  <a:gd name="connsiteY23" fmla="*/ 121738 h 291546"/>
                  <a:gd name="connsiteX24" fmla="*/ 86448 w 159501"/>
                  <a:gd name="connsiteY24" fmla="*/ 120976 h 291546"/>
                  <a:gd name="connsiteX25" fmla="*/ 96248 w 159501"/>
                  <a:gd name="connsiteY25" fmla="*/ 118689 h 291546"/>
                  <a:gd name="connsiteX26" fmla="*/ 104934 w 159501"/>
                  <a:gd name="connsiteY26" fmla="*/ 114987 h 291546"/>
                  <a:gd name="connsiteX27" fmla="*/ 112618 w 159501"/>
                  <a:gd name="connsiteY27" fmla="*/ 109869 h 291546"/>
                  <a:gd name="connsiteX28" fmla="*/ 115514 w 159501"/>
                  <a:gd name="connsiteY28" fmla="*/ 107146 h 291546"/>
                  <a:gd name="connsiteX29" fmla="*/ 118075 w 159501"/>
                  <a:gd name="connsiteY29" fmla="*/ 104206 h 291546"/>
                  <a:gd name="connsiteX30" fmla="*/ 120302 w 159501"/>
                  <a:gd name="connsiteY30" fmla="*/ 101157 h 291546"/>
                  <a:gd name="connsiteX31" fmla="*/ 122195 w 159501"/>
                  <a:gd name="connsiteY31" fmla="*/ 97782 h 291546"/>
                  <a:gd name="connsiteX32" fmla="*/ 124979 w 159501"/>
                  <a:gd name="connsiteY32" fmla="*/ 90377 h 291546"/>
                  <a:gd name="connsiteX33" fmla="*/ 125982 w 159501"/>
                  <a:gd name="connsiteY33" fmla="*/ 85694 h 291546"/>
                  <a:gd name="connsiteX34" fmla="*/ 126872 w 159501"/>
                  <a:gd name="connsiteY34" fmla="*/ 76547 h 291546"/>
                  <a:gd name="connsiteX35" fmla="*/ 98809 w 159501"/>
                  <a:gd name="connsiteY35" fmla="*/ 151249 h 291546"/>
                  <a:gd name="connsiteX36" fmla="*/ 42126 w 159501"/>
                  <a:gd name="connsiteY36" fmla="*/ 153862 h 291546"/>
                  <a:gd name="connsiteX37" fmla="*/ 32215 w 159501"/>
                  <a:gd name="connsiteY37" fmla="*/ 156040 h 291546"/>
                  <a:gd name="connsiteX38" fmla="*/ 32215 w 159501"/>
                  <a:gd name="connsiteY38" fmla="*/ 168018 h 291546"/>
                  <a:gd name="connsiteX39" fmla="*/ 32215 w 159501"/>
                  <a:gd name="connsiteY39" fmla="*/ 191866 h 291546"/>
                  <a:gd name="connsiteX40" fmla="*/ 32215 w 159501"/>
                  <a:gd name="connsiteY40" fmla="*/ 243591 h 291546"/>
                  <a:gd name="connsiteX41" fmla="*/ 32215 w 159501"/>
                  <a:gd name="connsiteY41" fmla="*/ 269508 h 291546"/>
                  <a:gd name="connsiteX42" fmla="*/ 32215 w 159501"/>
                  <a:gd name="connsiteY42" fmla="*/ 282466 h 291546"/>
                  <a:gd name="connsiteX43" fmla="*/ 32215 w 159501"/>
                  <a:gd name="connsiteY43" fmla="*/ 289000 h 291546"/>
                  <a:gd name="connsiteX44" fmla="*/ 27538 w 159501"/>
                  <a:gd name="connsiteY44" fmla="*/ 290851 h 291546"/>
                  <a:gd name="connsiteX45" fmla="*/ 7604 w 159501"/>
                  <a:gd name="connsiteY45" fmla="*/ 290851 h 291546"/>
                  <a:gd name="connsiteX46" fmla="*/ 31 w 159501"/>
                  <a:gd name="connsiteY46" fmla="*/ 288564 h 291546"/>
                  <a:gd name="connsiteX47" fmla="*/ 31 w 159501"/>
                  <a:gd name="connsiteY47" fmla="*/ 285079 h 291546"/>
                  <a:gd name="connsiteX48" fmla="*/ 31 w 159501"/>
                  <a:gd name="connsiteY48" fmla="*/ 274626 h 291546"/>
                  <a:gd name="connsiteX49" fmla="*/ 31 w 159501"/>
                  <a:gd name="connsiteY49" fmla="*/ 214516 h 291546"/>
                  <a:gd name="connsiteX50" fmla="*/ 143 w 159501"/>
                  <a:gd name="connsiteY50" fmla="*/ 7944 h 291546"/>
                  <a:gd name="connsiteX51" fmla="*/ 143 w 159501"/>
                  <a:gd name="connsiteY51" fmla="*/ 1846 h 291546"/>
                  <a:gd name="connsiteX52" fmla="*/ 5042 w 159501"/>
                  <a:gd name="connsiteY52" fmla="*/ 539 h 291546"/>
                  <a:gd name="connsiteX53" fmla="*/ 17404 w 159501"/>
                  <a:gd name="connsiteY53" fmla="*/ 539 h 291546"/>
                  <a:gd name="connsiteX54" fmla="*/ 42126 w 159501"/>
                  <a:gd name="connsiteY54" fmla="*/ 539 h 291546"/>
                  <a:gd name="connsiteX55" fmla="*/ 98141 w 159501"/>
                  <a:gd name="connsiteY55" fmla="*/ 2826 h 291546"/>
                  <a:gd name="connsiteX56" fmla="*/ 159501 w 159501"/>
                  <a:gd name="connsiteY56" fmla="*/ 76656 h 291546"/>
                  <a:gd name="connsiteX57" fmla="*/ 98809 w 159501"/>
                  <a:gd name="connsiteY57" fmla="*/ 151249 h 291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59501" h="291546">
                    <a:moveTo>
                      <a:pt x="126872" y="76547"/>
                    </a:moveTo>
                    <a:cubicBezTo>
                      <a:pt x="126872" y="74043"/>
                      <a:pt x="126761" y="71647"/>
                      <a:pt x="126427" y="69251"/>
                    </a:cubicBezTo>
                    <a:cubicBezTo>
                      <a:pt x="126204" y="67618"/>
                      <a:pt x="125870" y="65985"/>
                      <a:pt x="125536" y="64460"/>
                    </a:cubicBezTo>
                    <a:cubicBezTo>
                      <a:pt x="125313" y="63371"/>
                      <a:pt x="124979" y="62282"/>
                      <a:pt x="124645" y="61302"/>
                    </a:cubicBezTo>
                    <a:cubicBezTo>
                      <a:pt x="124311" y="60322"/>
                      <a:pt x="123866" y="59342"/>
                      <a:pt x="123532" y="58362"/>
                    </a:cubicBezTo>
                    <a:cubicBezTo>
                      <a:pt x="122752" y="56402"/>
                      <a:pt x="121638" y="54551"/>
                      <a:pt x="120525" y="52917"/>
                    </a:cubicBezTo>
                    <a:cubicBezTo>
                      <a:pt x="119300" y="51175"/>
                      <a:pt x="117963" y="49433"/>
                      <a:pt x="116516" y="47908"/>
                    </a:cubicBezTo>
                    <a:cubicBezTo>
                      <a:pt x="115625" y="47037"/>
                      <a:pt x="114734" y="46166"/>
                      <a:pt x="113843" y="45404"/>
                    </a:cubicBezTo>
                    <a:cubicBezTo>
                      <a:pt x="113398" y="44968"/>
                      <a:pt x="112952" y="44641"/>
                      <a:pt x="112507" y="44315"/>
                    </a:cubicBezTo>
                    <a:cubicBezTo>
                      <a:pt x="112284" y="44097"/>
                      <a:pt x="112061" y="43988"/>
                      <a:pt x="111839" y="43770"/>
                    </a:cubicBezTo>
                    <a:cubicBezTo>
                      <a:pt x="111616" y="43661"/>
                      <a:pt x="111504" y="43443"/>
                      <a:pt x="111282" y="43226"/>
                    </a:cubicBezTo>
                    <a:cubicBezTo>
                      <a:pt x="110725" y="42790"/>
                      <a:pt x="110168" y="42354"/>
                      <a:pt x="109611" y="42028"/>
                    </a:cubicBezTo>
                    <a:cubicBezTo>
                      <a:pt x="108609" y="41266"/>
                      <a:pt x="107607" y="40612"/>
                      <a:pt x="106493" y="40068"/>
                    </a:cubicBezTo>
                    <a:cubicBezTo>
                      <a:pt x="106048" y="39850"/>
                      <a:pt x="105602" y="39523"/>
                      <a:pt x="105157" y="39305"/>
                    </a:cubicBezTo>
                    <a:cubicBezTo>
                      <a:pt x="103709" y="38543"/>
                      <a:pt x="102150" y="37781"/>
                      <a:pt x="100591" y="37128"/>
                    </a:cubicBezTo>
                    <a:cubicBezTo>
                      <a:pt x="99032" y="36474"/>
                      <a:pt x="97584" y="36039"/>
                      <a:pt x="95914" y="35494"/>
                    </a:cubicBezTo>
                    <a:cubicBezTo>
                      <a:pt x="94800" y="35167"/>
                      <a:pt x="93575" y="34841"/>
                      <a:pt x="92462" y="34623"/>
                    </a:cubicBezTo>
                    <a:cubicBezTo>
                      <a:pt x="91237" y="34405"/>
                      <a:pt x="90123" y="34079"/>
                      <a:pt x="88898" y="33861"/>
                    </a:cubicBezTo>
                    <a:cubicBezTo>
                      <a:pt x="87116" y="33534"/>
                      <a:pt x="85334" y="33316"/>
                      <a:pt x="83553" y="33098"/>
                    </a:cubicBezTo>
                    <a:cubicBezTo>
                      <a:pt x="82216" y="32990"/>
                      <a:pt x="80880" y="32881"/>
                      <a:pt x="79544" y="32881"/>
                    </a:cubicBezTo>
                    <a:cubicBezTo>
                      <a:pt x="78207" y="32881"/>
                      <a:pt x="76871" y="32772"/>
                      <a:pt x="75535" y="32772"/>
                    </a:cubicBezTo>
                    <a:lnTo>
                      <a:pt x="32215" y="32772"/>
                    </a:lnTo>
                    <a:lnTo>
                      <a:pt x="32215" y="121738"/>
                    </a:lnTo>
                    <a:lnTo>
                      <a:pt x="75423" y="121738"/>
                    </a:lnTo>
                    <a:cubicBezTo>
                      <a:pt x="79098" y="121738"/>
                      <a:pt x="82773" y="121520"/>
                      <a:pt x="86448" y="120976"/>
                    </a:cubicBezTo>
                    <a:cubicBezTo>
                      <a:pt x="89789" y="120432"/>
                      <a:pt x="93018" y="119778"/>
                      <a:pt x="96248" y="118689"/>
                    </a:cubicBezTo>
                    <a:cubicBezTo>
                      <a:pt x="99255" y="117709"/>
                      <a:pt x="102150" y="116511"/>
                      <a:pt x="104934" y="114987"/>
                    </a:cubicBezTo>
                    <a:cubicBezTo>
                      <a:pt x="107607" y="113571"/>
                      <a:pt x="110168" y="111829"/>
                      <a:pt x="112618" y="109869"/>
                    </a:cubicBezTo>
                    <a:cubicBezTo>
                      <a:pt x="113620" y="108998"/>
                      <a:pt x="114623" y="108127"/>
                      <a:pt x="115514" y="107146"/>
                    </a:cubicBezTo>
                    <a:cubicBezTo>
                      <a:pt x="116404" y="106275"/>
                      <a:pt x="117295" y="105295"/>
                      <a:pt x="118075" y="104206"/>
                    </a:cubicBezTo>
                    <a:cubicBezTo>
                      <a:pt x="118854" y="103226"/>
                      <a:pt x="119634" y="102246"/>
                      <a:pt x="120302" y="101157"/>
                    </a:cubicBezTo>
                    <a:cubicBezTo>
                      <a:pt x="120970" y="100068"/>
                      <a:pt x="121638" y="98979"/>
                      <a:pt x="122195" y="97782"/>
                    </a:cubicBezTo>
                    <a:cubicBezTo>
                      <a:pt x="123309" y="95386"/>
                      <a:pt x="124311" y="92990"/>
                      <a:pt x="124979" y="90377"/>
                    </a:cubicBezTo>
                    <a:cubicBezTo>
                      <a:pt x="125425" y="88852"/>
                      <a:pt x="125759" y="87219"/>
                      <a:pt x="125982" y="85694"/>
                    </a:cubicBezTo>
                    <a:cubicBezTo>
                      <a:pt x="126650" y="82536"/>
                      <a:pt x="126872" y="79487"/>
                      <a:pt x="126872" y="76547"/>
                    </a:cubicBezTo>
                    <a:moveTo>
                      <a:pt x="98809" y="151249"/>
                    </a:moveTo>
                    <a:cubicBezTo>
                      <a:pt x="79766" y="155822"/>
                      <a:pt x="61058" y="153862"/>
                      <a:pt x="42126" y="153862"/>
                    </a:cubicBezTo>
                    <a:cubicBezTo>
                      <a:pt x="39899" y="153862"/>
                      <a:pt x="32215" y="151902"/>
                      <a:pt x="32215" y="156040"/>
                    </a:cubicBezTo>
                    <a:lnTo>
                      <a:pt x="32215" y="168018"/>
                    </a:lnTo>
                    <a:lnTo>
                      <a:pt x="32215" y="191866"/>
                    </a:lnTo>
                    <a:lnTo>
                      <a:pt x="32215" y="243591"/>
                    </a:lnTo>
                    <a:lnTo>
                      <a:pt x="32215" y="269508"/>
                    </a:lnTo>
                    <a:lnTo>
                      <a:pt x="32215" y="282466"/>
                    </a:lnTo>
                    <a:lnTo>
                      <a:pt x="32215" y="289000"/>
                    </a:lnTo>
                    <a:cubicBezTo>
                      <a:pt x="32215" y="292049"/>
                      <a:pt x="29431" y="290851"/>
                      <a:pt x="27538" y="290851"/>
                    </a:cubicBezTo>
                    <a:lnTo>
                      <a:pt x="7604" y="290851"/>
                    </a:lnTo>
                    <a:cubicBezTo>
                      <a:pt x="4708" y="290851"/>
                      <a:pt x="31" y="293464"/>
                      <a:pt x="31" y="288564"/>
                    </a:cubicBezTo>
                    <a:lnTo>
                      <a:pt x="31" y="285079"/>
                    </a:lnTo>
                    <a:cubicBezTo>
                      <a:pt x="31" y="281595"/>
                      <a:pt x="31" y="278110"/>
                      <a:pt x="31" y="274626"/>
                    </a:cubicBezTo>
                    <a:cubicBezTo>
                      <a:pt x="31" y="254589"/>
                      <a:pt x="31" y="234553"/>
                      <a:pt x="31" y="214516"/>
                    </a:cubicBezTo>
                    <a:cubicBezTo>
                      <a:pt x="-80" y="145695"/>
                      <a:pt x="143" y="76874"/>
                      <a:pt x="143" y="7944"/>
                    </a:cubicBezTo>
                    <a:lnTo>
                      <a:pt x="143" y="1846"/>
                    </a:lnTo>
                    <a:cubicBezTo>
                      <a:pt x="143" y="-1312"/>
                      <a:pt x="3261" y="539"/>
                      <a:pt x="5042" y="539"/>
                    </a:cubicBezTo>
                    <a:lnTo>
                      <a:pt x="17404" y="539"/>
                    </a:lnTo>
                    <a:lnTo>
                      <a:pt x="42126" y="539"/>
                    </a:lnTo>
                    <a:cubicBezTo>
                      <a:pt x="60835" y="539"/>
                      <a:pt x="79321" y="-1312"/>
                      <a:pt x="98141" y="2826"/>
                    </a:cubicBezTo>
                    <a:cubicBezTo>
                      <a:pt x="136561" y="11320"/>
                      <a:pt x="159501" y="37672"/>
                      <a:pt x="159501" y="76656"/>
                    </a:cubicBezTo>
                    <a:cubicBezTo>
                      <a:pt x="159390" y="113789"/>
                      <a:pt x="135559" y="142428"/>
                      <a:pt x="98809" y="151249"/>
                    </a:cubicBezTo>
                  </a:path>
                </a:pathLst>
              </a:custGeom>
              <a:grpFill/>
              <a:ln w="11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19" name="Vapaamuotoinen: Muoto 18">
                <a:extLst>
                  <a:ext uri="{FF2B5EF4-FFF2-40B4-BE49-F238E27FC236}">
                    <a16:creationId xmlns:a16="http://schemas.microsoft.com/office/drawing/2014/main" id="{5A06AC93-9716-40D2-833D-8E6D70548E41}"/>
                  </a:ext>
                </a:extLst>
              </p:cNvPr>
              <p:cNvSpPr/>
              <p:nvPr/>
            </p:nvSpPr>
            <p:spPr bwMode="black">
              <a:xfrm>
                <a:off x="10472624" y="6318240"/>
                <a:ext cx="245775" cy="290311"/>
              </a:xfrm>
              <a:custGeom>
                <a:avLst/>
                <a:gdLst>
                  <a:gd name="connsiteX0" fmla="*/ 172054 w 245775"/>
                  <a:gd name="connsiteY0" fmla="*/ 204176 h 290311"/>
                  <a:gd name="connsiteX1" fmla="*/ 122610 w 245775"/>
                  <a:gd name="connsiteY1" fmla="*/ 77750 h 290311"/>
                  <a:gd name="connsiteX2" fmla="*/ 73165 w 245775"/>
                  <a:gd name="connsiteY2" fmla="*/ 204176 h 290311"/>
                  <a:gd name="connsiteX3" fmla="*/ 172054 w 245775"/>
                  <a:gd name="connsiteY3" fmla="*/ 204176 h 290311"/>
                  <a:gd name="connsiteX4" fmla="*/ 206131 w 245775"/>
                  <a:gd name="connsiteY4" fmla="*/ 290312 h 290311"/>
                  <a:gd name="connsiteX5" fmla="*/ 183190 w 245775"/>
                  <a:gd name="connsiteY5" fmla="*/ 231618 h 290311"/>
                  <a:gd name="connsiteX6" fmla="*/ 62474 w 245775"/>
                  <a:gd name="connsiteY6" fmla="*/ 231618 h 290311"/>
                  <a:gd name="connsiteX7" fmla="*/ 39534 w 245775"/>
                  <a:gd name="connsiteY7" fmla="*/ 290312 h 290311"/>
                  <a:gd name="connsiteX8" fmla="*/ 0 w 245775"/>
                  <a:gd name="connsiteY8" fmla="*/ 290312 h 290311"/>
                  <a:gd name="connsiteX9" fmla="*/ 122721 w 245775"/>
                  <a:gd name="connsiteY9" fmla="*/ 0 h 290311"/>
                  <a:gd name="connsiteX10" fmla="*/ 245776 w 245775"/>
                  <a:gd name="connsiteY10" fmla="*/ 290312 h 290311"/>
                  <a:gd name="connsiteX11" fmla="*/ 206131 w 245775"/>
                  <a:gd name="connsiteY11" fmla="*/ 290312 h 290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5775" h="290311">
                    <a:moveTo>
                      <a:pt x="172054" y="204176"/>
                    </a:moveTo>
                    <a:lnTo>
                      <a:pt x="122610" y="77750"/>
                    </a:lnTo>
                    <a:lnTo>
                      <a:pt x="73165" y="204176"/>
                    </a:lnTo>
                    <a:lnTo>
                      <a:pt x="172054" y="204176"/>
                    </a:lnTo>
                    <a:close/>
                    <a:moveTo>
                      <a:pt x="206131" y="290312"/>
                    </a:moveTo>
                    <a:lnTo>
                      <a:pt x="183190" y="231618"/>
                    </a:lnTo>
                    <a:lnTo>
                      <a:pt x="62474" y="231618"/>
                    </a:lnTo>
                    <a:lnTo>
                      <a:pt x="39534" y="290312"/>
                    </a:lnTo>
                    <a:lnTo>
                      <a:pt x="0" y="290312"/>
                    </a:lnTo>
                    <a:lnTo>
                      <a:pt x="122721" y="0"/>
                    </a:lnTo>
                    <a:lnTo>
                      <a:pt x="245776" y="290312"/>
                    </a:lnTo>
                    <a:lnTo>
                      <a:pt x="206131" y="290312"/>
                    </a:lnTo>
                    <a:close/>
                  </a:path>
                </a:pathLst>
              </a:custGeom>
              <a:grpFill/>
              <a:ln w="11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2093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san ylätunnist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094127B6-E750-4A8F-8440-D43E9CBCD2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00" y="1679746"/>
            <a:ext cx="3886255" cy="3189254"/>
          </a:xfrm>
        </p:spPr>
        <p:txBody>
          <a:bodyPr/>
          <a:lstStyle>
            <a:lvl1pPr marL="0" indent="0">
              <a:buNone/>
              <a:defRPr sz="26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BE1AEEB-19B8-42D8-9E01-6E6ADE4DA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517525"/>
            <a:ext cx="3888000" cy="1224000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DA63EC5-D6E9-421C-AE09-097548F24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020BB7A-7565-440A-AF71-226D618FE89D}" type="slidenum">
              <a:rPr lang="fi-FI" smtClean="0"/>
              <a:t>‹#›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3E57E64-5A65-4399-8290-C5D9428B7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B3BEBC0-590A-4C95-9BA9-6991E6A3680C}" type="datetime1">
              <a:rPr lang="fi-FI" smtClean="0"/>
              <a:t>19.12.2023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E8986A-8C30-47DA-B65F-2B0FDF01E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grpSp>
        <p:nvGrpSpPr>
          <p:cNvPr id="12" name="Logo">
            <a:extLst>
              <a:ext uri="{FF2B5EF4-FFF2-40B4-BE49-F238E27FC236}">
                <a16:creationId xmlns:a16="http://schemas.microsoft.com/office/drawing/2014/main" id="{C0A25FE7-D55A-47B3-86F8-1A2D9FB04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 bwMode="black">
          <a:xfrm>
            <a:off x="726961" y="5668710"/>
            <a:ext cx="1494000" cy="403380"/>
            <a:chOff x="10274400" y="6210000"/>
            <a:chExt cx="1492250" cy="402908"/>
          </a:xfrm>
          <a:solidFill>
            <a:srgbClr val="FFFFFF"/>
          </a:solidFill>
        </p:grpSpPr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71141F11-8826-4A00-9971-BA34D90976E4}"/>
                </a:ext>
              </a:extLst>
            </p:cNvPr>
            <p:cNvSpPr/>
            <p:nvPr/>
          </p:nvSpPr>
          <p:spPr bwMode="black">
            <a:xfrm>
              <a:off x="11466195" y="6216751"/>
              <a:ext cx="301902" cy="392018"/>
            </a:xfrm>
            <a:custGeom>
              <a:avLst/>
              <a:gdLst>
                <a:gd name="connsiteX0" fmla="*/ 150227 w 301902"/>
                <a:gd name="connsiteY0" fmla="*/ 0 h 392018"/>
                <a:gd name="connsiteX1" fmla="*/ 126062 w 301902"/>
                <a:gd name="connsiteY1" fmla="*/ 55318 h 392018"/>
                <a:gd name="connsiteX2" fmla="*/ 126062 w 301902"/>
                <a:gd name="connsiteY2" fmla="*/ 170419 h 392018"/>
                <a:gd name="connsiteX3" fmla="*/ 96439 w 301902"/>
                <a:gd name="connsiteY3" fmla="*/ 105409 h 392018"/>
                <a:gd name="connsiteX4" fmla="*/ 69935 w 301902"/>
                <a:gd name="connsiteY4" fmla="*/ 165955 h 392018"/>
                <a:gd name="connsiteX5" fmla="*/ 101896 w 301902"/>
                <a:gd name="connsiteY5" fmla="*/ 235756 h 392018"/>
                <a:gd name="connsiteX6" fmla="*/ 52786 w 301902"/>
                <a:gd name="connsiteY6" fmla="*/ 205265 h 392018"/>
                <a:gd name="connsiteX7" fmla="*/ 33409 w 301902"/>
                <a:gd name="connsiteY7" fmla="*/ 249476 h 392018"/>
                <a:gd name="connsiteX8" fmla="*/ 80849 w 301902"/>
                <a:gd name="connsiteY8" fmla="*/ 278878 h 392018"/>
                <a:gd name="connsiteX9" fmla="*/ 20491 w 301902"/>
                <a:gd name="connsiteY9" fmla="*/ 278878 h 392018"/>
                <a:gd name="connsiteX10" fmla="*/ 0 w 301902"/>
                <a:gd name="connsiteY10" fmla="*/ 325811 h 392018"/>
                <a:gd name="connsiteX11" fmla="*/ 126062 w 301902"/>
                <a:gd name="connsiteY11" fmla="*/ 325811 h 392018"/>
                <a:gd name="connsiteX12" fmla="*/ 126062 w 301902"/>
                <a:gd name="connsiteY12" fmla="*/ 392019 h 392018"/>
                <a:gd name="connsiteX13" fmla="*/ 175729 w 301902"/>
                <a:gd name="connsiteY13" fmla="*/ 392019 h 392018"/>
                <a:gd name="connsiteX14" fmla="*/ 175729 w 301902"/>
                <a:gd name="connsiteY14" fmla="*/ 325811 h 392018"/>
                <a:gd name="connsiteX15" fmla="*/ 301902 w 301902"/>
                <a:gd name="connsiteY15" fmla="*/ 325811 h 392018"/>
                <a:gd name="connsiteX16" fmla="*/ 281300 w 301902"/>
                <a:gd name="connsiteY16" fmla="*/ 278878 h 392018"/>
                <a:gd name="connsiteX17" fmla="*/ 221054 w 301902"/>
                <a:gd name="connsiteY17" fmla="*/ 278878 h 392018"/>
                <a:gd name="connsiteX18" fmla="*/ 268494 w 301902"/>
                <a:gd name="connsiteY18" fmla="*/ 249476 h 392018"/>
                <a:gd name="connsiteX19" fmla="*/ 249117 w 301902"/>
                <a:gd name="connsiteY19" fmla="*/ 205265 h 392018"/>
                <a:gd name="connsiteX20" fmla="*/ 199895 w 301902"/>
                <a:gd name="connsiteY20" fmla="*/ 235756 h 392018"/>
                <a:gd name="connsiteX21" fmla="*/ 231967 w 301902"/>
                <a:gd name="connsiteY21" fmla="*/ 165955 h 392018"/>
                <a:gd name="connsiteX22" fmla="*/ 205463 w 301902"/>
                <a:gd name="connsiteY22" fmla="*/ 105409 h 392018"/>
                <a:gd name="connsiteX23" fmla="*/ 175729 w 301902"/>
                <a:gd name="connsiteY23" fmla="*/ 170419 h 392018"/>
                <a:gd name="connsiteX24" fmla="*/ 175729 w 301902"/>
                <a:gd name="connsiteY24" fmla="*/ 55318 h 392018"/>
                <a:gd name="connsiteX25" fmla="*/ 151675 w 301902"/>
                <a:gd name="connsiteY25" fmla="*/ 0 h 39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01902" h="392018">
                  <a:moveTo>
                    <a:pt x="150227" y="0"/>
                  </a:moveTo>
                  <a:lnTo>
                    <a:pt x="126062" y="55318"/>
                  </a:lnTo>
                  <a:lnTo>
                    <a:pt x="126062" y="170419"/>
                  </a:lnTo>
                  <a:lnTo>
                    <a:pt x="96439" y="105409"/>
                  </a:lnTo>
                  <a:lnTo>
                    <a:pt x="69935" y="165955"/>
                  </a:lnTo>
                  <a:lnTo>
                    <a:pt x="101896" y="235756"/>
                  </a:lnTo>
                  <a:lnTo>
                    <a:pt x="52786" y="205265"/>
                  </a:lnTo>
                  <a:lnTo>
                    <a:pt x="33409" y="249476"/>
                  </a:lnTo>
                  <a:lnTo>
                    <a:pt x="80849" y="278878"/>
                  </a:lnTo>
                  <a:lnTo>
                    <a:pt x="20491" y="278878"/>
                  </a:lnTo>
                  <a:lnTo>
                    <a:pt x="0" y="325811"/>
                  </a:lnTo>
                  <a:lnTo>
                    <a:pt x="126062" y="325811"/>
                  </a:lnTo>
                  <a:lnTo>
                    <a:pt x="126062" y="392019"/>
                  </a:lnTo>
                  <a:lnTo>
                    <a:pt x="175729" y="392019"/>
                  </a:lnTo>
                  <a:lnTo>
                    <a:pt x="175729" y="325811"/>
                  </a:lnTo>
                  <a:lnTo>
                    <a:pt x="301902" y="325811"/>
                  </a:lnTo>
                  <a:lnTo>
                    <a:pt x="281300" y="278878"/>
                  </a:lnTo>
                  <a:lnTo>
                    <a:pt x="221054" y="278878"/>
                  </a:lnTo>
                  <a:lnTo>
                    <a:pt x="268494" y="249476"/>
                  </a:lnTo>
                  <a:lnTo>
                    <a:pt x="249117" y="205265"/>
                  </a:lnTo>
                  <a:lnTo>
                    <a:pt x="199895" y="235756"/>
                  </a:lnTo>
                  <a:lnTo>
                    <a:pt x="231967" y="165955"/>
                  </a:lnTo>
                  <a:lnTo>
                    <a:pt x="205463" y="105409"/>
                  </a:lnTo>
                  <a:lnTo>
                    <a:pt x="175729" y="170419"/>
                  </a:lnTo>
                  <a:lnTo>
                    <a:pt x="175729" y="55318"/>
                  </a:lnTo>
                  <a:lnTo>
                    <a:pt x="151675" y="0"/>
                  </a:lnTo>
                  <a:close/>
                </a:path>
              </a:pathLst>
            </a:custGeom>
            <a:grpFill/>
            <a:ln w="11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grpSp>
          <p:nvGrpSpPr>
            <p:cNvPr id="14" name="Kuva 10">
              <a:extLst>
                <a:ext uri="{FF2B5EF4-FFF2-40B4-BE49-F238E27FC236}">
                  <a16:creationId xmlns:a16="http://schemas.microsoft.com/office/drawing/2014/main" id="{651BDE23-7876-40B9-B1BB-EC6D60F60096}"/>
                </a:ext>
              </a:extLst>
            </p:cNvPr>
            <p:cNvGrpSpPr/>
            <p:nvPr/>
          </p:nvGrpSpPr>
          <p:grpSpPr bwMode="black">
            <a:xfrm>
              <a:off x="10278854" y="6317762"/>
              <a:ext cx="1072638" cy="291633"/>
              <a:chOff x="10278854" y="6317762"/>
              <a:chExt cx="1072638" cy="291633"/>
            </a:xfrm>
            <a:grpFill/>
          </p:grpSpPr>
          <p:sp>
            <p:nvSpPr>
              <p:cNvPr id="15" name="Vapaamuotoinen: Muoto 14">
                <a:extLst>
                  <a:ext uri="{FF2B5EF4-FFF2-40B4-BE49-F238E27FC236}">
                    <a16:creationId xmlns:a16="http://schemas.microsoft.com/office/drawing/2014/main" id="{661D8A0C-38FA-4871-A231-AC252264CE8B}"/>
                  </a:ext>
                </a:extLst>
              </p:cNvPr>
              <p:cNvSpPr/>
              <p:nvPr/>
            </p:nvSpPr>
            <p:spPr bwMode="black">
              <a:xfrm>
                <a:off x="11056272" y="6317762"/>
                <a:ext cx="295220" cy="291633"/>
              </a:xfrm>
              <a:custGeom>
                <a:avLst/>
                <a:gdLst>
                  <a:gd name="connsiteX0" fmla="*/ 295221 w 295220"/>
                  <a:gd name="connsiteY0" fmla="*/ 145634 h 291633"/>
                  <a:gd name="connsiteX1" fmla="*/ 293884 w 295220"/>
                  <a:gd name="connsiteY1" fmla="*/ 123093 h 291633"/>
                  <a:gd name="connsiteX2" fmla="*/ 292214 w 295220"/>
                  <a:gd name="connsiteY2" fmla="*/ 112312 h 291633"/>
                  <a:gd name="connsiteX3" fmla="*/ 289764 w 295220"/>
                  <a:gd name="connsiteY3" fmla="*/ 101859 h 291633"/>
                  <a:gd name="connsiteX4" fmla="*/ 282748 w 295220"/>
                  <a:gd name="connsiteY4" fmla="*/ 82149 h 291633"/>
                  <a:gd name="connsiteX5" fmla="*/ 276178 w 295220"/>
                  <a:gd name="connsiteY5" fmla="*/ 69190 h 291633"/>
                  <a:gd name="connsiteX6" fmla="*/ 270610 w 295220"/>
                  <a:gd name="connsiteY6" fmla="*/ 60479 h 291633"/>
                  <a:gd name="connsiteX7" fmla="*/ 264373 w 295220"/>
                  <a:gd name="connsiteY7" fmla="*/ 52094 h 291633"/>
                  <a:gd name="connsiteX8" fmla="*/ 255353 w 295220"/>
                  <a:gd name="connsiteY8" fmla="*/ 42076 h 291633"/>
                  <a:gd name="connsiteX9" fmla="*/ 254239 w 295220"/>
                  <a:gd name="connsiteY9" fmla="*/ 40987 h 291633"/>
                  <a:gd name="connsiteX10" fmla="*/ 253237 w 295220"/>
                  <a:gd name="connsiteY10" fmla="*/ 40116 h 291633"/>
                  <a:gd name="connsiteX11" fmla="*/ 252680 w 295220"/>
                  <a:gd name="connsiteY11" fmla="*/ 39571 h 291633"/>
                  <a:gd name="connsiteX12" fmla="*/ 252235 w 295220"/>
                  <a:gd name="connsiteY12" fmla="*/ 39027 h 291633"/>
                  <a:gd name="connsiteX13" fmla="*/ 250230 w 295220"/>
                  <a:gd name="connsiteY13" fmla="*/ 37284 h 291633"/>
                  <a:gd name="connsiteX14" fmla="*/ 247112 w 295220"/>
                  <a:gd name="connsiteY14" fmla="*/ 34562 h 291633"/>
                  <a:gd name="connsiteX15" fmla="*/ 243994 w 295220"/>
                  <a:gd name="connsiteY15" fmla="*/ 31949 h 291633"/>
                  <a:gd name="connsiteX16" fmla="*/ 239874 w 295220"/>
                  <a:gd name="connsiteY16" fmla="*/ 28682 h 291633"/>
                  <a:gd name="connsiteX17" fmla="*/ 235642 w 295220"/>
                  <a:gd name="connsiteY17" fmla="*/ 25633 h 291633"/>
                  <a:gd name="connsiteX18" fmla="*/ 231299 w 295220"/>
                  <a:gd name="connsiteY18" fmla="*/ 22802 h 291633"/>
                  <a:gd name="connsiteX19" fmla="*/ 226844 w 295220"/>
                  <a:gd name="connsiteY19" fmla="*/ 20079 h 291633"/>
                  <a:gd name="connsiteX20" fmla="*/ 219494 w 295220"/>
                  <a:gd name="connsiteY20" fmla="*/ 16050 h 291633"/>
                  <a:gd name="connsiteX21" fmla="*/ 210697 w 295220"/>
                  <a:gd name="connsiteY21" fmla="*/ 11912 h 291633"/>
                  <a:gd name="connsiteX22" fmla="*/ 200786 w 295220"/>
                  <a:gd name="connsiteY22" fmla="*/ 8210 h 291633"/>
                  <a:gd name="connsiteX23" fmla="*/ 180072 w 295220"/>
                  <a:gd name="connsiteY23" fmla="*/ 2874 h 291633"/>
                  <a:gd name="connsiteX24" fmla="*/ 158023 w 295220"/>
                  <a:gd name="connsiteY24" fmla="*/ 261 h 291633"/>
                  <a:gd name="connsiteX25" fmla="*/ 146552 w 295220"/>
                  <a:gd name="connsiteY25" fmla="*/ 43 h 291633"/>
                  <a:gd name="connsiteX26" fmla="*/ 134971 w 295220"/>
                  <a:gd name="connsiteY26" fmla="*/ 478 h 291633"/>
                  <a:gd name="connsiteX27" fmla="*/ 112921 w 295220"/>
                  <a:gd name="connsiteY27" fmla="*/ 3310 h 291633"/>
                  <a:gd name="connsiteX28" fmla="*/ 92208 w 295220"/>
                  <a:gd name="connsiteY28" fmla="*/ 8972 h 291633"/>
                  <a:gd name="connsiteX29" fmla="*/ 82408 w 295220"/>
                  <a:gd name="connsiteY29" fmla="*/ 12783 h 291633"/>
                  <a:gd name="connsiteX30" fmla="*/ 73053 w 295220"/>
                  <a:gd name="connsiteY30" fmla="*/ 17357 h 291633"/>
                  <a:gd name="connsiteX31" fmla="*/ 64033 w 295220"/>
                  <a:gd name="connsiteY31" fmla="*/ 22584 h 291633"/>
                  <a:gd name="connsiteX32" fmla="*/ 55458 w 295220"/>
                  <a:gd name="connsiteY32" fmla="*/ 28573 h 291633"/>
                  <a:gd name="connsiteX33" fmla="*/ 39645 w 295220"/>
                  <a:gd name="connsiteY33" fmla="*/ 42403 h 291633"/>
                  <a:gd name="connsiteX34" fmla="*/ 32629 w 295220"/>
                  <a:gd name="connsiteY34" fmla="*/ 50025 h 291633"/>
                  <a:gd name="connsiteX35" fmla="*/ 26170 w 295220"/>
                  <a:gd name="connsiteY35" fmla="*/ 58192 h 291633"/>
                  <a:gd name="connsiteX36" fmla="*/ 23275 w 295220"/>
                  <a:gd name="connsiteY36" fmla="*/ 62439 h 291633"/>
                  <a:gd name="connsiteX37" fmla="*/ 20491 w 295220"/>
                  <a:gd name="connsiteY37" fmla="*/ 66795 h 291633"/>
                  <a:gd name="connsiteX38" fmla="*/ 15479 w 295220"/>
                  <a:gd name="connsiteY38" fmla="*/ 75724 h 291633"/>
                  <a:gd name="connsiteX39" fmla="*/ 7573 w 295220"/>
                  <a:gd name="connsiteY39" fmla="*/ 94889 h 291633"/>
                  <a:gd name="connsiteX40" fmla="*/ 6014 w 295220"/>
                  <a:gd name="connsiteY40" fmla="*/ 99899 h 291633"/>
                  <a:gd name="connsiteX41" fmla="*/ 4677 w 295220"/>
                  <a:gd name="connsiteY41" fmla="*/ 105017 h 291633"/>
                  <a:gd name="connsiteX42" fmla="*/ 2450 w 295220"/>
                  <a:gd name="connsiteY42" fmla="*/ 115470 h 291633"/>
                  <a:gd name="connsiteX43" fmla="*/ 891 w 295220"/>
                  <a:gd name="connsiteY43" fmla="*/ 126469 h 291633"/>
                  <a:gd name="connsiteX44" fmla="*/ 111 w 295220"/>
                  <a:gd name="connsiteY44" fmla="*/ 137576 h 291633"/>
                  <a:gd name="connsiteX45" fmla="*/ 0 w 295220"/>
                  <a:gd name="connsiteY45" fmla="*/ 143238 h 291633"/>
                  <a:gd name="connsiteX46" fmla="*/ 0 w 295220"/>
                  <a:gd name="connsiteY46" fmla="*/ 149010 h 291633"/>
                  <a:gd name="connsiteX47" fmla="*/ 223 w 295220"/>
                  <a:gd name="connsiteY47" fmla="*/ 154672 h 291633"/>
                  <a:gd name="connsiteX48" fmla="*/ 557 w 295220"/>
                  <a:gd name="connsiteY48" fmla="*/ 160335 h 291633"/>
                  <a:gd name="connsiteX49" fmla="*/ 3675 w 295220"/>
                  <a:gd name="connsiteY49" fmla="*/ 182005 h 291633"/>
                  <a:gd name="connsiteX50" fmla="*/ 6348 w 295220"/>
                  <a:gd name="connsiteY50" fmla="*/ 192350 h 291633"/>
                  <a:gd name="connsiteX51" fmla="*/ 9689 w 295220"/>
                  <a:gd name="connsiteY51" fmla="*/ 202259 h 291633"/>
                  <a:gd name="connsiteX52" fmla="*/ 18486 w 295220"/>
                  <a:gd name="connsiteY52" fmla="*/ 220989 h 291633"/>
                  <a:gd name="connsiteX53" fmla="*/ 23943 w 295220"/>
                  <a:gd name="connsiteY53" fmla="*/ 229809 h 291633"/>
                  <a:gd name="connsiteX54" fmla="*/ 30068 w 295220"/>
                  <a:gd name="connsiteY54" fmla="*/ 238194 h 291633"/>
                  <a:gd name="connsiteX55" fmla="*/ 36861 w 295220"/>
                  <a:gd name="connsiteY55" fmla="*/ 246143 h 291633"/>
                  <a:gd name="connsiteX56" fmla="*/ 44322 w 295220"/>
                  <a:gd name="connsiteY56" fmla="*/ 253657 h 291633"/>
                  <a:gd name="connsiteX57" fmla="*/ 52229 w 295220"/>
                  <a:gd name="connsiteY57" fmla="*/ 260517 h 291633"/>
                  <a:gd name="connsiteX58" fmla="*/ 60581 w 295220"/>
                  <a:gd name="connsiteY58" fmla="*/ 266724 h 291633"/>
                  <a:gd name="connsiteX59" fmla="*/ 69379 w 295220"/>
                  <a:gd name="connsiteY59" fmla="*/ 272278 h 291633"/>
                  <a:gd name="connsiteX60" fmla="*/ 78510 w 295220"/>
                  <a:gd name="connsiteY60" fmla="*/ 277069 h 291633"/>
                  <a:gd name="connsiteX61" fmla="*/ 97999 w 295220"/>
                  <a:gd name="connsiteY61" fmla="*/ 284692 h 291633"/>
                  <a:gd name="connsiteX62" fmla="*/ 108355 w 295220"/>
                  <a:gd name="connsiteY62" fmla="*/ 287414 h 291633"/>
                  <a:gd name="connsiteX63" fmla="*/ 119046 w 295220"/>
                  <a:gd name="connsiteY63" fmla="*/ 289483 h 291633"/>
                  <a:gd name="connsiteX64" fmla="*/ 141541 w 295220"/>
                  <a:gd name="connsiteY64" fmla="*/ 291552 h 291633"/>
                  <a:gd name="connsiteX65" fmla="*/ 153011 w 295220"/>
                  <a:gd name="connsiteY65" fmla="*/ 291552 h 291633"/>
                  <a:gd name="connsiteX66" fmla="*/ 164482 w 295220"/>
                  <a:gd name="connsiteY66" fmla="*/ 290899 h 291633"/>
                  <a:gd name="connsiteX67" fmla="*/ 186197 w 295220"/>
                  <a:gd name="connsiteY67" fmla="*/ 287523 h 291633"/>
                  <a:gd name="connsiteX68" fmla="*/ 196554 w 295220"/>
                  <a:gd name="connsiteY68" fmla="*/ 284801 h 291633"/>
                  <a:gd name="connsiteX69" fmla="*/ 206576 w 295220"/>
                  <a:gd name="connsiteY69" fmla="*/ 281316 h 291633"/>
                  <a:gd name="connsiteX70" fmla="*/ 225397 w 295220"/>
                  <a:gd name="connsiteY70" fmla="*/ 272278 h 291633"/>
                  <a:gd name="connsiteX71" fmla="*/ 234194 w 295220"/>
                  <a:gd name="connsiteY71" fmla="*/ 266724 h 291633"/>
                  <a:gd name="connsiteX72" fmla="*/ 242658 w 295220"/>
                  <a:gd name="connsiteY72" fmla="*/ 260300 h 291633"/>
                  <a:gd name="connsiteX73" fmla="*/ 249673 w 295220"/>
                  <a:gd name="connsiteY73" fmla="*/ 254310 h 291633"/>
                  <a:gd name="connsiteX74" fmla="*/ 252346 w 295220"/>
                  <a:gd name="connsiteY74" fmla="*/ 251806 h 291633"/>
                  <a:gd name="connsiteX75" fmla="*/ 254239 w 295220"/>
                  <a:gd name="connsiteY75" fmla="*/ 249955 h 291633"/>
                  <a:gd name="connsiteX76" fmla="*/ 256132 w 295220"/>
                  <a:gd name="connsiteY76" fmla="*/ 248103 h 291633"/>
                  <a:gd name="connsiteX77" fmla="*/ 259585 w 295220"/>
                  <a:gd name="connsiteY77" fmla="*/ 244510 h 291633"/>
                  <a:gd name="connsiteX78" fmla="*/ 268939 w 295220"/>
                  <a:gd name="connsiteY78" fmla="*/ 233076 h 291633"/>
                  <a:gd name="connsiteX79" fmla="*/ 274730 w 295220"/>
                  <a:gd name="connsiteY79" fmla="*/ 224473 h 291633"/>
                  <a:gd name="connsiteX80" fmla="*/ 279741 w 295220"/>
                  <a:gd name="connsiteY80" fmla="*/ 215435 h 291633"/>
                  <a:gd name="connsiteX81" fmla="*/ 284084 w 295220"/>
                  <a:gd name="connsiteY81" fmla="*/ 206070 h 291633"/>
                  <a:gd name="connsiteX82" fmla="*/ 287648 w 295220"/>
                  <a:gd name="connsiteY82" fmla="*/ 196270 h 291633"/>
                  <a:gd name="connsiteX83" fmla="*/ 291546 w 295220"/>
                  <a:gd name="connsiteY83" fmla="*/ 181896 h 291633"/>
                  <a:gd name="connsiteX84" fmla="*/ 293884 w 295220"/>
                  <a:gd name="connsiteY84" fmla="*/ 168284 h 291633"/>
                  <a:gd name="connsiteX85" fmla="*/ 294886 w 295220"/>
                  <a:gd name="connsiteY85" fmla="*/ 157177 h 291633"/>
                  <a:gd name="connsiteX86" fmla="*/ 295221 w 295220"/>
                  <a:gd name="connsiteY86" fmla="*/ 145634 h 291633"/>
                  <a:gd name="connsiteX87" fmla="*/ 262591 w 295220"/>
                  <a:gd name="connsiteY87" fmla="*/ 160661 h 291633"/>
                  <a:gd name="connsiteX88" fmla="*/ 260921 w 295220"/>
                  <a:gd name="connsiteY88" fmla="*/ 172422 h 291633"/>
                  <a:gd name="connsiteX89" fmla="*/ 257469 w 295220"/>
                  <a:gd name="connsiteY89" fmla="*/ 185816 h 291633"/>
                  <a:gd name="connsiteX90" fmla="*/ 255130 w 295220"/>
                  <a:gd name="connsiteY90" fmla="*/ 192241 h 291633"/>
                  <a:gd name="connsiteX91" fmla="*/ 250119 w 295220"/>
                  <a:gd name="connsiteY91" fmla="*/ 203130 h 291633"/>
                  <a:gd name="connsiteX92" fmla="*/ 244217 w 295220"/>
                  <a:gd name="connsiteY92" fmla="*/ 212822 h 291633"/>
                  <a:gd name="connsiteX93" fmla="*/ 240319 w 295220"/>
                  <a:gd name="connsiteY93" fmla="*/ 218158 h 291633"/>
                  <a:gd name="connsiteX94" fmla="*/ 237869 w 295220"/>
                  <a:gd name="connsiteY94" fmla="*/ 221207 h 291633"/>
                  <a:gd name="connsiteX95" fmla="*/ 234194 w 295220"/>
                  <a:gd name="connsiteY95" fmla="*/ 225236 h 291633"/>
                  <a:gd name="connsiteX96" fmla="*/ 232524 w 295220"/>
                  <a:gd name="connsiteY96" fmla="*/ 226978 h 291633"/>
                  <a:gd name="connsiteX97" fmla="*/ 231410 w 295220"/>
                  <a:gd name="connsiteY97" fmla="*/ 228176 h 291633"/>
                  <a:gd name="connsiteX98" fmla="*/ 230185 w 295220"/>
                  <a:gd name="connsiteY98" fmla="*/ 229374 h 291633"/>
                  <a:gd name="connsiteX99" fmla="*/ 228626 w 295220"/>
                  <a:gd name="connsiteY99" fmla="*/ 230789 h 291633"/>
                  <a:gd name="connsiteX100" fmla="*/ 225174 w 295220"/>
                  <a:gd name="connsiteY100" fmla="*/ 233838 h 291633"/>
                  <a:gd name="connsiteX101" fmla="*/ 219940 w 295220"/>
                  <a:gd name="connsiteY101" fmla="*/ 237976 h 291633"/>
                  <a:gd name="connsiteX102" fmla="*/ 214483 w 295220"/>
                  <a:gd name="connsiteY102" fmla="*/ 241788 h 291633"/>
                  <a:gd name="connsiteX103" fmla="*/ 203681 w 295220"/>
                  <a:gd name="connsiteY103" fmla="*/ 247886 h 291633"/>
                  <a:gd name="connsiteX104" fmla="*/ 191320 w 295220"/>
                  <a:gd name="connsiteY104" fmla="*/ 253004 h 291633"/>
                  <a:gd name="connsiteX105" fmla="*/ 178068 w 295220"/>
                  <a:gd name="connsiteY105" fmla="*/ 256706 h 291633"/>
                  <a:gd name="connsiteX106" fmla="*/ 163925 w 295220"/>
                  <a:gd name="connsiteY106" fmla="*/ 258993 h 291633"/>
                  <a:gd name="connsiteX107" fmla="*/ 148891 w 295220"/>
                  <a:gd name="connsiteY107" fmla="*/ 259864 h 291633"/>
                  <a:gd name="connsiteX108" fmla="*/ 133746 w 295220"/>
                  <a:gd name="connsiteY108" fmla="*/ 259319 h 291633"/>
                  <a:gd name="connsiteX109" fmla="*/ 119491 w 295220"/>
                  <a:gd name="connsiteY109" fmla="*/ 257250 h 291633"/>
                  <a:gd name="connsiteX110" fmla="*/ 106239 w 295220"/>
                  <a:gd name="connsiteY110" fmla="*/ 253766 h 291633"/>
                  <a:gd name="connsiteX111" fmla="*/ 93767 w 295220"/>
                  <a:gd name="connsiteY111" fmla="*/ 248866 h 291633"/>
                  <a:gd name="connsiteX112" fmla="*/ 82185 w 295220"/>
                  <a:gd name="connsiteY112" fmla="*/ 242441 h 291633"/>
                  <a:gd name="connsiteX113" fmla="*/ 71383 w 295220"/>
                  <a:gd name="connsiteY113" fmla="*/ 234601 h 291633"/>
                  <a:gd name="connsiteX114" fmla="*/ 61472 w 295220"/>
                  <a:gd name="connsiteY114" fmla="*/ 225345 h 291633"/>
                  <a:gd name="connsiteX115" fmla="*/ 57017 w 295220"/>
                  <a:gd name="connsiteY115" fmla="*/ 220444 h 291633"/>
                  <a:gd name="connsiteX116" fmla="*/ 52897 w 295220"/>
                  <a:gd name="connsiteY116" fmla="*/ 215217 h 291633"/>
                  <a:gd name="connsiteX117" fmla="*/ 45770 w 295220"/>
                  <a:gd name="connsiteY117" fmla="*/ 204219 h 291633"/>
                  <a:gd name="connsiteX118" fmla="*/ 40090 w 295220"/>
                  <a:gd name="connsiteY118" fmla="*/ 192459 h 291633"/>
                  <a:gd name="connsiteX119" fmla="*/ 35859 w 295220"/>
                  <a:gd name="connsiteY119" fmla="*/ 179827 h 291633"/>
                  <a:gd name="connsiteX120" fmla="*/ 33075 w 295220"/>
                  <a:gd name="connsiteY120" fmla="*/ 166215 h 291633"/>
                  <a:gd name="connsiteX121" fmla="*/ 31738 w 295220"/>
                  <a:gd name="connsiteY121" fmla="*/ 151732 h 291633"/>
                  <a:gd name="connsiteX122" fmla="*/ 31627 w 295220"/>
                  <a:gd name="connsiteY122" fmla="*/ 144218 h 291633"/>
                  <a:gd name="connsiteX123" fmla="*/ 31850 w 295220"/>
                  <a:gd name="connsiteY123" fmla="*/ 136705 h 291633"/>
                  <a:gd name="connsiteX124" fmla="*/ 33520 w 295220"/>
                  <a:gd name="connsiteY124" fmla="*/ 122331 h 291633"/>
                  <a:gd name="connsiteX125" fmla="*/ 36638 w 295220"/>
                  <a:gd name="connsiteY125" fmla="*/ 108937 h 291633"/>
                  <a:gd name="connsiteX126" fmla="*/ 41204 w 295220"/>
                  <a:gd name="connsiteY126" fmla="*/ 96414 h 291633"/>
                  <a:gd name="connsiteX127" fmla="*/ 47217 w 295220"/>
                  <a:gd name="connsiteY127" fmla="*/ 84653 h 291633"/>
                  <a:gd name="connsiteX128" fmla="*/ 54679 w 295220"/>
                  <a:gd name="connsiteY128" fmla="*/ 73764 h 291633"/>
                  <a:gd name="connsiteX129" fmla="*/ 63699 w 295220"/>
                  <a:gd name="connsiteY129" fmla="*/ 63637 h 291633"/>
                  <a:gd name="connsiteX130" fmla="*/ 73833 w 295220"/>
                  <a:gd name="connsiteY130" fmla="*/ 54599 h 291633"/>
                  <a:gd name="connsiteX131" fmla="*/ 84746 w 295220"/>
                  <a:gd name="connsiteY131" fmla="*/ 47085 h 291633"/>
                  <a:gd name="connsiteX132" fmla="*/ 96439 w 295220"/>
                  <a:gd name="connsiteY132" fmla="*/ 40987 h 291633"/>
                  <a:gd name="connsiteX133" fmla="*/ 108912 w 295220"/>
                  <a:gd name="connsiteY133" fmla="*/ 36304 h 291633"/>
                  <a:gd name="connsiteX134" fmla="*/ 122275 w 295220"/>
                  <a:gd name="connsiteY134" fmla="*/ 33038 h 291633"/>
                  <a:gd name="connsiteX135" fmla="*/ 136641 w 295220"/>
                  <a:gd name="connsiteY135" fmla="*/ 31295 h 291633"/>
                  <a:gd name="connsiteX136" fmla="*/ 144214 w 295220"/>
                  <a:gd name="connsiteY136" fmla="*/ 30969 h 291633"/>
                  <a:gd name="connsiteX137" fmla="*/ 151786 w 295220"/>
                  <a:gd name="connsiteY137" fmla="*/ 30969 h 291633"/>
                  <a:gd name="connsiteX138" fmla="*/ 166597 w 295220"/>
                  <a:gd name="connsiteY138" fmla="*/ 32166 h 291633"/>
                  <a:gd name="connsiteX139" fmla="*/ 180518 w 295220"/>
                  <a:gd name="connsiteY139" fmla="*/ 34780 h 291633"/>
                  <a:gd name="connsiteX140" fmla="*/ 193547 w 295220"/>
                  <a:gd name="connsiteY140" fmla="*/ 38809 h 291633"/>
                  <a:gd name="connsiteX141" fmla="*/ 205686 w 295220"/>
                  <a:gd name="connsiteY141" fmla="*/ 44363 h 291633"/>
                  <a:gd name="connsiteX142" fmla="*/ 217044 w 295220"/>
                  <a:gd name="connsiteY142" fmla="*/ 51332 h 291633"/>
                  <a:gd name="connsiteX143" fmla="*/ 227512 w 295220"/>
                  <a:gd name="connsiteY143" fmla="*/ 59717 h 291633"/>
                  <a:gd name="connsiteX144" fmla="*/ 232412 w 295220"/>
                  <a:gd name="connsiteY144" fmla="*/ 64399 h 291633"/>
                  <a:gd name="connsiteX145" fmla="*/ 236978 w 295220"/>
                  <a:gd name="connsiteY145" fmla="*/ 69299 h 291633"/>
                  <a:gd name="connsiteX146" fmla="*/ 244885 w 295220"/>
                  <a:gd name="connsiteY146" fmla="*/ 79862 h 291633"/>
                  <a:gd name="connsiteX147" fmla="*/ 251455 w 295220"/>
                  <a:gd name="connsiteY147" fmla="*/ 91187 h 291633"/>
                  <a:gd name="connsiteX148" fmla="*/ 256578 w 295220"/>
                  <a:gd name="connsiteY148" fmla="*/ 103383 h 291633"/>
                  <a:gd name="connsiteX149" fmla="*/ 260253 w 295220"/>
                  <a:gd name="connsiteY149" fmla="*/ 116450 h 291633"/>
                  <a:gd name="connsiteX150" fmla="*/ 262369 w 295220"/>
                  <a:gd name="connsiteY150" fmla="*/ 130498 h 291633"/>
                  <a:gd name="connsiteX151" fmla="*/ 263148 w 295220"/>
                  <a:gd name="connsiteY151" fmla="*/ 145416 h 291633"/>
                  <a:gd name="connsiteX152" fmla="*/ 262591 w 295220"/>
                  <a:gd name="connsiteY152" fmla="*/ 160661 h 291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295220" h="291633">
                    <a:moveTo>
                      <a:pt x="295221" y="145634"/>
                    </a:moveTo>
                    <a:cubicBezTo>
                      <a:pt x="295221" y="138120"/>
                      <a:pt x="294775" y="130607"/>
                      <a:pt x="293884" y="123093"/>
                    </a:cubicBezTo>
                    <a:cubicBezTo>
                      <a:pt x="293439" y="119500"/>
                      <a:pt x="292882" y="115906"/>
                      <a:pt x="292214" y="112312"/>
                    </a:cubicBezTo>
                    <a:cubicBezTo>
                      <a:pt x="291546" y="108828"/>
                      <a:pt x="290766" y="105343"/>
                      <a:pt x="289764" y="101859"/>
                    </a:cubicBezTo>
                    <a:cubicBezTo>
                      <a:pt x="287871" y="95107"/>
                      <a:pt x="285643" y="88465"/>
                      <a:pt x="282748" y="82149"/>
                    </a:cubicBezTo>
                    <a:cubicBezTo>
                      <a:pt x="280855" y="77684"/>
                      <a:pt x="278628" y="73328"/>
                      <a:pt x="276178" y="69190"/>
                    </a:cubicBezTo>
                    <a:cubicBezTo>
                      <a:pt x="274396" y="66250"/>
                      <a:pt x="272614" y="63310"/>
                      <a:pt x="270610" y="60479"/>
                    </a:cubicBezTo>
                    <a:cubicBezTo>
                      <a:pt x="268605" y="57648"/>
                      <a:pt x="266601" y="54816"/>
                      <a:pt x="264373" y="52094"/>
                    </a:cubicBezTo>
                    <a:cubicBezTo>
                      <a:pt x="261589" y="48609"/>
                      <a:pt x="258471" y="45234"/>
                      <a:pt x="255353" y="42076"/>
                    </a:cubicBezTo>
                    <a:cubicBezTo>
                      <a:pt x="255019" y="41749"/>
                      <a:pt x="254573" y="41314"/>
                      <a:pt x="254239" y="40987"/>
                    </a:cubicBezTo>
                    <a:cubicBezTo>
                      <a:pt x="253905" y="40660"/>
                      <a:pt x="253571" y="40334"/>
                      <a:pt x="253237" y="40116"/>
                    </a:cubicBezTo>
                    <a:cubicBezTo>
                      <a:pt x="253014" y="39898"/>
                      <a:pt x="252903" y="39789"/>
                      <a:pt x="252680" y="39571"/>
                    </a:cubicBezTo>
                    <a:cubicBezTo>
                      <a:pt x="252569" y="39462"/>
                      <a:pt x="252346" y="39245"/>
                      <a:pt x="252235" y="39027"/>
                    </a:cubicBezTo>
                    <a:cubicBezTo>
                      <a:pt x="251567" y="38482"/>
                      <a:pt x="250898" y="37829"/>
                      <a:pt x="250230" y="37284"/>
                    </a:cubicBezTo>
                    <a:cubicBezTo>
                      <a:pt x="249228" y="36413"/>
                      <a:pt x="248226" y="35433"/>
                      <a:pt x="247112" y="34562"/>
                    </a:cubicBezTo>
                    <a:cubicBezTo>
                      <a:pt x="246110" y="33691"/>
                      <a:pt x="245108" y="32820"/>
                      <a:pt x="243994" y="31949"/>
                    </a:cubicBezTo>
                    <a:cubicBezTo>
                      <a:pt x="242658" y="30860"/>
                      <a:pt x="241321" y="29771"/>
                      <a:pt x="239874" y="28682"/>
                    </a:cubicBezTo>
                    <a:cubicBezTo>
                      <a:pt x="238537" y="27593"/>
                      <a:pt x="237090" y="26613"/>
                      <a:pt x="235642" y="25633"/>
                    </a:cubicBezTo>
                    <a:cubicBezTo>
                      <a:pt x="234194" y="24653"/>
                      <a:pt x="232858" y="23673"/>
                      <a:pt x="231299" y="22802"/>
                    </a:cubicBezTo>
                    <a:cubicBezTo>
                      <a:pt x="229851" y="21822"/>
                      <a:pt x="228292" y="20950"/>
                      <a:pt x="226844" y="20079"/>
                    </a:cubicBezTo>
                    <a:cubicBezTo>
                      <a:pt x="224394" y="18664"/>
                      <a:pt x="221944" y="17357"/>
                      <a:pt x="219494" y="16050"/>
                    </a:cubicBezTo>
                    <a:cubicBezTo>
                      <a:pt x="216599" y="14526"/>
                      <a:pt x="213592" y="13219"/>
                      <a:pt x="210697" y="11912"/>
                    </a:cubicBezTo>
                    <a:cubicBezTo>
                      <a:pt x="207467" y="10497"/>
                      <a:pt x="204238" y="9299"/>
                      <a:pt x="200786" y="8210"/>
                    </a:cubicBezTo>
                    <a:cubicBezTo>
                      <a:pt x="194104" y="5923"/>
                      <a:pt x="187199" y="4181"/>
                      <a:pt x="180072" y="2874"/>
                    </a:cubicBezTo>
                    <a:cubicBezTo>
                      <a:pt x="172834" y="1458"/>
                      <a:pt x="165372" y="696"/>
                      <a:pt x="158023" y="261"/>
                    </a:cubicBezTo>
                    <a:cubicBezTo>
                      <a:pt x="154236" y="43"/>
                      <a:pt x="150339" y="-66"/>
                      <a:pt x="146552" y="43"/>
                    </a:cubicBezTo>
                    <a:cubicBezTo>
                      <a:pt x="142655" y="43"/>
                      <a:pt x="138868" y="152"/>
                      <a:pt x="134971" y="478"/>
                    </a:cubicBezTo>
                    <a:cubicBezTo>
                      <a:pt x="127509" y="914"/>
                      <a:pt x="120160" y="1894"/>
                      <a:pt x="112921" y="3310"/>
                    </a:cubicBezTo>
                    <a:cubicBezTo>
                      <a:pt x="105905" y="4725"/>
                      <a:pt x="99001" y="6576"/>
                      <a:pt x="92208" y="8972"/>
                    </a:cubicBezTo>
                    <a:cubicBezTo>
                      <a:pt x="88867" y="10061"/>
                      <a:pt x="85637" y="11368"/>
                      <a:pt x="82408" y="12783"/>
                    </a:cubicBezTo>
                    <a:cubicBezTo>
                      <a:pt x="79290" y="14199"/>
                      <a:pt x="76060" y="15723"/>
                      <a:pt x="73053" y="17357"/>
                    </a:cubicBezTo>
                    <a:cubicBezTo>
                      <a:pt x="69935" y="18990"/>
                      <a:pt x="66929" y="20733"/>
                      <a:pt x="64033" y="22584"/>
                    </a:cubicBezTo>
                    <a:cubicBezTo>
                      <a:pt x="61138" y="24435"/>
                      <a:pt x="58242" y="26395"/>
                      <a:pt x="55458" y="28573"/>
                    </a:cubicBezTo>
                    <a:cubicBezTo>
                      <a:pt x="49890" y="32820"/>
                      <a:pt x="44545" y="37393"/>
                      <a:pt x="39645" y="42403"/>
                    </a:cubicBezTo>
                    <a:cubicBezTo>
                      <a:pt x="37195" y="44907"/>
                      <a:pt x="34856" y="47412"/>
                      <a:pt x="32629" y="50025"/>
                    </a:cubicBezTo>
                    <a:cubicBezTo>
                      <a:pt x="30402" y="52639"/>
                      <a:pt x="28286" y="55361"/>
                      <a:pt x="26170" y="58192"/>
                    </a:cubicBezTo>
                    <a:cubicBezTo>
                      <a:pt x="25168" y="59608"/>
                      <a:pt x="24166" y="61023"/>
                      <a:pt x="23275" y="62439"/>
                    </a:cubicBezTo>
                    <a:cubicBezTo>
                      <a:pt x="22384" y="63855"/>
                      <a:pt x="21381" y="65379"/>
                      <a:pt x="20491" y="66795"/>
                    </a:cubicBezTo>
                    <a:cubicBezTo>
                      <a:pt x="18709" y="69735"/>
                      <a:pt x="17038" y="72675"/>
                      <a:pt x="15479" y="75724"/>
                    </a:cubicBezTo>
                    <a:cubicBezTo>
                      <a:pt x="12361" y="81931"/>
                      <a:pt x="9689" y="88356"/>
                      <a:pt x="7573" y="94889"/>
                    </a:cubicBezTo>
                    <a:cubicBezTo>
                      <a:pt x="7016" y="96523"/>
                      <a:pt x="6459" y="98265"/>
                      <a:pt x="6014" y="99899"/>
                    </a:cubicBezTo>
                    <a:cubicBezTo>
                      <a:pt x="5568" y="101641"/>
                      <a:pt x="5123" y="103274"/>
                      <a:pt x="4677" y="105017"/>
                    </a:cubicBezTo>
                    <a:cubicBezTo>
                      <a:pt x="3786" y="108501"/>
                      <a:pt x="3118" y="111986"/>
                      <a:pt x="2450" y="115470"/>
                    </a:cubicBezTo>
                    <a:cubicBezTo>
                      <a:pt x="1782" y="119173"/>
                      <a:pt x="1336" y="122766"/>
                      <a:pt x="891" y="126469"/>
                    </a:cubicBezTo>
                    <a:cubicBezTo>
                      <a:pt x="557" y="130171"/>
                      <a:pt x="223" y="133874"/>
                      <a:pt x="111" y="137576"/>
                    </a:cubicBezTo>
                    <a:cubicBezTo>
                      <a:pt x="0" y="139536"/>
                      <a:pt x="0" y="141387"/>
                      <a:pt x="0" y="143238"/>
                    </a:cubicBezTo>
                    <a:cubicBezTo>
                      <a:pt x="0" y="145198"/>
                      <a:pt x="0" y="147050"/>
                      <a:pt x="0" y="149010"/>
                    </a:cubicBezTo>
                    <a:cubicBezTo>
                      <a:pt x="0" y="150861"/>
                      <a:pt x="111" y="152821"/>
                      <a:pt x="223" y="154672"/>
                    </a:cubicBezTo>
                    <a:cubicBezTo>
                      <a:pt x="334" y="156632"/>
                      <a:pt x="445" y="158484"/>
                      <a:pt x="557" y="160335"/>
                    </a:cubicBezTo>
                    <a:cubicBezTo>
                      <a:pt x="1114" y="167631"/>
                      <a:pt x="2116" y="174818"/>
                      <a:pt x="3675" y="182005"/>
                    </a:cubicBezTo>
                    <a:cubicBezTo>
                      <a:pt x="4454" y="185489"/>
                      <a:pt x="5345" y="188974"/>
                      <a:pt x="6348" y="192350"/>
                    </a:cubicBezTo>
                    <a:cubicBezTo>
                      <a:pt x="7350" y="195725"/>
                      <a:pt x="8464" y="198992"/>
                      <a:pt x="9689" y="202259"/>
                    </a:cubicBezTo>
                    <a:cubicBezTo>
                      <a:pt x="12138" y="208684"/>
                      <a:pt x="15034" y="215000"/>
                      <a:pt x="18486" y="220989"/>
                    </a:cubicBezTo>
                    <a:cubicBezTo>
                      <a:pt x="20156" y="224038"/>
                      <a:pt x="22050" y="226978"/>
                      <a:pt x="23943" y="229809"/>
                    </a:cubicBezTo>
                    <a:cubicBezTo>
                      <a:pt x="25836" y="232640"/>
                      <a:pt x="27952" y="235472"/>
                      <a:pt x="30068" y="238194"/>
                    </a:cubicBezTo>
                    <a:cubicBezTo>
                      <a:pt x="32295" y="240916"/>
                      <a:pt x="34522" y="243639"/>
                      <a:pt x="36861" y="246143"/>
                    </a:cubicBezTo>
                    <a:cubicBezTo>
                      <a:pt x="39199" y="248757"/>
                      <a:pt x="41761" y="251261"/>
                      <a:pt x="44322" y="253657"/>
                    </a:cubicBezTo>
                    <a:cubicBezTo>
                      <a:pt x="46883" y="256053"/>
                      <a:pt x="49556" y="258339"/>
                      <a:pt x="52229" y="260517"/>
                    </a:cubicBezTo>
                    <a:cubicBezTo>
                      <a:pt x="54901" y="262695"/>
                      <a:pt x="57685" y="264764"/>
                      <a:pt x="60581" y="266724"/>
                    </a:cubicBezTo>
                    <a:cubicBezTo>
                      <a:pt x="63476" y="268684"/>
                      <a:pt x="66372" y="270536"/>
                      <a:pt x="69379" y="272278"/>
                    </a:cubicBezTo>
                    <a:cubicBezTo>
                      <a:pt x="72385" y="274020"/>
                      <a:pt x="75503" y="275654"/>
                      <a:pt x="78510" y="277069"/>
                    </a:cubicBezTo>
                    <a:cubicBezTo>
                      <a:pt x="84746" y="280118"/>
                      <a:pt x="91317" y="282623"/>
                      <a:pt x="97999" y="284692"/>
                    </a:cubicBezTo>
                    <a:cubicBezTo>
                      <a:pt x="101451" y="285672"/>
                      <a:pt x="104903" y="286652"/>
                      <a:pt x="108355" y="287414"/>
                    </a:cubicBezTo>
                    <a:cubicBezTo>
                      <a:pt x="111807" y="288176"/>
                      <a:pt x="115482" y="288939"/>
                      <a:pt x="119046" y="289483"/>
                    </a:cubicBezTo>
                    <a:cubicBezTo>
                      <a:pt x="126507" y="290681"/>
                      <a:pt x="133968" y="291334"/>
                      <a:pt x="141541" y="291552"/>
                    </a:cubicBezTo>
                    <a:cubicBezTo>
                      <a:pt x="145327" y="291661"/>
                      <a:pt x="149225" y="291661"/>
                      <a:pt x="153011" y="291552"/>
                    </a:cubicBezTo>
                    <a:cubicBezTo>
                      <a:pt x="156909" y="291443"/>
                      <a:pt x="160695" y="291225"/>
                      <a:pt x="164482" y="290899"/>
                    </a:cubicBezTo>
                    <a:cubicBezTo>
                      <a:pt x="171831" y="290245"/>
                      <a:pt x="179070" y="289156"/>
                      <a:pt x="186197" y="287523"/>
                    </a:cubicBezTo>
                    <a:cubicBezTo>
                      <a:pt x="189649" y="286761"/>
                      <a:pt x="193102" y="285781"/>
                      <a:pt x="196554" y="284801"/>
                    </a:cubicBezTo>
                    <a:cubicBezTo>
                      <a:pt x="199895" y="283712"/>
                      <a:pt x="203236" y="282623"/>
                      <a:pt x="206576" y="281316"/>
                    </a:cubicBezTo>
                    <a:cubicBezTo>
                      <a:pt x="213035" y="278812"/>
                      <a:pt x="219383" y="275762"/>
                      <a:pt x="225397" y="272278"/>
                    </a:cubicBezTo>
                    <a:cubicBezTo>
                      <a:pt x="228403" y="270536"/>
                      <a:pt x="231410" y="268684"/>
                      <a:pt x="234194" y="266724"/>
                    </a:cubicBezTo>
                    <a:cubicBezTo>
                      <a:pt x="237201" y="264546"/>
                      <a:pt x="239985" y="262477"/>
                      <a:pt x="242658" y="260300"/>
                    </a:cubicBezTo>
                    <a:cubicBezTo>
                      <a:pt x="245108" y="258339"/>
                      <a:pt x="247446" y="256379"/>
                      <a:pt x="249673" y="254310"/>
                    </a:cubicBezTo>
                    <a:cubicBezTo>
                      <a:pt x="250564" y="253439"/>
                      <a:pt x="251455" y="252677"/>
                      <a:pt x="252346" y="251806"/>
                    </a:cubicBezTo>
                    <a:cubicBezTo>
                      <a:pt x="253014" y="251261"/>
                      <a:pt x="253571" y="250608"/>
                      <a:pt x="254239" y="249955"/>
                    </a:cubicBezTo>
                    <a:cubicBezTo>
                      <a:pt x="254907" y="249301"/>
                      <a:pt x="255464" y="248757"/>
                      <a:pt x="256132" y="248103"/>
                    </a:cubicBezTo>
                    <a:cubicBezTo>
                      <a:pt x="257246" y="246906"/>
                      <a:pt x="258471" y="245708"/>
                      <a:pt x="259585" y="244510"/>
                    </a:cubicBezTo>
                    <a:cubicBezTo>
                      <a:pt x="262926" y="240916"/>
                      <a:pt x="266044" y="236996"/>
                      <a:pt x="268939" y="233076"/>
                    </a:cubicBezTo>
                    <a:cubicBezTo>
                      <a:pt x="270944" y="230245"/>
                      <a:pt x="272837" y="227414"/>
                      <a:pt x="274730" y="224473"/>
                    </a:cubicBezTo>
                    <a:cubicBezTo>
                      <a:pt x="276512" y="221533"/>
                      <a:pt x="278182" y="218484"/>
                      <a:pt x="279741" y="215435"/>
                    </a:cubicBezTo>
                    <a:cubicBezTo>
                      <a:pt x="281300" y="212386"/>
                      <a:pt x="282748" y="209228"/>
                      <a:pt x="284084" y="206070"/>
                    </a:cubicBezTo>
                    <a:cubicBezTo>
                      <a:pt x="285421" y="202803"/>
                      <a:pt x="286646" y="199646"/>
                      <a:pt x="287648" y="196270"/>
                    </a:cubicBezTo>
                    <a:cubicBezTo>
                      <a:pt x="289207" y="191478"/>
                      <a:pt x="290543" y="186687"/>
                      <a:pt x="291546" y="181896"/>
                    </a:cubicBezTo>
                    <a:cubicBezTo>
                      <a:pt x="292548" y="177431"/>
                      <a:pt x="293327" y="172858"/>
                      <a:pt x="293884" y="168284"/>
                    </a:cubicBezTo>
                    <a:cubicBezTo>
                      <a:pt x="294330" y="164582"/>
                      <a:pt x="294664" y="160879"/>
                      <a:pt x="294886" y="157177"/>
                    </a:cubicBezTo>
                    <a:cubicBezTo>
                      <a:pt x="295109" y="153257"/>
                      <a:pt x="295221" y="149445"/>
                      <a:pt x="295221" y="145634"/>
                    </a:cubicBezTo>
                    <a:moveTo>
                      <a:pt x="262591" y="160661"/>
                    </a:moveTo>
                    <a:cubicBezTo>
                      <a:pt x="262257" y="164582"/>
                      <a:pt x="261701" y="168611"/>
                      <a:pt x="260921" y="172422"/>
                    </a:cubicBezTo>
                    <a:cubicBezTo>
                      <a:pt x="260030" y="176887"/>
                      <a:pt x="258917" y="181351"/>
                      <a:pt x="257469" y="185816"/>
                    </a:cubicBezTo>
                    <a:cubicBezTo>
                      <a:pt x="256801" y="187994"/>
                      <a:pt x="256021" y="190063"/>
                      <a:pt x="255130" y="192241"/>
                    </a:cubicBezTo>
                    <a:cubicBezTo>
                      <a:pt x="253682" y="195943"/>
                      <a:pt x="252012" y="199537"/>
                      <a:pt x="250119" y="203130"/>
                    </a:cubicBezTo>
                    <a:cubicBezTo>
                      <a:pt x="248337" y="206506"/>
                      <a:pt x="246333" y="209664"/>
                      <a:pt x="244217" y="212822"/>
                    </a:cubicBezTo>
                    <a:cubicBezTo>
                      <a:pt x="242992" y="214673"/>
                      <a:pt x="241655" y="216415"/>
                      <a:pt x="240319" y="218158"/>
                    </a:cubicBezTo>
                    <a:cubicBezTo>
                      <a:pt x="239540" y="219138"/>
                      <a:pt x="238649" y="220227"/>
                      <a:pt x="237869" y="221207"/>
                    </a:cubicBezTo>
                    <a:cubicBezTo>
                      <a:pt x="236644" y="222622"/>
                      <a:pt x="235419" y="224038"/>
                      <a:pt x="234194" y="225236"/>
                    </a:cubicBezTo>
                    <a:cubicBezTo>
                      <a:pt x="233637" y="225780"/>
                      <a:pt x="233081" y="226433"/>
                      <a:pt x="232524" y="226978"/>
                    </a:cubicBezTo>
                    <a:cubicBezTo>
                      <a:pt x="232190" y="227414"/>
                      <a:pt x="231744" y="227740"/>
                      <a:pt x="231410" y="228176"/>
                    </a:cubicBezTo>
                    <a:cubicBezTo>
                      <a:pt x="230965" y="228611"/>
                      <a:pt x="230631" y="228938"/>
                      <a:pt x="230185" y="229374"/>
                    </a:cubicBezTo>
                    <a:cubicBezTo>
                      <a:pt x="229740" y="229809"/>
                      <a:pt x="229183" y="230245"/>
                      <a:pt x="228626" y="230789"/>
                    </a:cubicBezTo>
                    <a:cubicBezTo>
                      <a:pt x="227512" y="231878"/>
                      <a:pt x="226287" y="232858"/>
                      <a:pt x="225174" y="233838"/>
                    </a:cubicBezTo>
                    <a:cubicBezTo>
                      <a:pt x="223503" y="235254"/>
                      <a:pt x="221722" y="236669"/>
                      <a:pt x="219940" y="237976"/>
                    </a:cubicBezTo>
                    <a:cubicBezTo>
                      <a:pt x="218158" y="239283"/>
                      <a:pt x="216376" y="240590"/>
                      <a:pt x="214483" y="241788"/>
                    </a:cubicBezTo>
                    <a:cubicBezTo>
                      <a:pt x="211031" y="243965"/>
                      <a:pt x="207356" y="246034"/>
                      <a:pt x="203681" y="247886"/>
                    </a:cubicBezTo>
                    <a:cubicBezTo>
                      <a:pt x="199672" y="249846"/>
                      <a:pt x="195552" y="251588"/>
                      <a:pt x="191320" y="253004"/>
                    </a:cubicBezTo>
                    <a:cubicBezTo>
                      <a:pt x="186977" y="254528"/>
                      <a:pt x="182634" y="255726"/>
                      <a:pt x="178068" y="256706"/>
                    </a:cubicBezTo>
                    <a:cubicBezTo>
                      <a:pt x="173391" y="257686"/>
                      <a:pt x="168713" y="258448"/>
                      <a:pt x="163925" y="258993"/>
                    </a:cubicBezTo>
                    <a:cubicBezTo>
                      <a:pt x="158914" y="259537"/>
                      <a:pt x="153902" y="259864"/>
                      <a:pt x="148891" y="259864"/>
                    </a:cubicBezTo>
                    <a:cubicBezTo>
                      <a:pt x="143880" y="259864"/>
                      <a:pt x="138757" y="259755"/>
                      <a:pt x="133746" y="259319"/>
                    </a:cubicBezTo>
                    <a:cubicBezTo>
                      <a:pt x="128957" y="258884"/>
                      <a:pt x="124280" y="258231"/>
                      <a:pt x="119491" y="257250"/>
                    </a:cubicBezTo>
                    <a:cubicBezTo>
                      <a:pt x="115037" y="256379"/>
                      <a:pt x="110582" y="255182"/>
                      <a:pt x="106239" y="253766"/>
                    </a:cubicBezTo>
                    <a:cubicBezTo>
                      <a:pt x="102008" y="252350"/>
                      <a:pt x="97887" y="250717"/>
                      <a:pt x="93767" y="248866"/>
                    </a:cubicBezTo>
                    <a:cubicBezTo>
                      <a:pt x="89869" y="246906"/>
                      <a:pt x="85971" y="244837"/>
                      <a:pt x="82185" y="242441"/>
                    </a:cubicBezTo>
                    <a:cubicBezTo>
                      <a:pt x="78399" y="240045"/>
                      <a:pt x="74835" y="237432"/>
                      <a:pt x="71383" y="234601"/>
                    </a:cubicBezTo>
                    <a:cubicBezTo>
                      <a:pt x="67931" y="231660"/>
                      <a:pt x="64590" y="228611"/>
                      <a:pt x="61472" y="225345"/>
                    </a:cubicBezTo>
                    <a:cubicBezTo>
                      <a:pt x="59913" y="223711"/>
                      <a:pt x="58465" y="222078"/>
                      <a:pt x="57017" y="220444"/>
                    </a:cubicBezTo>
                    <a:cubicBezTo>
                      <a:pt x="55570" y="218811"/>
                      <a:pt x="54233" y="217069"/>
                      <a:pt x="52897" y="215217"/>
                    </a:cubicBezTo>
                    <a:cubicBezTo>
                      <a:pt x="50336" y="211733"/>
                      <a:pt x="47886" y="208030"/>
                      <a:pt x="45770" y="204219"/>
                    </a:cubicBezTo>
                    <a:cubicBezTo>
                      <a:pt x="43654" y="200408"/>
                      <a:pt x="41761" y="196488"/>
                      <a:pt x="40090" y="192459"/>
                    </a:cubicBezTo>
                    <a:cubicBezTo>
                      <a:pt x="38420" y="188321"/>
                      <a:pt x="37084" y="184074"/>
                      <a:pt x="35859" y="179827"/>
                    </a:cubicBezTo>
                    <a:cubicBezTo>
                      <a:pt x="34634" y="175362"/>
                      <a:pt x="33743" y="170789"/>
                      <a:pt x="33075" y="166215"/>
                    </a:cubicBezTo>
                    <a:cubicBezTo>
                      <a:pt x="32406" y="161424"/>
                      <a:pt x="31961" y="156523"/>
                      <a:pt x="31738" y="151732"/>
                    </a:cubicBezTo>
                    <a:cubicBezTo>
                      <a:pt x="31627" y="149228"/>
                      <a:pt x="31627" y="146723"/>
                      <a:pt x="31627" y="144218"/>
                    </a:cubicBezTo>
                    <a:cubicBezTo>
                      <a:pt x="31627" y="141714"/>
                      <a:pt x="31738" y="139209"/>
                      <a:pt x="31850" y="136705"/>
                    </a:cubicBezTo>
                    <a:cubicBezTo>
                      <a:pt x="32184" y="131913"/>
                      <a:pt x="32629" y="127122"/>
                      <a:pt x="33520" y="122331"/>
                    </a:cubicBezTo>
                    <a:cubicBezTo>
                      <a:pt x="34299" y="117866"/>
                      <a:pt x="35302" y="113401"/>
                      <a:pt x="36638" y="108937"/>
                    </a:cubicBezTo>
                    <a:cubicBezTo>
                      <a:pt x="37863" y="104690"/>
                      <a:pt x="39422" y="100443"/>
                      <a:pt x="41204" y="96414"/>
                    </a:cubicBezTo>
                    <a:cubicBezTo>
                      <a:pt x="42986" y="92385"/>
                      <a:pt x="44990" y="88465"/>
                      <a:pt x="47217" y="84653"/>
                    </a:cubicBezTo>
                    <a:cubicBezTo>
                      <a:pt x="49445" y="80842"/>
                      <a:pt x="52006" y="77249"/>
                      <a:pt x="54679" y="73764"/>
                    </a:cubicBezTo>
                    <a:cubicBezTo>
                      <a:pt x="57463" y="70170"/>
                      <a:pt x="60470" y="66795"/>
                      <a:pt x="63699" y="63637"/>
                    </a:cubicBezTo>
                    <a:cubicBezTo>
                      <a:pt x="66817" y="60479"/>
                      <a:pt x="70269" y="57430"/>
                      <a:pt x="73833" y="54599"/>
                    </a:cubicBezTo>
                    <a:cubicBezTo>
                      <a:pt x="77285" y="51876"/>
                      <a:pt x="80960" y="49372"/>
                      <a:pt x="84746" y="47085"/>
                    </a:cubicBezTo>
                    <a:cubicBezTo>
                      <a:pt x="88533" y="44798"/>
                      <a:pt x="92430" y="42729"/>
                      <a:pt x="96439" y="40987"/>
                    </a:cubicBezTo>
                    <a:cubicBezTo>
                      <a:pt x="100560" y="39136"/>
                      <a:pt x="104680" y="37611"/>
                      <a:pt x="108912" y="36304"/>
                    </a:cubicBezTo>
                    <a:cubicBezTo>
                      <a:pt x="113366" y="34998"/>
                      <a:pt x="117821" y="33909"/>
                      <a:pt x="122275" y="33038"/>
                    </a:cubicBezTo>
                    <a:cubicBezTo>
                      <a:pt x="127064" y="32166"/>
                      <a:pt x="131853" y="31622"/>
                      <a:pt x="136641" y="31295"/>
                    </a:cubicBezTo>
                    <a:cubicBezTo>
                      <a:pt x="139091" y="31186"/>
                      <a:pt x="141652" y="31078"/>
                      <a:pt x="144214" y="30969"/>
                    </a:cubicBezTo>
                    <a:cubicBezTo>
                      <a:pt x="146775" y="30969"/>
                      <a:pt x="149336" y="30969"/>
                      <a:pt x="151786" y="30969"/>
                    </a:cubicBezTo>
                    <a:cubicBezTo>
                      <a:pt x="156798" y="31078"/>
                      <a:pt x="161698" y="31513"/>
                      <a:pt x="166597" y="32166"/>
                    </a:cubicBezTo>
                    <a:cubicBezTo>
                      <a:pt x="171275" y="32820"/>
                      <a:pt x="175952" y="33691"/>
                      <a:pt x="180518" y="34780"/>
                    </a:cubicBezTo>
                    <a:cubicBezTo>
                      <a:pt x="184972" y="35869"/>
                      <a:pt x="189315" y="37284"/>
                      <a:pt x="193547" y="38809"/>
                    </a:cubicBezTo>
                    <a:cubicBezTo>
                      <a:pt x="197667" y="40442"/>
                      <a:pt x="201788" y="42294"/>
                      <a:pt x="205686" y="44363"/>
                    </a:cubicBezTo>
                    <a:cubicBezTo>
                      <a:pt x="209583" y="46432"/>
                      <a:pt x="213370" y="48718"/>
                      <a:pt x="217044" y="51332"/>
                    </a:cubicBezTo>
                    <a:cubicBezTo>
                      <a:pt x="220719" y="53945"/>
                      <a:pt x="224172" y="56777"/>
                      <a:pt x="227512" y="59717"/>
                    </a:cubicBezTo>
                    <a:cubicBezTo>
                      <a:pt x="229183" y="61241"/>
                      <a:pt x="230853" y="62766"/>
                      <a:pt x="232412" y="64399"/>
                    </a:cubicBezTo>
                    <a:cubicBezTo>
                      <a:pt x="233971" y="66033"/>
                      <a:pt x="235531" y="67666"/>
                      <a:pt x="236978" y="69299"/>
                    </a:cubicBezTo>
                    <a:cubicBezTo>
                      <a:pt x="239874" y="72675"/>
                      <a:pt x="242546" y="76160"/>
                      <a:pt x="244885" y="79862"/>
                    </a:cubicBezTo>
                    <a:cubicBezTo>
                      <a:pt x="247335" y="83456"/>
                      <a:pt x="249562" y="87267"/>
                      <a:pt x="251455" y="91187"/>
                    </a:cubicBezTo>
                    <a:cubicBezTo>
                      <a:pt x="253348" y="95107"/>
                      <a:pt x="255130" y="99245"/>
                      <a:pt x="256578" y="103383"/>
                    </a:cubicBezTo>
                    <a:cubicBezTo>
                      <a:pt x="258026" y="107630"/>
                      <a:pt x="259251" y="112095"/>
                      <a:pt x="260253" y="116450"/>
                    </a:cubicBezTo>
                    <a:cubicBezTo>
                      <a:pt x="261255" y="121024"/>
                      <a:pt x="261923" y="125706"/>
                      <a:pt x="262369" y="130498"/>
                    </a:cubicBezTo>
                    <a:cubicBezTo>
                      <a:pt x="262926" y="135507"/>
                      <a:pt x="263148" y="140407"/>
                      <a:pt x="263148" y="145416"/>
                    </a:cubicBezTo>
                    <a:cubicBezTo>
                      <a:pt x="263371" y="150643"/>
                      <a:pt x="263148" y="155652"/>
                      <a:pt x="262591" y="160661"/>
                    </a:cubicBezTo>
                  </a:path>
                </a:pathLst>
              </a:custGeom>
              <a:grpFill/>
              <a:ln w="11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16" name="Vapaamuotoinen: Muoto 15">
                <a:extLst>
                  <a:ext uri="{FF2B5EF4-FFF2-40B4-BE49-F238E27FC236}">
                    <a16:creationId xmlns:a16="http://schemas.microsoft.com/office/drawing/2014/main" id="{8BFDF7F8-CE89-408B-AC52-6D95B4CE64B7}"/>
                  </a:ext>
                </a:extLst>
              </p:cNvPr>
              <p:cNvSpPr/>
              <p:nvPr/>
            </p:nvSpPr>
            <p:spPr bwMode="black">
              <a:xfrm>
                <a:off x="10972862" y="6318240"/>
                <a:ext cx="32851" cy="290311"/>
              </a:xfrm>
              <a:custGeom>
                <a:avLst/>
                <a:gdLst>
                  <a:gd name="connsiteX0" fmla="*/ 334 w 32851"/>
                  <a:gd name="connsiteY0" fmla="*/ 290312 h 290311"/>
                  <a:gd name="connsiteX1" fmla="*/ 32518 w 32851"/>
                  <a:gd name="connsiteY1" fmla="*/ 290312 h 290311"/>
                  <a:gd name="connsiteX2" fmla="*/ 32852 w 32851"/>
                  <a:gd name="connsiteY2" fmla="*/ 145156 h 290311"/>
                  <a:gd name="connsiteX3" fmla="*/ 32518 w 32851"/>
                  <a:gd name="connsiteY3" fmla="*/ 0 h 290311"/>
                  <a:gd name="connsiteX4" fmla="*/ 334 w 32851"/>
                  <a:gd name="connsiteY4" fmla="*/ 0 h 290311"/>
                  <a:gd name="connsiteX5" fmla="*/ 0 w 32851"/>
                  <a:gd name="connsiteY5" fmla="*/ 145156 h 290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851" h="290311">
                    <a:moveTo>
                      <a:pt x="334" y="290312"/>
                    </a:moveTo>
                    <a:lnTo>
                      <a:pt x="32518" y="290312"/>
                    </a:lnTo>
                    <a:lnTo>
                      <a:pt x="32852" y="145156"/>
                    </a:lnTo>
                    <a:lnTo>
                      <a:pt x="32518" y="0"/>
                    </a:lnTo>
                    <a:lnTo>
                      <a:pt x="334" y="0"/>
                    </a:lnTo>
                    <a:lnTo>
                      <a:pt x="0" y="145156"/>
                    </a:lnTo>
                    <a:close/>
                  </a:path>
                </a:pathLst>
              </a:custGeom>
              <a:grpFill/>
              <a:ln w="11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17" name="Vapaamuotoinen: Muoto 16">
                <a:extLst>
                  <a:ext uri="{FF2B5EF4-FFF2-40B4-BE49-F238E27FC236}">
                    <a16:creationId xmlns:a16="http://schemas.microsoft.com/office/drawing/2014/main" id="{87E1F246-482F-4CA9-B52C-236AF55CD1F6}"/>
                  </a:ext>
                </a:extLst>
              </p:cNvPr>
              <p:cNvSpPr/>
              <p:nvPr/>
            </p:nvSpPr>
            <p:spPr bwMode="black">
              <a:xfrm>
                <a:off x="10278854" y="6318240"/>
                <a:ext cx="202567" cy="290311"/>
              </a:xfrm>
              <a:custGeom>
                <a:avLst/>
                <a:gdLst>
                  <a:gd name="connsiteX0" fmla="*/ 0 w 202567"/>
                  <a:gd name="connsiteY0" fmla="*/ 0 h 290311"/>
                  <a:gd name="connsiteX1" fmla="*/ 0 w 202567"/>
                  <a:gd name="connsiteY1" fmla="*/ 32233 h 290311"/>
                  <a:gd name="connsiteX2" fmla="*/ 85081 w 202567"/>
                  <a:gd name="connsiteY2" fmla="*/ 32233 h 290311"/>
                  <a:gd name="connsiteX3" fmla="*/ 84746 w 202567"/>
                  <a:gd name="connsiteY3" fmla="*/ 161163 h 290311"/>
                  <a:gd name="connsiteX4" fmla="*/ 85081 w 202567"/>
                  <a:gd name="connsiteY4" fmla="*/ 290312 h 290311"/>
                  <a:gd name="connsiteX5" fmla="*/ 117710 w 202567"/>
                  <a:gd name="connsiteY5" fmla="*/ 290312 h 290311"/>
                  <a:gd name="connsiteX6" fmla="*/ 117932 w 202567"/>
                  <a:gd name="connsiteY6" fmla="*/ 161163 h 290311"/>
                  <a:gd name="connsiteX7" fmla="*/ 117710 w 202567"/>
                  <a:gd name="connsiteY7" fmla="*/ 32233 h 290311"/>
                  <a:gd name="connsiteX8" fmla="*/ 202567 w 202567"/>
                  <a:gd name="connsiteY8" fmla="*/ 32233 h 290311"/>
                  <a:gd name="connsiteX9" fmla="*/ 202567 w 202567"/>
                  <a:gd name="connsiteY9" fmla="*/ 0 h 290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2567" h="290311">
                    <a:moveTo>
                      <a:pt x="0" y="0"/>
                    </a:moveTo>
                    <a:lnTo>
                      <a:pt x="0" y="32233"/>
                    </a:lnTo>
                    <a:lnTo>
                      <a:pt x="85081" y="32233"/>
                    </a:lnTo>
                    <a:lnTo>
                      <a:pt x="84746" y="161163"/>
                    </a:lnTo>
                    <a:lnTo>
                      <a:pt x="85081" y="290312"/>
                    </a:lnTo>
                    <a:lnTo>
                      <a:pt x="117710" y="290312"/>
                    </a:lnTo>
                    <a:lnTo>
                      <a:pt x="117932" y="161163"/>
                    </a:lnTo>
                    <a:lnTo>
                      <a:pt x="117710" y="32233"/>
                    </a:lnTo>
                    <a:lnTo>
                      <a:pt x="202567" y="32233"/>
                    </a:lnTo>
                    <a:lnTo>
                      <a:pt x="202567" y="0"/>
                    </a:lnTo>
                    <a:close/>
                  </a:path>
                </a:pathLst>
              </a:custGeom>
              <a:grpFill/>
              <a:ln w="11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18" name="Vapaamuotoinen: Muoto 17">
                <a:extLst>
                  <a:ext uri="{FF2B5EF4-FFF2-40B4-BE49-F238E27FC236}">
                    <a16:creationId xmlns:a16="http://schemas.microsoft.com/office/drawing/2014/main" id="{38CF3B7E-405C-4AF3-B04B-D67CCD8D9C9B}"/>
                  </a:ext>
                </a:extLst>
              </p:cNvPr>
              <p:cNvSpPr/>
              <p:nvPr/>
            </p:nvSpPr>
            <p:spPr bwMode="black">
              <a:xfrm>
                <a:off x="10763359" y="6317810"/>
                <a:ext cx="159501" cy="291546"/>
              </a:xfrm>
              <a:custGeom>
                <a:avLst/>
                <a:gdLst>
                  <a:gd name="connsiteX0" fmla="*/ 126872 w 159501"/>
                  <a:gd name="connsiteY0" fmla="*/ 76547 h 291546"/>
                  <a:gd name="connsiteX1" fmla="*/ 126427 w 159501"/>
                  <a:gd name="connsiteY1" fmla="*/ 69251 h 291546"/>
                  <a:gd name="connsiteX2" fmla="*/ 125536 w 159501"/>
                  <a:gd name="connsiteY2" fmla="*/ 64460 h 291546"/>
                  <a:gd name="connsiteX3" fmla="*/ 124645 w 159501"/>
                  <a:gd name="connsiteY3" fmla="*/ 61302 h 291546"/>
                  <a:gd name="connsiteX4" fmla="*/ 123532 w 159501"/>
                  <a:gd name="connsiteY4" fmla="*/ 58362 h 291546"/>
                  <a:gd name="connsiteX5" fmla="*/ 120525 w 159501"/>
                  <a:gd name="connsiteY5" fmla="*/ 52917 h 291546"/>
                  <a:gd name="connsiteX6" fmla="*/ 116516 w 159501"/>
                  <a:gd name="connsiteY6" fmla="*/ 47908 h 291546"/>
                  <a:gd name="connsiteX7" fmla="*/ 113843 w 159501"/>
                  <a:gd name="connsiteY7" fmla="*/ 45404 h 291546"/>
                  <a:gd name="connsiteX8" fmla="*/ 112507 w 159501"/>
                  <a:gd name="connsiteY8" fmla="*/ 44315 h 291546"/>
                  <a:gd name="connsiteX9" fmla="*/ 111839 w 159501"/>
                  <a:gd name="connsiteY9" fmla="*/ 43770 h 291546"/>
                  <a:gd name="connsiteX10" fmla="*/ 111282 w 159501"/>
                  <a:gd name="connsiteY10" fmla="*/ 43226 h 291546"/>
                  <a:gd name="connsiteX11" fmla="*/ 109611 w 159501"/>
                  <a:gd name="connsiteY11" fmla="*/ 42028 h 291546"/>
                  <a:gd name="connsiteX12" fmla="*/ 106493 w 159501"/>
                  <a:gd name="connsiteY12" fmla="*/ 40068 h 291546"/>
                  <a:gd name="connsiteX13" fmla="*/ 105157 w 159501"/>
                  <a:gd name="connsiteY13" fmla="*/ 39305 h 291546"/>
                  <a:gd name="connsiteX14" fmla="*/ 100591 w 159501"/>
                  <a:gd name="connsiteY14" fmla="*/ 37128 h 291546"/>
                  <a:gd name="connsiteX15" fmla="*/ 95914 w 159501"/>
                  <a:gd name="connsiteY15" fmla="*/ 35494 h 291546"/>
                  <a:gd name="connsiteX16" fmla="*/ 92462 w 159501"/>
                  <a:gd name="connsiteY16" fmla="*/ 34623 h 291546"/>
                  <a:gd name="connsiteX17" fmla="*/ 88898 w 159501"/>
                  <a:gd name="connsiteY17" fmla="*/ 33861 h 291546"/>
                  <a:gd name="connsiteX18" fmla="*/ 83553 w 159501"/>
                  <a:gd name="connsiteY18" fmla="*/ 33098 h 291546"/>
                  <a:gd name="connsiteX19" fmla="*/ 79544 w 159501"/>
                  <a:gd name="connsiteY19" fmla="*/ 32881 h 291546"/>
                  <a:gd name="connsiteX20" fmla="*/ 75535 w 159501"/>
                  <a:gd name="connsiteY20" fmla="*/ 32772 h 291546"/>
                  <a:gd name="connsiteX21" fmla="*/ 32215 w 159501"/>
                  <a:gd name="connsiteY21" fmla="*/ 32772 h 291546"/>
                  <a:gd name="connsiteX22" fmla="*/ 32215 w 159501"/>
                  <a:gd name="connsiteY22" fmla="*/ 121738 h 291546"/>
                  <a:gd name="connsiteX23" fmla="*/ 75423 w 159501"/>
                  <a:gd name="connsiteY23" fmla="*/ 121738 h 291546"/>
                  <a:gd name="connsiteX24" fmla="*/ 86448 w 159501"/>
                  <a:gd name="connsiteY24" fmla="*/ 120976 h 291546"/>
                  <a:gd name="connsiteX25" fmla="*/ 96248 w 159501"/>
                  <a:gd name="connsiteY25" fmla="*/ 118689 h 291546"/>
                  <a:gd name="connsiteX26" fmla="*/ 104934 w 159501"/>
                  <a:gd name="connsiteY26" fmla="*/ 114987 h 291546"/>
                  <a:gd name="connsiteX27" fmla="*/ 112618 w 159501"/>
                  <a:gd name="connsiteY27" fmla="*/ 109869 h 291546"/>
                  <a:gd name="connsiteX28" fmla="*/ 115514 w 159501"/>
                  <a:gd name="connsiteY28" fmla="*/ 107146 h 291546"/>
                  <a:gd name="connsiteX29" fmla="*/ 118075 w 159501"/>
                  <a:gd name="connsiteY29" fmla="*/ 104206 h 291546"/>
                  <a:gd name="connsiteX30" fmla="*/ 120302 w 159501"/>
                  <a:gd name="connsiteY30" fmla="*/ 101157 h 291546"/>
                  <a:gd name="connsiteX31" fmla="*/ 122195 w 159501"/>
                  <a:gd name="connsiteY31" fmla="*/ 97782 h 291546"/>
                  <a:gd name="connsiteX32" fmla="*/ 124979 w 159501"/>
                  <a:gd name="connsiteY32" fmla="*/ 90377 h 291546"/>
                  <a:gd name="connsiteX33" fmla="*/ 125982 w 159501"/>
                  <a:gd name="connsiteY33" fmla="*/ 85694 h 291546"/>
                  <a:gd name="connsiteX34" fmla="*/ 126872 w 159501"/>
                  <a:gd name="connsiteY34" fmla="*/ 76547 h 291546"/>
                  <a:gd name="connsiteX35" fmla="*/ 98809 w 159501"/>
                  <a:gd name="connsiteY35" fmla="*/ 151249 h 291546"/>
                  <a:gd name="connsiteX36" fmla="*/ 42126 w 159501"/>
                  <a:gd name="connsiteY36" fmla="*/ 153862 h 291546"/>
                  <a:gd name="connsiteX37" fmla="*/ 32215 w 159501"/>
                  <a:gd name="connsiteY37" fmla="*/ 156040 h 291546"/>
                  <a:gd name="connsiteX38" fmla="*/ 32215 w 159501"/>
                  <a:gd name="connsiteY38" fmla="*/ 168018 h 291546"/>
                  <a:gd name="connsiteX39" fmla="*/ 32215 w 159501"/>
                  <a:gd name="connsiteY39" fmla="*/ 191866 h 291546"/>
                  <a:gd name="connsiteX40" fmla="*/ 32215 w 159501"/>
                  <a:gd name="connsiteY40" fmla="*/ 243591 h 291546"/>
                  <a:gd name="connsiteX41" fmla="*/ 32215 w 159501"/>
                  <a:gd name="connsiteY41" fmla="*/ 269508 h 291546"/>
                  <a:gd name="connsiteX42" fmla="*/ 32215 w 159501"/>
                  <a:gd name="connsiteY42" fmla="*/ 282466 h 291546"/>
                  <a:gd name="connsiteX43" fmla="*/ 32215 w 159501"/>
                  <a:gd name="connsiteY43" fmla="*/ 289000 h 291546"/>
                  <a:gd name="connsiteX44" fmla="*/ 27538 w 159501"/>
                  <a:gd name="connsiteY44" fmla="*/ 290851 h 291546"/>
                  <a:gd name="connsiteX45" fmla="*/ 7604 w 159501"/>
                  <a:gd name="connsiteY45" fmla="*/ 290851 h 291546"/>
                  <a:gd name="connsiteX46" fmla="*/ 31 w 159501"/>
                  <a:gd name="connsiteY46" fmla="*/ 288564 h 291546"/>
                  <a:gd name="connsiteX47" fmla="*/ 31 w 159501"/>
                  <a:gd name="connsiteY47" fmla="*/ 285079 h 291546"/>
                  <a:gd name="connsiteX48" fmla="*/ 31 w 159501"/>
                  <a:gd name="connsiteY48" fmla="*/ 274626 h 291546"/>
                  <a:gd name="connsiteX49" fmla="*/ 31 w 159501"/>
                  <a:gd name="connsiteY49" fmla="*/ 214516 h 291546"/>
                  <a:gd name="connsiteX50" fmla="*/ 143 w 159501"/>
                  <a:gd name="connsiteY50" fmla="*/ 7944 h 291546"/>
                  <a:gd name="connsiteX51" fmla="*/ 143 w 159501"/>
                  <a:gd name="connsiteY51" fmla="*/ 1846 h 291546"/>
                  <a:gd name="connsiteX52" fmla="*/ 5042 w 159501"/>
                  <a:gd name="connsiteY52" fmla="*/ 539 h 291546"/>
                  <a:gd name="connsiteX53" fmla="*/ 17404 w 159501"/>
                  <a:gd name="connsiteY53" fmla="*/ 539 h 291546"/>
                  <a:gd name="connsiteX54" fmla="*/ 42126 w 159501"/>
                  <a:gd name="connsiteY54" fmla="*/ 539 h 291546"/>
                  <a:gd name="connsiteX55" fmla="*/ 98141 w 159501"/>
                  <a:gd name="connsiteY55" fmla="*/ 2826 h 291546"/>
                  <a:gd name="connsiteX56" fmla="*/ 159501 w 159501"/>
                  <a:gd name="connsiteY56" fmla="*/ 76656 h 291546"/>
                  <a:gd name="connsiteX57" fmla="*/ 98809 w 159501"/>
                  <a:gd name="connsiteY57" fmla="*/ 151249 h 291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59501" h="291546">
                    <a:moveTo>
                      <a:pt x="126872" y="76547"/>
                    </a:moveTo>
                    <a:cubicBezTo>
                      <a:pt x="126872" y="74043"/>
                      <a:pt x="126761" y="71647"/>
                      <a:pt x="126427" y="69251"/>
                    </a:cubicBezTo>
                    <a:cubicBezTo>
                      <a:pt x="126204" y="67618"/>
                      <a:pt x="125870" y="65985"/>
                      <a:pt x="125536" y="64460"/>
                    </a:cubicBezTo>
                    <a:cubicBezTo>
                      <a:pt x="125313" y="63371"/>
                      <a:pt x="124979" y="62282"/>
                      <a:pt x="124645" y="61302"/>
                    </a:cubicBezTo>
                    <a:cubicBezTo>
                      <a:pt x="124311" y="60322"/>
                      <a:pt x="123866" y="59342"/>
                      <a:pt x="123532" y="58362"/>
                    </a:cubicBezTo>
                    <a:cubicBezTo>
                      <a:pt x="122752" y="56402"/>
                      <a:pt x="121638" y="54551"/>
                      <a:pt x="120525" y="52917"/>
                    </a:cubicBezTo>
                    <a:cubicBezTo>
                      <a:pt x="119300" y="51175"/>
                      <a:pt x="117963" y="49433"/>
                      <a:pt x="116516" y="47908"/>
                    </a:cubicBezTo>
                    <a:cubicBezTo>
                      <a:pt x="115625" y="47037"/>
                      <a:pt x="114734" y="46166"/>
                      <a:pt x="113843" y="45404"/>
                    </a:cubicBezTo>
                    <a:cubicBezTo>
                      <a:pt x="113398" y="44968"/>
                      <a:pt x="112952" y="44641"/>
                      <a:pt x="112507" y="44315"/>
                    </a:cubicBezTo>
                    <a:cubicBezTo>
                      <a:pt x="112284" y="44097"/>
                      <a:pt x="112061" y="43988"/>
                      <a:pt x="111839" y="43770"/>
                    </a:cubicBezTo>
                    <a:cubicBezTo>
                      <a:pt x="111616" y="43661"/>
                      <a:pt x="111504" y="43443"/>
                      <a:pt x="111282" y="43226"/>
                    </a:cubicBezTo>
                    <a:cubicBezTo>
                      <a:pt x="110725" y="42790"/>
                      <a:pt x="110168" y="42354"/>
                      <a:pt x="109611" y="42028"/>
                    </a:cubicBezTo>
                    <a:cubicBezTo>
                      <a:pt x="108609" y="41266"/>
                      <a:pt x="107607" y="40612"/>
                      <a:pt x="106493" y="40068"/>
                    </a:cubicBezTo>
                    <a:cubicBezTo>
                      <a:pt x="106048" y="39850"/>
                      <a:pt x="105602" y="39523"/>
                      <a:pt x="105157" y="39305"/>
                    </a:cubicBezTo>
                    <a:cubicBezTo>
                      <a:pt x="103709" y="38543"/>
                      <a:pt x="102150" y="37781"/>
                      <a:pt x="100591" y="37128"/>
                    </a:cubicBezTo>
                    <a:cubicBezTo>
                      <a:pt x="99032" y="36474"/>
                      <a:pt x="97584" y="36039"/>
                      <a:pt x="95914" y="35494"/>
                    </a:cubicBezTo>
                    <a:cubicBezTo>
                      <a:pt x="94800" y="35167"/>
                      <a:pt x="93575" y="34841"/>
                      <a:pt x="92462" y="34623"/>
                    </a:cubicBezTo>
                    <a:cubicBezTo>
                      <a:pt x="91237" y="34405"/>
                      <a:pt x="90123" y="34079"/>
                      <a:pt x="88898" y="33861"/>
                    </a:cubicBezTo>
                    <a:cubicBezTo>
                      <a:pt x="87116" y="33534"/>
                      <a:pt x="85334" y="33316"/>
                      <a:pt x="83553" y="33098"/>
                    </a:cubicBezTo>
                    <a:cubicBezTo>
                      <a:pt x="82216" y="32990"/>
                      <a:pt x="80880" y="32881"/>
                      <a:pt x="79544" y="32881"/>
                    </a:cubicBezTo>
                    <a:cubicBezTo>
                      <a:pt x="78207" y="32881"/>
                      <a:pt x="76871" y="32772"/>
                      <a:pt x="75535" y="32772"/>
                    </a:cubicBezTo>
                    <a:lnTo>
                      <a:pt x="32215" y="32772"/>
                    </a:lnTo>
                    <a:lnTo>
                      <a:pt x="32215" y="121738"/>
                    </a:lnTo>
                    <a:lnTo>
                      <a:pt x="75423" y="121738"/>
                    </a:lnTo>
                    <a:cubicBezTo>
                      <a:pt x="79098" y="121738"/>
                      <a:pt x="82773" y="121520"/>
                      <a:pt x="86448" y="120976"/>
                    </a:cubicBezTo>
                    <a:cubicBezTo>
                      <a:pt x="89789" y="120432"/>
                      <a:pt x="93018" y="119778"/>
                      <a:pt x="96248" y="118689"/>
                    </a:cubicBezTo>
                    <a:cubicBezTo>
                      <a:pt x="99255" y="117709"/>
                      <a:pt x="102150" y="116511"/>
                      <a:pt x="104934" y="114987"/>
                    </a:cubicBezTo>
                    <a:cubicBezTo>
                      <a:pt x="107607" y="113571"/>
                      <a:pt x="110168" y="111829"/>
                      <a:pt x="112618" y="109869"/>
                    </a:cubicBezTo>
                    <a:cubicBezTo>
                      <a:pt x="113620" y="108998"/>
                      <a:pt x="114623" y="108127"/>
                      <a:pt x="115514" y="107146"/>
                    </a:cubicBezTo>
                    <a:cubicBezTo>
                      <a:pt x="116404" y="106275"/>
                      <a:pt x="117295" y="105295"/>
                      <a:pt x="118075" y="104206"/>
                    </a:cubicBezTo>
                    <a:cubicBezTo>
                      <a:pt x="118854" y="103226"/>
                      <a:pt x="119634" y="102246"/>
                      <a:pt x="120302" y="101157"/>
                    </a:cubicBezTo>
                    <a:cubicBezTo>
                      <a:pt x="120970" y="100068"/>
                      <a:pt x="121638" y="98979"/>
                      <a:pt x="122195" y="97782"/>
                    </a:cubicBezTo>
                    <a:cubicBezTo>
                      <a:pt x="123309" y="95386"/>
                      <a:pt x="124311" y="92990"/>
                      <a:pt x="124979" y="90377"/>
                    </a:cubicBezTo>
                    <a:cubicBezTo>
                      <a:pt x="125425" y="88852"/>
                      <a:pt x="125759" y="87219"/>
                      <a:pt x="125982" y="85694"/>
                    </a:cubicBezTo>
                    <a:cubicBezTo>
                      <a:pt x="126650" y="82536"/>
                      <a:pt x="126872" y="79487"/>
                      <a:pt x="126872" y="76547"/>
                    </a:cubicBezTo>
                    <a:moveTo>
                      <a:pt x="98809" y="151249"/>
                    </a:moveTo>
                    <a:cubicBezTo>
                      <a:pt x="79766" y="155822"/>
                      <a:pt x="61058" y="153862"/>
                      <a:pt x="42126" y="153862"/>
                    </a:cubicBezTo>
                    <a:cubicBezTo>
                      <a:pt x="39899" y="153862"/>
                      <a:pt x="32215" y="151902"/>
                      <a:pt x="32215" y="156040"/>
                    </a:cubicBezTo>
                    <a:lnTo>
                      <a:pt x="32215" y="168018"/>
                    </a:lnTo>
                    <a:lnTo>
                      <a:pt x="32215" y="191866"/>
                    </a:lnTo>
                    <a:lnTo>
                      <a:pt x="32215" y="243591"/>
                    </a:lnTo>
                    <a:lnTo>
                      <a:pt x="32215" y="269508"/>
                    </a:lnTo>
                    <a:lnTo>
                      <a:pt x="32215" y="282466"/>
                    </a:lnTo>
                    <a:lnTo>
                      <a:pt x="32215" y="289000"/>
                    </a:lnTo>
                    <a:cubicBezTo>
                      <a:pt x="32215" y="292049"/>
                      <a:pt x="29431" y="290851"/>
                      <a:pt x="27538" y="290851"/>
                    </a:cubicBezTo>
                    <a:lnTo>
                      <a:pt x="7604" y="290851"/>
                    </a:lnTo>
                    <a:cubicBezTo>
                      <a:pt x="4708" y="290851"/>
                      <a:pt x="31" y="293464"/>
                      <a:pt x="31" y="288564"/>
                    </a:cubicBezTo>
                    <a:lnTo>
                      <a:pt x="31" y="285079"/>
                    </a:lnTo>
                    <a:cubicBezTo>
                      <a:pt x="31" y="281595"/>
                      <a:pt x="31" y="278110"/>
                      <a:pt x="31" y="274626"/>
                    </a:cubicBezTo>
                    <a:cubicBezTo>
                      <a:pt x="31" y="254589"/>
                      <a:pt x="31" y="234553"/>
                      <a:pt x="31" y="214516"/>
                    </a:cubicBezTo>
                    <a:cubicBezTo>
                      <a:pt x="-80" y="145695"/>
                      <a:pt x="143" y="76874"/>
                      <a:pt x="143" y="7944"/>
                    </a:cubicBezTo>
                    <a:lnTo>
                      <a:pt x="143" y="1846"/>
                    </a:lnTo>
                    <a:cubicBezTo>
                      <a:pt x="143" y="-1312"/>
                      <a:pt x="3261" y="539"/>
                      <a:pt x="5042" y="539"/>
                    </a:cubicBezTo>
                    <a:lnTo>
                      <a:pt x="17404" y="539"/>
                    </a:lnTo>
                    <a:lnTo>
                      <a:pt x="42126" y="539"/>
                    </a:lnTo>
                    <a:cubicBezTo>
                      <a:pt x="60835" y="539"/>
                      <a:pt x="79321" y="-1312"/>
                      <a:pt x="98141" y="2826"/>
                    </a:cubicBezTo>
                    <a:cubicBezTo>
                      <a:pt x="136561" y="11320"/>
                      <a:pt x="159501" y="37672"/>
                      <a:pt x="159501" y="76656"/>
                    </a:cubicBezTo>
                    <a:cubicBezTo>
                      <a:pt x="159390" y="113789"/>
                      <a:pt x="135559" y="142428"/>
                      <a:pt x="98809" y="151249"/>
                    </a:cubicBezTo>
                  </a:path>
                </a:pathLst>
              </a:custGeom>
              <a:grpFill/>
              <a:ln w="11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19" name="Vapaamuotoinen: Muoto 18">
                <a:extLst>
                  <a:ext uri="{FF2B5EF4-FFF2-40B4-BE49-F238E27FC236}">
                    <a16:creationId xmlns:a16="http://schemas.microsoft.com/office/drawing/2014/main" id="{5A06AC93-9716-40D2-833D-8E6D70548E41}"/>
                  </a:ext>
                </a:extLst>
              </p:cNvPr>
              <p:cNvSpPr/>
              <p:nvPr/>
            </p:nvSpPr>
            <p:spPr bwMode="black">
              <a:xfrm>
                <a:off x="10472624" y="6318240"/>
                <a:ext cx="245775" cy="290311"/>
              </a:xfrm>
              <a:custGeom>
                <a:avLst/>
                <a:gdLst>
                  <a:gd name="connsiteX0" fmla="*/ 172054 w 245775"/>
                  <a:gd name="connsiteY0" fmla="*/ 204176 h 290311"/>
                  <a:gd name="connsiteX1" fmla="*/ 122610 w 245775"/>
                  <a:gd name="connsiteY1" fmla="*/ 77750 h 290311"/>
                  <a:gd name="connsiteX2" fmla="*/ 73165 w 245775"/>
                  <a:gd name="connsiteY2" fmla="*/ 204176 h 290311"/>
                  <a:gd name="connsiteX3" fmla="*/ 172054 w 245775"/>
                  <a:gd name="connsiteY3" fmla="*/ 204176 h 290311"/>
                  <a:gd name="connsiteX4" fmla="*/ 206131 w 245775"/>
                  <a:gd name="connsiteY4" fmla="*/ 290312 h 290311"/>
                  <a:gd name="connsiteX5" fmla="*/ 183190 w 245775"/>
                  <a:gd name="connsiteY5" fmla="*/ 231618 h 290311"/>
                  <a:gd name="connsiteX6" fmla="*/ 62474 w 245775"/>
                  <a:gd name="connsiteY6" fmla="*/ 231618 h 290311"/>
                  <a:gd name="connsiteX7" fmla="*/ 39534 w 245775"/>
                  <a:gd name="connsiteY7" fmla="*/ 290312 h 290311"/>
                  <a:gd name="connsiteX8" fmla="*/ 0 w 245775"/>
                  <a:gd name="connsiteY8" fmla="*/ 290312 h 290311"/>
                  <a:gd name="connsiteX9" fmla="*/ 122721 w 245775"/>
                  <a:gd name="connsiteY9" fmla="*/ 0 h 290311"/>
                  <a:gd name="connsiteX10" fmla="*/ 245776 w 245775"/>
                  <a:gd name="connsiteY10" fmla="*/ 290312 h 290311"/>
                  <a:gd name="connsiteX11" fmla="*/ 206131 w 245775"/>
                  <a:gd name="connsiteY11" fmla="*/ 290312 h 290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5775" h="290311">
                    <a:moveTo>
                      <a:pt x="172054" y="204176"/>
                    </a:moveTo>
                    <a:lnTo>
                      <a:pt x="122610" y="77750"/>
                    </a:lnTo>
                    <a:lnTo>
                      <a:pt x="73165" y="204176"/>
                    </a:lnTo>
                    <a:lnTo>
                      <a:pt x="172054" y="204176"/>
                    </a:lnTo>
                    <a:close/>
                    <a:moveTo>
                      <a:pt x="206131" y="290312"/>
                    </a:moveTo>
                    <a:lnTo>
                      <a:pt x="183190" y="231618"/>
                    </a:lnTo>
                    <a:lnTo>
                      <a:pt x="62474" y="231618"/>
                    </a:lnTo>
                    <a:lnTo>
                      <a:pt x="39534" y="290312"/>
                    </a:lnTo>
                    <a:lnTo>
                      <a:pt x="0" y="290312"/>
                    </a:lnTo>
                    <a:lnTo>
                      <a:pt x="122721" y="0"/>
                    </a:lnTo>
                    <a:lnTo>
                      <a:pt x="245776" y="290312"/>
                    </a:lnTo>
                    <a:lnTo>
                      <a:pt x="206131" y="290312"/>
                    </a:lnTo>
                    <a:close/>
                  </a:path>
                </a:pathLst>
              </a:custGeom>
              <a:grpFill/>
              <a:ln w="11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556201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san ylätunnist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094127B6-E750-4A8F-8440-D43E9CBCD2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00" y="1679746"/>
            <a:ext cx="3886255" cy="3189254"/>
          </a:xfrm>
        </p:spPr>
        <p:txBody>
          <a:bodyPr/>
          <a:lstStyle>
            <a:lvl1pPr marL="0" indent="0">
              <a:buNone/>
              <a:defRPr sz="26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BE1AEEB-19B8-42D8-9E01-6E6ADE4DA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517525"/>
            <a:ext cx="3888000" cy="1224000"/>
          </a:xfrm>
        </p:spPr>
        <p:txBody>
          <a:bodyPr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DA63EC5-D6E9-421C-AE09-097548F24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020BB7A-7565-440A-AF71-226D618FE89D}" type="slidenum">
              <a:rPr lang="fi-FI" smtClean="0"/>
              <a:t>‹#›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3E57E64-5A65-4399-8290-C5D9428B7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67D454E-E1D0-4645-950D-3BF018B7A12A}" type="datetime1">
              <a:rPr lang="fi-FI" smtClean="0"/>
              <a:t>19.12.2023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E8986A-8C30-47DA-B65F-2B0FDF01E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grpSp>
        <p:nvGrpSpPr>
          <p:cNvPr id="12" name="Logo">
            <a:extLst>
              <a:ext uri="{FF2B5EF4-FFF2-40B4-BE49-F238E27FC236}">
                <a16:creationId xmlns:a16="http://schemas.microsoft.com/office/drawing/2014/main" id="{C0A25FE7-D55A-47B3-86F8-1A2D9FB04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 bwMode="black">
          <a:xfrm>
            <a:off x="726961" y="5668710"/>
            <a:ext cx="1494000" cy="403380"/>
            <a:chOff x="10274400" y="6210000"/>
            <a:chExt cx="1492250" cy="402908"/>
          </a:xfrm>
          <a:solidFill>
            <a:srgbClr val="FFFFFF"/>
          </a:solidFill>
        </p:grpSpPr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71141F11-8826-4A00-9971-BA34D90976E4}"/>
                </a:ext>
              </a:extLst>
            </p:cNvPr>
            <p:cNvSpPr/>
            <p:nvPr/>
          </p:nvSpPr>
          <p:spPr bwMode="black">
            <a:xfrm>
              <a:off x="11466195" y="6216751"/>
              <a:ext cx="301902" cy="392018"/>
            </a:xfrm>
            <a:custGeom>
              <a:avLst/>
              <a:gdLst>
                <a:gd name="connsiteX0" fmla="*/ 150227 w 301902"/>
                <a:gd name="connsiteY0" fmla="*/ 0 h 392018"/>
                <a:gd name="connsiteX1" fmla="*/ 126062 w 301902"/>
                <a:gd name="connsiteY1" fmla="*/ 55318 h 392018"/>
                <a:gd name="connsiteX2" fmla="*/ 126062 w 301902"/>
                <a:gd name="connsiteY2" fmla="*/ 170419 h 392018"/>
                <a:gd name="connsiteX3" fmla="*/ 96439 w 301902"/>
                <a:gd name="connsiteY3" fmla="*/ 105409 h 392018"/>
                <a:gd name="connsiteX4" fmla="*/ 69935 w 301902"/>
                <a:gd name="connsiteY4" fmla="*/ 165955 h 392018"/>
                <a:gd name="connsiteX5" fmla="*/ 101896 w 301902"/>
                <a:gd name="connsiteY5" fmla="*/ 235756 h 392018"/>
                <a:gd name="connsiteX6" fmla="*/ 52786 w 301902"/>
                <a:gd name="connsiteY6" fmla="*/ 205265 h 392018"/>
                <a:gd name="connsiteX7" fmla="*/ 33409 w 301902"/>
                <a:gd name="connsiteY7" fmla="*/ 249476 h 392018"/>
                <a:gd name="connsiteX8" fmla="*/ 80849 w 301902"/>
                <a:gd name="connsiteY8" fmla="*/ 278878 h 392018"/>
                <a:gd name="connsiteX9" fmla="*/ 20491 w 301902"/>
                <a:gd name="connsiteY9" fmla="*/ 278878 h 392018"/>
                <a:gd name="connsiteX10" fmla="*/ 0 w 301902"/>
                <a:gd name="connsiteY10" fmla="*/ 325811 h 392018"/>
                <a:gd name="connsiteX11" fmla="*/ 126062 w 301902"/>
                <a:gd name="connsiteY11" fmla="*/ 325811 h 392018"/>
                <a:gd name="connsiteX12" fmla="*/ 126062 w 301902"/>
                <a:gd name="connsiteY12" fmla="*/ 392019 h 392018"/>
                <a:gd name="connsiteX13" fmla="*/ 175729 w 301902"/>
                <a:gd name="connsiteY13" fmla="*/ 392019 h 392018"/>
                <a:gd name="connsiteX14" fmla="*/ 175729 w 301902"/>
                <a:gd name="connsiteY14" fmla="*/ 325811 h 392018"/>
                <a:gd name="connsiteX15" fmla="*/ 301902 w 301902"/>
                <a:gd name="connsiteY15" fmla="*/ 325811 h 392018"/>
                <a:gd name="connsiteX16" fmla="*/ 281300 w 301902"/>
                <a:gd name="connsiteY16" fmla="*/ 278878 h 392018"/>
                <a:gd name="connsiteX17" fmla="*/ 221054 w 301902"/>
                <a:gd name="connsiteY17" fmla="*/ 278878 h 392018"/>
                <a:gd name="connsiteX18" fmla="*/ 268494 w 301902"/>
                <a:gd name="connsiteY18" fmla="*/ 249476 h 392018"/>
                <a:gd name="connsiteX19" fmla="*/ 249117 w 301902"/>
                <a:gd name="connsiteY19" fmla="*/ 205265 h 392018"/>
                <a:gd name="connsiteX20" fmla="*/ 199895 w 301902"/>
                <a:gd name="connsiteY20" fmla="*/ 235756 h 392018"/>
                <a:gd name="connsiteX21" fmla="*/ 231967 w 301902"/>
                <a:gd name="connsiteY21" fmla="*/ 165955 h 392018"/>
                <a:gd name="connsiteX22" fmla="*/ 205463 w 301902"/>
                <a:gd name="connsiteY22" fmla="*/ 105409 h 392018"/>
                <a:gd name="connsiteX23" fmla="*/ 175729 w 301902"/>
                <a:gd name="connsiteY23" fmla="*/ 170419 h 392018"/>
                <a:gd name="connsiteX24" fmla="*/ 175729 w 301902"/>
                <a:gd name="connsiteY24" fmla="*/ 55318 h 392018"/>
                <a:gd name="connsiteX25" fmla="*/ 151675 w 301902"/>
                <a:gd name="connsiteY25" fmla="*/ 0 h 39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01902" h="392018">
                  <a:moveTo>
                    <a:pt x="150227" y="0"/>
                  </a:moveTo>
                  <a:lnTo>
                    <a:pt x="126062" y="55318"/>
                  </a:lnTo>
                  <a:lnTo>
                    <a:pt x="126062" y="170419"/>
                  </a:lnTo>
                  <a:lnTo>
                    <a:pt x="96439" y="105409"/>
                  </a:lnTo>
                  <a:lnTo>
                    <a:pt x="69935" y="165955"/>
                  </a:lnTo>
                  <a:lnTo>
                    <a:pt x="101896" y="235756"/>
                  </a:lnTo>
                  <a:lnTo>
                    <a:pt x="52786" y="205265"/>
                  </a:lnTo>
                  <a:lnTo>
                    <a:pt x="33409" y="249476"/>
                  </a:lnTo>
                  <a:lnTo>
                    <a:pt x="80849" y="278878"/>
                  </a:lnTo>
                  <a:lnTo>
                    <a:pt x="20491" y="278878"/>
                  </a:lnTo>
                  <a:lnTo>
                    <a:pt x="0" y="325811"/>
                  </a:lnTo>
                  <a:lnTo>
                    <a:pt x="126062" y="325811"/>
                  </a:lnTo>
                  <a:lnTo>
                    <a:pt x="126062" y="392019"/>
                  </a:lnTo>
                  <a:lnTo>
                    <a:pt x="175729" y="392019"/>
                  </a:lnTo>
                  <a:lnTo>
                    <a:pt x="175729" y="325811"/>
                  </a:lnTo>
                  <a:lnTo>
                    <a:pt x="301902" y="325811"/>
                  </a:lnTo>
                  <a:lnTo>
                    <a:pt x="281300" y="278878"/>
                  </a:lnTo>
                  <a:lnTo>
                    <a:pt x="221054" y="278878"/>
                  </a:lnTo>
                  <a:lnTo>
                    <a:pt x="268494" y="249476"/>
                  </a:lnTo>
                  <a:lnTo>
                    <a:pt x="249117" y="205265"/>
                  </a:lnTo>
                  <a:lnTo>
                    <a:pt x="199895" y="235756"/>
                  </a:lnTo>
                  <a:lnTo>
                    <a:pt x="231967" y="165955"/>
                  </a:lnTo>
                  <a:lnTo>
                    <a:pt x="205463" y="105409"/>
                  </a:lnTo>
                  <a:lnTo>
                    <a:pt x="175729" y="170419"/>
                  </a:lnTo>
                  <a:lnTo>
                    <a:pt x="175729" y="55318"/>
                  </a:lnTo>
                  <a:lnTo>
                    <a:pt x="151675" y="0"/>
                  </a:lnTo>
                  <a:close/>
                </a:path>
              </a:pathLst>
            </a:custGeom>
            <a:grpFill/>
            <a:ln w="11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grpSp>
          <p:nvGrpSpPr>
            <p:cNvPr id="14" name="Kuva 10">
              <a:extLst>
                <a:ext uri="{FF2B5EF4-FFF2-40B4-BE49-F238E27FC236}">
                  <a16:creationId xmlns:a16="http://schemas.microsoft.com/office/drawing/2014/main" id="{651BDE23-7876-40B9-B1BB-EC6D60F60096}"/>
                </a:ext>
              </a:extLst>
            </p:cNvPr>
            <p:cNvGrpSpPr/>
            <p:nvPr/>
          </p:nvGrpSpPr>
          <p:grpSpPr bwMode="black">
            <a:xfrm>
              <a:off x="10278854" y="6317762"/>
              <a:ext cx="1072638" cy="291633"/>
              <a:chOff x="10278854" y="6317762"/>
              <a:chExt cx="1072638" cy="291633"/>
            </a:xfrm>
            <a:grpFill/>
          </p:grpSpPr>
          <p:sp>
            <p:nvSpPr>
              <p:cNvPr id="15" name="Vapaamuotoinen: Muoto 14">
                <a:extLst>
                  <a:ext uri="{FF2B5EF4-FFF2-40B4-BE49-F238E27FC236}">
                    <a16:creationId xmlns:a16="http://schemas.microsoft.com/office/drawing/2014/main" id="{661D8A0C-38FA-4871-A231-AC252264CE8B}"/>
                  </a:ext>
                </a:extLst>
              </p:cNvPr>
              <p:cNvSpPr/>
              <p:nvPr/>
            </p:nvSpPr>
            <p:spPr bwMode="black">
              <a:xfrm>
                <a:off x="11056272" y="6317762"/>
                <a:ext cx="295220" cy="291633"/>
              </a:xfrm>
              <a:custGeom>
                <a:avLst/>
                <a:gdLst>
                  <a:gd name="connsiteX0" fmla="*/ 295221 w 295220"/>
                  <a:gd name="connsiteY0" fmla="*/ 145634 h 291633"/>
                  <a:gd name="connsiteX1" fmla="*/ 293884 w 295220"/>
                  <a:gd name="connsiteY1" fmla="*/ 123093 h 291633"/>
                  <a:gd name="connsiteX2" fmla="*/ 292214 w 295220"/>
                  <a:gd name="connsiteY2" fmla="*/ 112312 h 291633"/>
                  <a:gd name="connsiteX3" fmla="*/ 289764 w 295220"/>
                  <a:gd name="connsiteY3" fmla="*/ 101859 h 291633"/>
                  <a:gd name="connsiteX4" fmla="*/ 282748 w 295220"/>
                  <a:gd name="connsiteY4" fmla="*/ 82149 h 291633"/>
                  <a:gd name="connsiteX5" fmla="*/ 276178 w 295220"/>
                  <a:gd name="connsiteY5" fmla="*/ 69190 h 291633"/>
                  <a:gd name="connsiteX6" fmla="*/ 270610 w 295220"/>
                  <a:gd name="connsiteY6" fmla="*/ 60479 h 291633"/>
                  <a:gd name="connsiteX7" fmla="*/ 264373 w 295220"/>
                  <a:gd name="connsiteY7" fmla="*/ 52094 h 291633"/>
                  <a:gd name="connsiteX8" fmla="*/ 255353 w 295220"/>
                  <a:gd name="connsiteY8" fmla="*/ 42076 h 291633"/>
                  <a:gd name="connsiteX9" fmla="*/ 254239 w 295220"/>
                  <a:gd name="connsiteY9" fmla="*/ 40987 h 291633"/>
                  <a:gd name="connsiteX10" fmla="*/ 253237 w 295220"/>
                  <a:gd name="connsiteY10" fmla="*/ 40116 h 291633"/>
                  <a:gd name="connsiteX11" fmla="*/ 252680 w 295220"/>
                  <a:gd name="connsiteY11" fmla="*/ 39571 h 291633"/>
                  <a:gd name="connsiteX12" fmla="*/ 252235 w 295220"/>
                  <a:gd name="connsiteY12" fmla="*/ 39027 h 291633"/>
                  <a:gd name="connsiteX13" fmla="*/ 250230 w 295220"/>
                  <a:gd name="connsiteY13" fmla="*/ 37284 h 291633"/>
                  <a:gd name="connsiteX14" fmla="*/ 247112 w 295220"/>
                  <a:gd name="connsiteY14" fmla="*/ 34562 h 291633"/>
                  <a:gd name="connsiteX15" fmla="*/ 243994 w 295220"/>
                  <a:gd name="connsiteY15" fmla="*/ 31949 h 291633"/>
                  <a:gd name="connsiteX16" fmla="*/ 239874 w 295220"/>
                  <a:gd name="connsiteY16" fmla="*/ 28682 h 291633"/>
                  <a:gd name="connsiteX17" fmla="*/ 235642 w 295220"/>
                  <a:gd name="connsiteY17" fmla="*/ 25633 h 291633"/>
                  <a:gd name="connsiteX18" fmla="*/ 231299 w 295220"/>
                  <a:gd name="connsiteY18" fmla="*/ 22802 h 291633"/>
                  <a:gd name="connsiteX19" fmla="*/ 226844 w 295220"/>
                  <a:gd name="connsiteY19" fmla="*/ 20079 h 291633"/>
                  <a:gd name="connsiteX20" fmla="*/ 219494 w 295220"/>
                  <a:gd name="connsiteY20" fmla="*/ 16050 h 291633"/>
                  <a:gd name="connsiteX21" fmla="*/ 210697 w 295220"/>
                  <a:gd name="connsiteY21" fmla="*/ 11912 h 291633"/>
                  <a:gd name="connsiteX22" fmla="*/ 200786 w 295220"/>
                  <a:gd name="connsiteY22" fmla="*/ 8210 h 291633"/>
                  <a:gd name="connsiteX23" fmla="*/ 180072 w 295220"/>
                  <a:gd name="connsiteY23" fmla="*/ 2874 h 291633"/>
                  <a:gd name="connsiteX24" fmla="*/ 158023 w 295220"/>
                  <a:gd name="connsiteY24" fmla="*/ 261 h 291633"/>
                  <a:gd name="connsiteX25" fmla="*/ 146552 w 295220"/>
                  <a:gd name="connsiteY25" fmla="*/ 43 h 291633"/>
                  <a:gd name="connsiteX26" fmla="*/ 134971 w 295220"/>
                  <a:gd name="connsiteY26" fmla="*/ 478 h 291633"/>
                  <a:gd name="connsiteX27" fmla="*/ 112921 w 295220"/>
                  <a:gd name="connsiteY27" fmla="*/ 3310 h 291633"/>
                  <a:gd name="connsiteX28" fmla="*/ 92208 w 295220"/>
                  <a:gd name="connsiteY28" fmla="*/ 8972 h 291633"/>
                  <a:gd name="connsiteX29" fmla="*/ 82408 w 295220"/>
                  <a:gd name="connsiteY29" fmla="*/ 12783 h 291633"/>
                  <a:gd name="connsiteX30" fmla="*/ 73053 w 295220"/>
                  <a:gd name="connsiteY30" fmla="*/ 17357 h 291633"/>
                  <a:gd name="connsiteX31" fmla="*/ 64033 w 295220"/>
                  <a:gd name="connsiteY31" fmla="*/ 22584 h 291633"/>
                  <a:gd name="connsiteX32" fmla="*/ 55458 w 295220"/>
                  <a:gd name="connsiteY32" fmla="*/ 28573 h 291633"/>
                  <a:gd name="connsiteX33" fmla="*/ 39645 w 295220"/>
                  <a:gd name="connsiteY33" fmla="*/ 42403 h 291633"/>
                  <a:gd name="connsiteX34" fmla="*/ 32629 w 295220"/>
                  <a:gd name="connsiteY34" fmla="*/ 50025 h 291633"/>
                  <a:gd name="connsiteX35" fmla="*/ 26170 w 295220"/>
                  <a:gd name="connsiteY35" fmla="*/ 58192 h 291633"/>
                  <a:gd name="connsiteX36" fmla="*/ 23275 w 295220"/>
                  <a:gd name="connsiteY36" fmla="*/ 62439 h 291633"/>
                  <a:gd name="connsiteX37" fmla="*/ 20491 w 295220"/>
                  <a:gd name="connsiteY37" fmla="*/ 66795 h 291633"/>
                  <a:gd name="connsiteX38" fmla="*/ 15479 w 295220"/>
                  <a:gd name="connsiteY38" fmla="*/ 75724 h 291633"/>
                  <a:gd name="connsiteX39" fmla="*/ 7573 w 295220"/>
                  <a:gd name="connsiteY39" fmla="*/ 94889 h 291633"/>
                  <a:gd name="connsiteX40" fmla="*/ 6014 w 295220"/>
                  <a:gd name="connsiteY40" fmla="*/ 99899 h 291633"/>
                  <a:gd name="connsiteX41" fmla="*/ 4677 w 295220"/>
                  <a:gd name="connsiteY41" fmla="*/ 105017 h 291633"/>
                  <a:gd name="connsiteX42" fmla="*/ 2450 w 295220"/>
                  <a:gd name="connsiteY42" fmla="*/ 115470 h 291633"/>
                  <a:gd name="connsiteX43" fmla="*/ 891 w 295220"/>
                  <a:gd name="connsiteY43" fmla="*/ 126469 h 291633"/>
                  <a:gd name="connsiteX44" fmla="*/ 111 w 295220"/>
                  <a:gd name="connsiteY44" fmla="*/ 137576 h 291633"/>
                  <a:gd name="connsiteX45" fmla="*/ 0 w 295220"/>
                  <a:gd name="connsiteY45" fmla="*/ 143238 h 291633"/>
                  <a:gd name="connsiteX46" fmla="*/ 0 w 295220"/>
                  <a:gd name="connsiteY46" fmla="*/ 149010 h 291633"/>
                  <a:gd name="connsiteX47" fmla="*/ 223 w 295220"/>
                  <a:gd name="connsiteY47" fmla="*/ 154672 h 291633"/>
                  <a:gd name="connsiteX48" fmla="*/ 557 w 295220"/>
                  <a:gd name="connsiteY48" fmla="*/ 160335 h 291633"/>
                  <a:gd name="connsiteX49" fmla="*/ 3675 w 295220"/>
                  <a:gd name="connsiteY49" fmla="*/ 182005 h 291633"/>
                  <a:gd name="connsiteX50" fmla="*/ 6348 w 295220"/>
                  <a:gd name="connsiteY50" fmla="*/ 192350 h 291633"/>
                  <a:gd name="connsiteX51" fmla="*/ 9689 w 295220"/>
                  <a:gd name="connsiteY51" fmla="*/ 202259 h 291633"/>
                  <a:gd name="connsiteX52" fmla="*/ 18486 w 295220"/>
                  <a:gd name="connsiteY52" fmla="*/ 220989 h 291633"/>
                  <a:gd name="connsiteX53" fmla="*/ 23943 w 295220"/>
                  <a:gd name="connsiteY53" fmla="*/ 229809 h 291633"/>
                  <a:gd name="connsiteX54" fmla="*/ 30068 w 295220"/>
                  <a:gd name="connsiteY54" fmla="*/ 238194 h 291633"/>
                  <a:gd name="connsiteX55" fmla="*/ 36861 w 295220"/>
                  <a:gd name="connsiteY55" fmla="*/ 246143 h 291633"/>
                  <a:gd name="connsiteX56" fmla="*/ 44322 w 295220"/>
                  <a:gd name="connsiteY56" fmla="*/ 253657 h 291633"/>
                  <a:gd name="connsiteX57" fmla="*/ 52229 w 295220"/>
                  <a:gd name="connsiteY57" fmla="*/ 260517 h 291633"/>
                  <a:gd name="connsiteX58" fmla="*/ 60581 w 295220"/>
                  <a:gd name="connsiteY58" fmla="*/ 266724 h 291633"/>
                  <a:gd name="connsiteX59" fmla="*/ 69379 w 295220"/>
                  <a:gd name="connsiteY59" fmla="*/ 272278 h 291633"/>
                  <a:gd name="connsiteX60" fmla="*/ 78510 w 295220"/>
                  <a:gd name="connsiteY60" fmla="*/ 277069 h 291633"/>
                  <a:gd name="connsiteX61" fmla="*/ 97999 w 295220"/>
                  <a:gd name="connsiteY61" fmla="*/ 284692 h 291633"/>
                  <a:gd name="connsiteX62" fmla="*/ 108355 w 295220"/>
                  <a:gd name="connsiteY62" fmla="*/ 287414 h 291633"/>
                  <a:gd name="connsiteX63" fmla="*/ 119046 w 295220"/>
                  <a:gd name="connsiteY63" fmla="*/ 289483 h 291633"/>
                  <a:gd name="connsiteX64" fmla="*/ 141541 w 295220"/>
                  <a:gd name="connsiteY64" fmla="*/ 291552 h 291633"/>
                  <a:gd name="connsiteX65" fmla="*/ 153011 w 295220"/>
                  <a:gd name="connsiteY65" fmla="*/ 291552 h 291633"/>
                  <a:gd name="connsiteX66" fmla="*/ 164482 w 295220"/>
                  <a:gd name="connsiteY66" fmla="*/ 290899 h 291633"/>
                  <a:gd name="connsiteX67" fmla="*/ 186197 w 295220"/>
                  <a:gd name="connsiteY67" fmla="*/ 287523 h 291633"/>
                  <a:gd name="connsiteX68" fmla="*/ 196554 w 295220"/>
                  <a:gd name="connsiteY68" fmla="*/ 284801 h 291633"/>
                  <a:gd name="connsiteX69" fmla="*/ 206576 w 295220"/>
                  <a:gd name="connsiteY69" fmla="*/ 281316 h 291633"/>
                  <a:gd name="connsiteX70" fmla="*/ 225397 w 295220"/>
                  <a:gd name="connsiteY70" fmla="*/ 272278 h 291633"/>
                  <a:gd name="connsiteX71" fmla="*/ 234194 w 295220"/>
                  <a:gd name="connsiteY71" fmla="*/ 266724 h 291633"/>
                  <a:gd name="connsiteX72" fmla="*/ 242658 w 295220"/>
                  <a:gd name="connsiteY72" fmla="*/ 260300 h 291633"/>
                  <a:gd name="connsiteX73" fmla="*/ 249673 w 295220"/>
                  <a:gd name="connsiteY73" fmla="*/ 254310 h 291633"/>
                  <a:gd name="connsiteX74" fmla="*/ 252346 w 295220"/>
                  <a:gd name="connsiteY74" fmla="*/ 251806 h 291633"/>
                  <a:gd name="connsiteX75" fmla="*/ 254239 w 295220"/>
                  <a:gd name="connsiteY75" fmla="*/ 249955 h 291633"/>
                  <a:gd name="connsiteX76" fmla="*/ 256132 w 295220"/>
                  <a:gd name="connsiteY76" fmla="*/ 248103 h 291633"/>
                  <a:gd name="connsiteX77" fmla="*/ 259585 w 295220"/>
                  <a:gd name="connsiteY77" fmla="*/ 244510 h 291633"/>
                  <a:gd name="connsiteX78" fmla="*/ 268939 w 295220"/>
                  <a:gd name="connsiteY78" fmla="*/ 233076 h 291633"/>
                  <a:gd name="connsiteX79" fmla="*/ 274730 w 295220"/>
                  <a:gd name="connsiteY79" fmla="*/ 224473 h 291633"/>
                  <a:gd name="connsiteX80" fmla="*/ 279741 w 295220"/>
                  <a:gd name="connsiteY80" fmla="*/ 215435 h 291633"/>
                  <a:gd name="connsiteX81" fmla="*/ 284084 w 295220"/>
                  <a:gd name="connsiteY81" fmla="*/ 206070 h 291633"/>
                  <a:gd name="connsiteX82" fmla="*/ 287648 w 295220"/>
                  <a:gd name="connsiteY82" fmla="*/ 196270 h 291633"/>
                  <a:gd name="connsiteX83" fmla="*/ 291546 w 295220"/>
                  <a:gd name="connsiteY83" fmla="*/ 181896 h 291633"/>
                  <a:gd name="connsiteX84" fmla="*/ 293884 w 295220"/>
                  <a:gd name="connsiteY84" fmla="*/ 168284 h 291633"/>
                  <a:gd name="connsiteX85" fmla="*/ 294886 w 295220"/>
                  <a:gd name="connsiteY85" fmla="*/ 157177 h 291633"/>
                  <a:gd name="connsiteX86" fmla="*/ 295221 w 295220"/>
                  <a:gd name="connsiteY86" fmla="*/ 145634 h 291633"/>
                  <a:gd name="connsiteX87" fmla="*/ 262591 w 295220"/>
                  <a:gd name="connsiteY87" fmla="*/ 160661 h 291633"/>
                  <a:gd name="connsiteX88" fmla="*/ 260921 w 295220"/>
                  <a:gd name="connsiteY88" fmla="*/ 172422 h 291633"/>
                  <a:gd name="connsiteX89" fmla="*/ 257469 w 295220"/>
                  <a:gd name="connsiteY89" fmla="*/ 185816 h 291633"/>
                  <a:gd name="connsiteX90" fmla="*/ 255130 w 295220"/>
                  <a:gd name="connsiteY90" fmla="*/ 192241 h 291633"/>
                  <a:gd name="connsiteX91" fmla="*/ 250119 w 295220"/>
                  <a:gd name="connsiteY91" fmla="*/ 203130 h 291633"/>
                  <a:gd name="connsiteX92" fmla="*/ 244217 w 295220"/>
                  <a:gd name="connsiteY92" fmla="*/ 212822 h 291633"/>
                  <a:gd name="connsiteX93" fmla="*/ 240319 w 295220"/>
                  <a:gd name="connsiteY93" fmla="*/ 218158 h 291633"/>
                  <a:gd name="connsiteX94" fmla="*/ 237869 w 295220"/>
                  <a:gd name="connsiteY94" fmla="*/ 221207 h 291633"/>
                  <a:gd name="connsiteX95" fmla="*/ 234194 w 295220"/>
                  <a:gd name="connsiteY95" fmla="*/ 225236 h 291633"/>
                  <a:gd name="connsiteX96" fmla="*/ 232524 w 295220"/>
                  <a:gd name="connsiteY96" fmla="*/ 226978 h 291633"/>
                  <a:gd name="connsiteX97" fmla="*/ 231410 w 295220"/>
                  <a:gd name="connsiteY97" fmla="*/ 228176 h 291633"/>
                  <a:gd name="connsiteX98" fmla="*/ 230185 w 295220"/>
                  <a:gd name="connsiteY98" fmla="*/ 229374 h 291633"/>
                  <a:gd name="connsiteX99" fmla="*/ 228626 w 295220"/>
                  <a:gd name="connsiteY99" fmla="*/ 230789 h 291633"/>
                  <a:gd name="connsiteX100" fmla="*/ 225174 w 295220"/>
                  <a:gd name="connsiteY100" fmla="*/ 233838 h 291633"/>
                  <a:gd name="connsiteX101" fmla="*/ 219940 w 295220"/>
                  <a:gd name="connsiteY101" fmla="*/ 237976 h 291633"/>
                  <a:gd name="connsiteX102" fmla="*/ 214483 w 295220"/>
                  <a:gd name="connsiteY102" fmla="*/ 241788 h 291633"/>
                  <a:gd name="connsiteX103" fmla="*/ 203681 w 295220"/>
                  <a:gd name="connsiteY103" fmla="*/ 247886 h 291633"/>
                  <a:gd name="connsiteX104" fmla="*/ 191320 w 295220"/>
                  <a:gd name="connsiteY104" fmla="*/ 253004 h 291633"/>
                  <a:gd name="connsiteX105" fmla="*/ 178068 w 295220"/>
                  <a:gd name="connsiteY105" fmla="*/ 256706 h 291633"/>
                  <a:gd name="connsiteX106" fmla="*/ 163925 w 295220"/>
                  <a:gd name="connsiteY106" fmla="*/ 258993 h 291633"/>
                  <a:gd name="connsiteX107" fmla="*/ 148891 w 295220"/>
                  <a:gd name="connsiteY107" fmla="*/ 259864 h 291633"/>
                  <a:gd name="connsiteX108" fmla="*/ 133746 w 295220"/>
                  <a:gd name="connsiteY108" fmla="*/ 259319 h 291633"/>
                  <a:gd name="connsiteX109" fmla="*/ 119491 w 295220"/>
                  <a:gd name="connsiteY109" fmla="*/ 257250 h 291633"/>
                  <a:gd name="connsiteX110" fmla="*/ 106239 w 295220"/>
                  <a:gd name="connsiteY110" fmla="*/ 253766 h 291633"/>
                  <a:gd name="connsiteX111" fmla="*/ 93767 w 295220"/>
                  <a:gd name="connsiteY111" fmla="*/ 248866 h 291633"/>
                  <a:gd name="connsiteX112" fmla="*/ 82185 w 295220"/>
                  <a:gd name="connsiteY112" fmla="*/ 242441 h 291633"/>
                  <a:gd name="connsiteX113" fmla="*/ 71383 w 295220"/>
                  <a:gd name="connsiteY113" fmla="*/ 234601 h 291633"/>
                  <a:gd name="connsiteX114" fmla="*/ 61472 w 295220"/>
                  <a:gd name="connsiteY114" fmla="*/ 225345 h 291633"/>
                  <a:gd name="connsiteX115" fmla="*/ 57017 w 295220"/>
                  <a:gd name="connsiteY115" fmla="*/ 220444 h 291633"/>
                  <a:gd name="connsiteX116" fmla="*/ 52897 w 295220"/>
                  <a:gd name="connsiteY116" fmla="*/ 215217 h 291633"/>
                  <a:gd name="connsiteX117" fmla="*/ 45770 w 295220"/>
                  <a:gd name="connsiteY117" fmla="*/ 204219 h 291633"/>
                  <a:gd name="connsiteX118" fmla="*/ 40090 w 295220"/>
                  <a:gd name="connsiteY118" fmla="*/ 192459 h 291633"/>
                  <a:gd name="connsiteX119" fmla="*/ 35859 w 295220"/>
                  <a:gd name="connsiteY119" fmla="*/ 179827 h 291633"/>
                  <a:gd name="connsiteX120" fmla="*/ 33075 w 295220"/>
                  <a:gd name="connsiteY120" fmla="*/ 166215 h 291633"/>
                  <a:gd name="connsiteX121" fmla="*/ 31738 w 295220"/>
                  <a:gd name="connsiteY121" fmla="*/ 151732 h 291633"/>
                  <a:gd name="connsiteX122" fmla="*/ 31627 w 295220"/>
                  <a:gd name="connsiteY122" fmla="*/ 144218 h 291633"/>
                  <a:gd name="connsiteX123" fmla="*/ 31850 w 295220"/>
                  <a:gd name="connsiteY123" fmla="*/ 136705 h 291633"/>
                  <a:gd name="connsiteX124" fmla="*/ 33520 w 295220"/>
                  <a:gd name="connsiteY124" fmla="*/ 122331 h 291633"/>
                  <a:gd name="connsiteX125" fmla="*/ 36638 w 295220"/>
                  <a:gd name="connsiteY125" fmla="*/ 108937 h 291633"/>
                  <a:gd name="connsiteX126" fmla="*/ 41204 w 295220"/>
                  <a:gd name="connsiteY126" fmla="*/ 96414 h 291633"/>
                  <a:gd name="connsiteX127" fmla="*/ 47217 w 295220"/>
                  <a:gd name="connsiteY127" fmla="*/ 84653 h 291633"/>
                  <a:gd name="connsiteX128" fmla="*/ 54679 w 295220"/>
                  <a:gd name="connsiteY128" fmla="*/ 73764 h 291633"/>
                  <a:gd name="connsiteX129" fmla="*/ 63699 w 295220"/>
                  <a:gd name="connsiteY129" fmla="*/ 63637 h 291633"/>
                  <a:gd name="connsiteX130" fmla="*/ 73833 w 295220"/>
                  <a:gd name="connsiteY130" fmla="*/ 54599 h 291633"/>
                  <a:gd name="connsiteX131" fmla="*/ 84746 w 295220"/>
                  <a:gd name="connsiteY131" fmla="*/ 47085 h 291633"/>
                  <a:gd name="connsiteX132" fmla="*/ 96439 w 295220"/>
                  <a:gd name="connsiteY132" fmla="*/ 40987 h 291633"/>
                  <a:gd name="connsiteX133" fmla="*/ 108912 w 295220"/>
                  <a:gd name="connsiteY133" fmla="*/ 36304 h 291633"/>
                  <a:gd name="connsiteX134" fmla="*/ 122275 w 295220"/>
                  <a:gd name="connsiteY134" fmla="*/ 33038 h 291633"/>
                  <a:gd name="connsiteX135" fmla="*/ 136641 w 295220"/>
                  <a:gd name="connsiteY135" fmla="*/ 31295 h 291633"/>
                  <a:gd name="connsiteX136" fmla="*/ 144214 w 295220"/>
                  <a:gd name="connsiteY136" fmla="*/ 30969 h 291633"/>
                  <a:gd name="connsiteX137" fmla="*/ 151786 w 295220"/>
                  <a:gd name="connsiteY137" fmla="*/ 30969 h 291633"/>
                  <a:gd name="connsiteX138" fmla="*/ 166597 w 295220"/>
                  <a:gd name="connsiteY138" fmla="*/ 32166 h 291633"/>
                  <a:gd name="connsiteX139" fmla="*/ 180518 w 295220"/>
                  <a:gd name="connsiteY139" fmla="*/ 34780 h 291633"/>
                  <a:gd name="connsiteX140" fmla="*/ 193547 w 295220"/>
                  <a:gd name="connsiteY140" fmla="*/ 38809 h 291633"/>
                  <a:gd name="connsiteX141" fmla="*/ 205686 w 295220"/>
                  <a:gd name="connsiteY141" fmla="*/ 44363 h 291633"/>
                  <a:gd name="connsiteX142" fmla="*/ 217044 w 295220"/>
                  <a:gd name="connsiteY142" fmla="*/ 51332 h 291633"/>
                  <a:gd name="connsiteX143" fmla="*/ 227512 w 295220"/>
                  <a:gd name="connsiteY143" fmla="*/ 59717 h 291633"/>
                  <a:gd name="connsiteX144" fmla="*/ 232412 w 295220"/>
                  <a:gd name="connsiteY144" fmla="*/ 64399 h 291633"/>
                  <a:gd name="connsiteX145" fmla="*/ 236978 w 295220"/>
                  <a:gd name="connsiteY145" fmla="*/ 69299 h 291633"/>
                  <a:gd name="connsiteX146" fmla="*/ 244885 w 295220"/>
                  <a:gd name="connsiteY146" fmla="*/ 79862 h 291633"/>
                  <a:gd name="connsiteX147" fmla="*/ 251455 w 295220"/>
                  <a:gd name="connsiteY147" fmla="*/ 91187 h 291633"/>
                  <a:gd name="connsiteX148" fmla="*/ 256578 w 295220"/>
                  <a:gd name="connsiteY148" fmla="*/ 103383 h 291633"/>
                  <a:gd name="connsiteX149" fmla="*/ 260253 w 295220"/>
                  <a:gd name="connsiteY149" fmla="*/ 116450 h 291633"/>
                  <a:gd name="connsiteX150" fmla="*/ 262369 w 295220"/>
                  <a:gd name="connsiteY150" fmla="*/ 130498 h 291633"/>
                  <a:gd name="connsiteX151" fmla="*/ 263148 w 295220"/>
                  <a:gd name="connsiteY151" fmla="*/ 145416 h 291633"/>
                  <a:gd name="connsiteX152" fmla="*/ 262591 w 295220"/>
                  <a:gd name="connsiteY152" fmla="*/ 160661 h 291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295220" h="291633">
                    <a:moveTo>
                      <a:pt x="295221" y="145634"/>
                    </a:moveTo>
                    <a:cubicBezTo>
                      <a:pt x="295221" y="138120"/>
                      <a:pt x="294775" y="130607"/>
                      <a:pt x="293884" y="123093"/>
                    </a:cubicBezTo>
                    <a:cubicBezTo>
                      <a:pt x="293439" y="119500"/>
                      <a:pt x="292882" y="115906"/>
                      <a:pt x="292214" y="112312"/>
                    </a:cubicBezTo>
                    <a:cubicBezTo>
                      <a:pt x="291546" y="108828"/>
                      <a:pt x="290766" y="105343"/>
                      <a:pt x="289764" y="101859"/>
                    </a:cubicBezTo>
                    <a:cubicBezTo>
                      <a:pt x="287871" y="95107"/>
                      <a:pt x="285643" y="88465"/>
                      <a:pt x="282748" y="82149"/>
                    </a:cubicBezTo>
                    <a:cubicBezTo>
                      <a:pt x="280855" y="77684"/>
                      <a:pt x="278628" y="73328"/>
                      <a:pt x="276178" y="69190"/>
                    </a:cubicBezTo>
                    <a:cubicBezTo>
                      <a:pt x="274396" y="66250"/>
                      <a:pt x="272614" y="63310"/>
                      <a:pt x="270610" y="60479"/>
                    </a:cubicBezTo>
                    <a:cubicBezTo>
                      <a:pt x="268605" y="57648"/>
                      <a:pt x="266601" y="54816"/>
                      <a:pt x="264373" y="52094"/>
                    </a:cubicBezTo>
                    <a:cubicBezTo>
                      <a:pt x="261589" y="48609"/>
                      <a:pt x="258471" y="45234"/>
                      <a:pt x="255353" y="42076"/>
                    </a:cubicBezTo>
                    <a:cubicBezTo>
                      <a:pt x="255019" y="41749"/>
                      <a:pt x="254573" y="41314"/>
                      <a:pt x="254239" y="40987"/>
                    </a:cubicBezTo>
                    <a:cubicBezTo>
                      <a:pt x="253905" y="40660"/>
                      <a:pt x="253571" y="40334"/>
                      <a:pt x="253237" y="40116"/>
                    </a:cubicBezTo>
                    <a:cubicBezTo>
                      <a:pt x="253014" y="39898"/>
                      <a:pt x="252903" y="39789"/>
                      <a:pt x="252680" y="39571"/>
                    </a:cubicBezTo>
                    <a:cubicBezTo>
                      <a:pt x="252569" y="39462"/>
                      <a:pt x="252346" y="39245"/>
                      <a:pt x="252235" y="39027"/>
                    </a:cubicBezTo>
                    <a:cubicBezTo>
                      <a:pt x="251567" y="38482"/>
                      <a:pt x="250898" y="37829"/>
                      <a:pt x="250230" y="37284"/>
                    </a:cubicBezTo>
                    <a:cubicBezTo>
                      <a:pt x="249228" y="36413"/>
                      <a:pt x="248226" y="35433"/>
                      <a:pt x="247112" y="34562"/>
                    </a:cubicBezTo>
                    <a:cubicBezTo>
                      <a:pt x="246110" y="33691"/>
                      <a:pt x="245108" y="32820"/>
                      <a:pt x="243994" y="31949"/>
                    </a:cubicBezTo>
                    <a:cubicBezTo>
                      <a:pt x="242658" y="30860"/>
                      <a:pt x="241321" y="29771"/>
                      <a:pt x="239874" y="28682"/>
                    </a:cubicBezTo>
                    <a:cubicBezTo>
                      <a:pt x="238537" y="27593"/>
                      <a:pt x="237090" y="26613"/>
                      <a:pt x="235642" y="25633"/>
                    </a:cubicBezTo>
                    <a:cubicBezTo>
                      <a:pt x="234194" y="24653"/>
                      <a:pt x="232858" y="23673"/>
                      <a:pt x="231299" y="22802"/>
                    </a:cubicBezTo>
                    <a:cubicBezTo>
                      <a:pt x="229851" y="21822"/>
                      <a:pt x="228292" y="20950"/>
                      <a:pt x="226844" y="20079"/>
                    </a:cubicBezTo>
                    <a:cubicBezTo>
                      <a:pt x="224394" y="18664"/>
                      <a:pt x="221944" y="17357"/>
                      <a:pt x="219494" y="16050"/>
                    </a:cubicBezTo>
                    <a:cubicBezTo>
                      <a:pt x="216599" y="14526"/>
                      <a:pt x="213592" y="13219"/>
                      <a:pt x="210697" y="11912"/>
                    </a:cubicBezTo>
                    <a:cubicBezTo>
                      <a:pt x="207467" y="10497"/>
                      <a:pt x="204238" y="9299"/>
                      <a:pt x="200786" y="8210"/>
                    </a:cubicBezTo>
                    <a:cubicBezTo>
                      <a:pt x="194104" y="5923"/>
                      <a:pt x="187199" y="4181"/>
                      <a:pt x="180072" y="2874"/>
                    </a:cubicBezTo>
                    <a:cubicBezTo>
                      <a:pt x="172834" y="1458"/>
                      <a:pt x="165372" y="696"/>
                      <a:pt x="158023" y="261"/>
                    </a:cubicBezTo>
                    <a:cubicBezTo>
                      <a:pt x="154236" y="43"/>
                      <a:pt x="150339" y="-66"/>
                      <a:pt x="146552" y="43"/>
                    </a:cubicBezTo>
                    <a:cubicBezTo>
                      <a:pt x="142655" y="43"/>
                      <a:pt x="138868" y="152"/>
                      <a:pt x="134971" y="478"/>
                    </a:cubicBezTo>
                    <a:cubicBezTo>
                      <a:pt x="127509" y="914"/>
                      <a:pt x="120160" y="1894"/>
                      <a:pt x="112921" y="3310"/>
                    </a:cubicBezTo>
                    <a:cubicBezTo>
                      <a:pt x="105905" y="4725"/>
                      <a:pt x="99001" y="6576"/>
                      <a:pt x="92208" y="8972"/>
                    </a:cubicBezTo>
                    <a:cubicBezTo>
                      <a:pt x="88867" y="10061"/>
                      <a:pt x="85637" y="11368"/>
                      <a:pt x="82408" y="12783"/>
                    </a:cubicBezTo>
                    <a:cubicBezTo>
                      <a:pt x="79290" y="14199"/>
                      <a:pt x="76060" y="15723"/>
                      <a:pt x="73053" y="17357"/>
                    </a:cubicBezTo>
                    <a:cubicBezTo>
                      <a:pt x="69935" y="18990"/>
                      <a:pt x="66929" y="20733"/>
                      <a:pt x="64033" y="22584"/>
                    </a:cubicBezTo>
                    <a:cubicBezTo>
                      <a:pt x="61138" y="24435"/>
                      <a:pt x="58242" y="26395"/>
                      <a:pt x="55458" y="28573"/>
                    </a:cubicBezTo>
                    <a:cubicBezTo>
                      <a:pt x="49890" y="32820"/>
                      <a:pt x="44545" y="37393"/>
                      <a:pt x="39645" y="42403"/>
                    </a:cubicBezTo>
                    <a:cubicBezTo>
                      <a:pt x="37195" y="44907"/>
                      <a:pt x="34856" y="47412"/>
                      <a:pt x="32629" y="50025"/>
                    </a:cubicBezTo>
                    <a:cubicBezTo>
                      <a:pt x="30402" y="52639"/>
                      <a:pt x="28286" y="55361"/>
                      <a:pt x="26170" y="58192"/>
                    </a:cubicBezTo>
                    <a:cubicBezTo>
                      <a:pt x="25168" y="59608"/>
                      <a:pt x="24166" y="61023"/>
                      <a:pt x="23275" y="62439"/>
                    </a:cubicBezTo>
                    <a:cubicBezTo>
                      <a:pt x="22384" y="63855"/>
                      <a:pt x="21381" y="65379"/>
                      <a:pt x="20491" y="66795"/>
                    </a:cubicBezTo>
                    <a:cubicBezTo>
                      <a:pt x="18709" y="69735"/>
                      <a:pt x="17038" y="72675"/>
                      <a:pt x="15479" y="75724"/>
                    </a:cubicBezTo>
                    <a:cubicBezTo>
                      <a:pt x="12361" y="81931"/>
                      <a:pt x="9689" y="88356"/>
                      <a:pt x="7573" y="94889"/>
                    </a:cubicBezTo>
                    <a:cubicBezTo>
                      <a:pt x="7016" y="96523"/>
                      <a:pt x="6459" y="98265"/>
                      <a:pt x="6014" y="99899"/>
                    </a:cubicBezTo>
                    <a:cubicBezTo>
                      <a:pt x="5568" y="101641"/>
                      <a:pt x="5123" y="103274"/>
                      <a:pt x="4677" y="105017"/>
                    </a:cubicBezTo>
                    <a:cubicBezTo>
                      <a:pt x="3786" y="108501"/>
                      <a:pt x="3118" y="111986"/>
                      <a:pt x="2450" y="115470"/>
                    </a:cubicBezTo>
                    <a:cubicBezTo>
                      <a:pt x="1782" y="119173"/>
                      <a:pt x="1336" y="122766"/>
                      <a:pt x="891" y="126469"/>
                    </a:cubicBezTo>
                    <a:cubicBezTo>
                      <a:pt x="557" y="130171"/>
                      <a:pt x="223" y="133874"/>
                      <a:pt x="111" y="137576"/>
                    </a:cubicBezTo>
                    <a:cubicBezTo>
                      <a:pt x="0" y="139536"/>
                      <a:pt x="0" y="141387"/>
                      <a:pt x="0" y="143238"/>
                    </a:cubicBezTo>
                    <a:cubicBezTo>
                      <a:pt x="0" y="145198"/>
                      <a:pt x="0" y="147050"/>
                      <a:pt x="0" y="149010"/>
                    </a:cubicBezTo>
                    <a:cubicBezTo>
                      <a:pt x="0" y="150861"/>
                      <a:pt x="111" y="152821"/>
                      <a:pt x="223" y="154672"/>
                    </a:cubicBezTo>
                    <a:cubicBezTo>
                      <a:pt x="334" y="156632"/>
                      <a:pt x="445" y="158484"/>
                      <a:pt x="557" y="160335"/>
                    </a:cubicBezTo>
                    <a:cubicBezTo>
                      <a:pt x="1114" y="167631"/>
                      <a:pt x="2116" y="174818"/>
                      <a:pt x="3675" y="182005"/>
                    </a:cubicBezTo>
                    <a:cubicBezTo>
                      <a:pt x="4454" y="185489"/>
                      <a:pt x="5345" y="188974"/>
                      <a:pt x="6348" y="192350"/>
                    </a:cubicBezTo>
                    <a:cubicBezTo>
                      <a:pt x="7350" y="195725"/>
                      <a:pt x="8464" y="198992"/>
                      <a:pt x="9689" y="202259"/>
                    </a:cubicBezTo>
                    <a:cubicBezTo>
                      <a:pt x="12138" y="208684"/>
                      <a:pt x="15034" y="215000"/>
                      <a:pt x="18486" y="220989"/>
                    </a:cubicBezTo>
                    <a:cubicBezTo>
                      <a:pt x="20156" y="224038"/>
                      <a:pt x="22050" y="226978"/>
                      <a:pt x="23943" y="229809"/>
                    </a:cubicBezTo>
                    <a:cubicBezTo>
                      <a:pt x="25836" y="232640"/>
                      <a:pt x="27952" y="235472"/>
                      <a:pt x="30068" y="238194"/>
                    </a:cubicBezTo>
                    <a:cubicBezTo>
                      <a:pt x="32295" y="240916"/>
                      <a:pt x="34522" y="243639"/>
                      <a:pt x="36861" y="246143"/>
                    </a:cubicBezTo>
                    <a:cubicBezTo>
                      <a:pt x="39199" y="248757"/>
                      <a:pt x="41761" y="251261"/>
                      <a:pt x="44322" y="253657"/>
                    </a:cubicBezTo>
                    <a:cubicBezTo>
                      <a:pt x="46883" y="256053"/>
                      <a:pt x="49556" y="258339"/>
                      <a:pt x="52229" y="260517"/>
                    </a:cubicBezTo>
                    <a:cubicBezTo>
                      <a:pt x="54901" y="262695"/>
                      <a:pt x="57685" y="264764"/>
                      <a:pt x="60581" y="266724"/>
                    </a:cubicBezTo>
                    <a:cubicBezTo>
                      <a:pt x="63476" y="268684"/>
                      <a:pt x="66372" y="270536"/>
                      <a:pt x="69379" y="272278"/>
                    </a:cubicBezTo>
                    <a:cubicBezTo>
                      <a:pt x="72385" y="274020"/>
                      <a:pt x="75503" y="275654"/>
                      <a:pt x="78510" y="277069"/>
                    </a:cubicBezTo>
                    <a:cubicBezTo>
                      <a:pt x="84746" y="280118"/>
                      <a:pt x="91317" y="282623"/>
                      <a:pt x="97999" y="284692"/>
                    </a:cubicBezTo>
                    <a:cubicBezTo>
                      <a:pt x="101451" y="285672"/>
                      <a:pt x="104903" y="286652"/>
                      <a:pt x="108355" y="287414"/>
                    </a:cubicBezTo>
                    <a:cubicBezTo>
                      <a:pt x="111807" y="288176"/>
                      <a:pt x="115482" y="288939"/>
                      <a:pt x="119046" y="289483"/>
                    </a:cubicBezTo>
                    <a:cubicBezTo>
                      <a:pt x="126507" y="290681"/>
                      <a:pt x="133968" y="291334"/>
                      <a:pt x="141541" y="291552"/>
                    </a:cubicBezTo>
                    <a:cubicBezTo>
                      <a:pt x="145327" y="291661"/>
                      <a:pt x="149225" y="291661"/>
                      <a:pt x="153011" y="291552"/>
                    </a:cubicBezTo>
                    <a:cubicBezTo>
                      <a:pt x="156909" y="291443"/>
                      <a:pt x="160695" y="291225"/>
                      <a:pt x="164482" y="290899"/>
                    </a:cubicBezTo>
                    <a:cubicBezTo>
                      <a:pt x="171831" y="290245"/>
                      <a:pt x="179070" y="289156"/>
                      <a:pt x="186197" y="287523"/>
                    </a:cubicBezTo>
                    <a:cubicBezTo>
                      <a:pt x="189649" y="286761"/>
                      <a:pt x="193102" y="285781"/>
                      <a:pt x="196554" y="284801"/>
                    </a:cubicBezTo>
                    <a:cubicBezTo>
                      <a:pt x="199895" y="283712"/>
                      <a:pt x="203236" y="282623"/>
                      <a:pt x="206576" y="281316"/>
                    </a:cubicBezTo>
                    <a:cubicBezTo>
                      <a:pt x="213035" y="278812"/>
                      <a:pt x="219383" y="275762"/>
                      <a:pt x="225397" y="272278"/>
                    </a:cubicBezTo>
                    <a:cubicBezTo>
                      <a:pt x="228403" y="270536"/>
                      <a:pt x="231410" y="268684"/>
                      <a:pt x="234194" y="266724"/>
                    </a:cubicBezTo>
                    <a:cubicBezTo>
                      <a:pt x="237201" y="264546"/>
                      <a:pt x="239985" y="262477"/>
                      <a:pt x="242658" y="260300"/>
                    </a:cubicBezTo>
                    <a:cubicBezTo>
                      <a:pt x="245108" y="258339"/>
                      <a:pt x="247446" y="256379"/>
                      <a:pt x="249673" y="254310"/>
                    </a:cubicBezTo>
                    <a:cubicBezTo>
                      <a:pt x="250564" y="253439"/>
                      <a:pt x="251455" y="252677"/>
                      <a:pt x="252346" y="251806"/>
                    </a:cubicBezTo>
                    <a:cubicBezTo>
                      <a:pt x="253014" y="251261"/>
                      <a:pt x="253571" y="250608"/>
                      <a:pt x="254239" y="249955"/>
                    </a:cubicBezTo>
                    <a:cubicBezTo>
                      <a:pt x="254907" y="249301"/>
                      <a:pt x="255464" y="248757"/>
                      <a:pt x="256132" y="248103"/>
                    </a:cubicBezTo>
                    <a:cubicBezTo>
                      <a:pt x="257246" y="246906"/>
                      <a:pt x="258471" y="245708"/>
                      <a:pt x="259585" y="244510"/>
                    </a:cubicBezTo>
                    <a:cubicBezTo>
                      <a:pt x="262926" y="240916"/>
                      <a:pt x="266044" y="236996"/>
                      <a:pt x="268939" y="233076"/>
                    </a:cubicBezTo>
                    <a:cubicBezTo>
                      <a:pt x="270944" y="230245"/>
                      <a:pt x="272837" y="227414"/>
                      <a:pt x="274730" y="224473"/>
                    </a:cubicBezTo>
                    <a:cubicBezTo>
                      <a:pt x="276512" y="221533"/>
                      <a:pt x="278182" y="218484"/>
                      <a:pt x="279741" y="215435"/>
                    </a:cubicBezTo>
                    <a:cubicBezTo>
                      <a:pt x="281300" y="212386"/>
                      <a:pt x="282748" y="209228"/>
                      <a:pt x="284084" y="206070"/>
                    </a:cubicBezTo>
                    <a:cubicBezTo>
                      <a:pt x="285421" y="202803"/>
                      <a:pt x="286646" y="199646"/>
                      <a:pt x="287648" y="196270"/>
                    </a:cubicBezTo>
                    <a:cubicBezTo>
                      <a:pt x="289207" y="191478"/>
                      <a:pt x="290543" y="186687"/>
                      <a:pt x="291546" y="181896"/>
                    </a:cubicBezTo>
                    <a:cubicBezTo>
                      <a:pt x="292548" y="177431"/>
                      <a:pt x="293327" y="172858"/>
                      <a:pt x="293884" y="168284"/>
                    </a:cubicBezTo>
                    <a:cubicBezTo>
                      <a:pt x="294330" y="164582"/>
                      <a:pt x="294664" y="160879"/>
                      <a:pt x="294886" y="157177"/>
                    </a:cubicBezTo>
                    <a:cubicBezTo>
                      <a:pt x="295109" y="153257"/>
                      <a:pt x="295221" y="149445"/>
                      <a:pt x="295221" y="145634"/>
                    </a:cubicBezTo>
                    <a:moveTo>
                      <a:pt x="262591" y="160661"/>
                    </a:moveTo>
                    <a:cubicBezTo>
                      <a:pt x="262257" y="164582"/>
                      <a:pt x="261701" y="168611"/>
                      <a:pt x="260921" y="172422"/>
                    </a:cubicBezTo>
                    <a:cubicBezTo>
                      <a:pt x="260030" y="176887"/>
                      <a:pt x="258917" y="181351"/>
                      <a:pt x="257469" y="185816"/>
                    </a:cubicBezTo>
                    <a:cubicBezTo>
                      <a:pt x="256801" y="187994"/>
                      <a:pt x="256021" y="190063"/>
                      <a:pt x="255130" y="192241"/>
                    </a:cubicBezTo>
                    <a:cubicBezTo>
                      <a:pt x="253682" y="195943"/>
                      <a:pt x="252012" y="199537"/>
                      <a:pt x="250119" y="203130"/>
                    </a:cubicBezTo>
                    <a:cubicBezTo>
                      <a:pt x="248337" y="206506"/>
                      <a:pt x="246333" y="209664"/>
                      <a:pt x="244217" y="212822"/>
                    </a:cubicBezTo>
                    <a:cubicBezTo>
                      <a:pt x="242992" y="214673"/>
                      <a:pt x="241655" y="216415"/>
                      <a:pt x="240319" y="218158"/>
                    </a:cubicBezTo>
                    <a:cubicBezTo>
                      <a:pt x="239540" y="219138"/>
                      <a:pt x="238649" y="220227"/>
                      <a:pt x="237869" y="221207"/>
                    </a:cubicBezTo>
                    <a:cubicBezTo>
                      <a:pt x="236644" y="222622"/>
                      <a:pt x="235419" y="224038"/>
                      <a:pt x="234194" y="225236"/>
                    </a:cubicBezTo>
                    <a:cubicBezTo>
                      <a:pt x="233637" y="225780"/>
                      <a:pt x="233081" y="226433"/>
                      <a:pt x="232524" y="226978"/>
                    </a:cubicBezTo>
                    <a:cubicBezTo>
                      <a:pt x="232190" y="227414"/>
                      <a:pt x="231744" y="227740"/>
                      <a:pt x="231410" y="228176"/>
                    </a:cubicBezTo>
                    <a:cubicBezTo>
                      <a:pt x="230965" y="228611"/>
                      <a:pt x="230631" y="228938"/>
                      <a:pt x="230185" y="229374"/>
                    </a:cubicBezTo>
                    <a:cubicBezTo>
                      <a:pt x="229740" y="229809"/>
                      <a:pt x="229183" y="230245"/>
                      <a:pt x="228626" y="230789"/>
                    </a:cubicBezTo>
                    <a:cubicBezTo>
                      <a:pt x="227512" y="231878"/>
                      <a:pt x="226287" y="232858"/>
                      <a:pt x="225174" y="233838"/>
                    </a:cubicBezTo>
                    <a:cubicBezTo>
                      <a:pt x="223503" y="235254"/>
                      <a:pt x="221722" y="236669"/>
                      <a:pt x="219940" y="237976"/>
                    </a:cubicBezTo>
                    <a:cubicBezTo>
                      <a:pt x="218158" y="239283"/>
                      <a:pt x="216376" y="240590"/>
                      <a:pt x="214483" y="241788"/>
                    </a:cubicBezTo>
                    <a:cubicBezTo>
                      <a:pt x="211031" y="243965"/>
                      <a:pt x="207356" y="246034"/>
                      <a:pt x="203681" y="247886"/>
                    </a:cubicBezTo>
                    <a:cubicBezTo>
                      <a:pt x="199672" y="249846"/>
                      <a:pt x="195552" y="251588"/>
                      <a:pt x="191320" y="253004"/>
                    </a:cubicBezTo>
                    <a:cubicBezTo>
                      <a:pt x="186977" y="254528"/>
                      <a:pt x="182634" y="255726"/>
                      <a:pt x="178068" y="256706"/>
                    </a:cubicBezTo>
                    <a:cubicBezTo>
                      <a:pt x="173391" y="257686"/>
                      <a:pt x="168713" y="258448"/>
                      <a:pt x="163925" y="258993"/>
                    </a:cubicBezTo>
                    <a:cubicBezTo>
                      <a:pt x="158914" y="259537"/>
                      <a:pt x="153902" y="259864"/>
                      <a:pt x="148891" y="259864"/>
                    </a:cubicBezTo>
                    <a:cubicBezTo>
                      <a:pt x="143880" y="259864"/>
                      <a:pt x="138757" y="259755"/>
                      <a:pt x="133746" y="259319"/>
                    </a:cubicBezTo>
                    <a:cubicBezTo>
                      <a:pt x="128957" y="258884"/>
                      <a:pt x="124280" y="258231"/>
                      <a:pt x="119491" y="257250"/>
                    </a:cubicBezTo>
                    <a:cubicBezTo>
                      <a:pt x="115037" y="256379"/>
                      <a:pt x="110582" y="255182"/>
                      <a:pt x="106239" y="253766"/>
                    </a:cubicBezTo>
                    <a:cubicBezTo>
                      <a:pt x="102008" y="252350"/>
                      <a:pt x="97887" y="250717"/>
                      <a:pt x="93767" y="248866"/>
                    </a:cubicBezTo>
                    <a:cubicBezTo>
                      <a:pt x="89869" y="246906"/>
                      <a:pt x="85971" y="244837"/>
                      <a:pt x="82185" y="242441"/>
                    </a:cubicBezTo>
                    <a:cubicBezTo>
                      <a:pt x="78399" y="240045"/>
                      <a:pt x="74835" y="237432"/>
                      <a:pt x="71383" y="234601"/>
                    </a:cubicBezTo>
                    <a:cubicBezTo>
                      <a:pt x="67931" y="231660"/>
                      <a:pt x="64590" y="228611"/>
                      <a:pt x="61472" y="225345"/>
                    </a:cubicBezTo>
                    <a:cubicBezTo>
                      <a:pt x="59913" y="223711"/>
                      <a:pt x="58465" y="222078"/>
                      <a:pt x="57017" y="220444"/>
                    </a:cubicBezTo>
                    <a:cubicBezTo>
                      <a:pt x="55570" y="218811"/>
                      <a:pt x="54233" y="217069"/>
                      <a:pt x="52897" y="215217"/>
                    </a:cubicBezTo>
                    <a:cubicBezTo>
                      <a:pt x="50336" y="211733"/>
                      <a:pt x="47886" y="208030"/>
                      <a:pt x="45770" y="204219"/>
                    </a:cubicBezTo>
                    <a:cubicBezTo>
                      <a:pt x="43654" y="200408"/>
                      <a:pt x="41761" y="196488"/>
                      <a:pt x="40090" y="192459"/>
                    </a:cubicBezTo>
                    <a:cubicBezTo>
                      <a:pt x="38420" y="188321"/>
                      <a:pt x="37084" y="184074"/>
                      <a:pt x="35859" y="179827"/>
                    </a:cubicBezTo>
                    <a:cubicBezTo>
                      <a:pt x="34634" y="175362"/>
                      <a:pt x="33743" y="170789"/>
                      <a:pt x="33075" y="166215"/>
                    </a:cubicBezTo>
                    <a:cubicBezTo>
                      <a:pt x="32406" y="161424"/>
                      <a:pt x="31961" y="156523"/>
                      <a:pt x="31738" y="151732"/>
                    </a:cubicBezTo>
                    <a:cubicBezTo>
                      <a:pt x="31627" y="149228"/>
                      <a:pt x="31627" y="146723"/>
                      <a:pt x="31627" y="144218"/>
                    </a:cubicBezTo>
                    <a:cubicBezTo>
                      <a:pt x="31627" y="141714"/>
                      <a:pt x="31738" y="139209"/>
                      <a:pt x="31850" y="136705"/>
                    </a:cubicBezTo>
                    <a:cubicBezTo>
                      <a:pt x="32184" y="131913"/>
                      <a:pt x="32629" y="127122"/>
                      <a:pt x="33520" y="122331"/>
                    </a:cubicBezTo>
                    <a:cubicBezTo>
                      <a:pt x="34299" y="117866"/>
                      <a:pt x="35302" y="113401"/>
                      <a:pt x="36638" y="108937"/>
                    </a:cubicBezTo>
                    <a:cubicBezTo>
                      <a:pt x="37863" y="104690"/>
                      <a:pt x="39422" y="100443"/>
                      <a:pt x="41204" y="96414"/>
                    </a:cubicBezTo>
                    <a:cubicBezTo>
                      <a:pt x="42986" y="92385"/>
                      <a:pt x="44990" y="88465"/>
                      <a:pt x="47217" y="84653"/>
                    </a:cubicBezTo>
                    <a:cubicBezTo>
                      <a:pt x="49445" y="80842"/>
                      <a:pt x="52006" y="77249"/>
                      <a:pt x="54679" y="73764"/>
                    </a:cubicBezTo>
                    <a:cubicBezTo>
                      <a:pt x="57463" y="70170"/>
                      <a:pt x="60470" y="66795"/>
                      <a:pt x="63699" y="63637"/>
                    </a:cubicBezTo>
                    <a:cubicBezTo>
                      <a:pt x="66817" y="60479"/>
                      <a:pt x="70269" y="57430"/>
                      <a:pt x="73833" y="54599"/>
                    </a:cubicBezTo>
                    <a:cubicBezTo>
                      <a:pt x="77285" y="51876"/>
                      <a:pt x="80960" y="49372"/>
                      <a:pt x="84746" y="47085"/>
                    </a:cubicBezTo>
                    <a:cubicBezTo>
                      <a:pt x="88533" y="44798"/>
                      <a:pt x="92430" y="42729"/>
                      <a:pt x="96439" y="40987"/>
                    </a:cubicBezTo>
                    <a:cubicBezTo>
                      <a:pt x="100560" y="39136"/>
                      <a:pt x="104680" y="37611"/>
                      <a:pt x="108912" y="36304"/>
                    </a:cubicBezTo>
                    <a:cubicBezTo>
                      <a:pt x="113366" y="34998"/>
                      <a:pt x="117821" y="33909"/>
                      <a:pt x="122275" y="33038"/>
                    </a:cubicBezTo>
                    <a:cubicBezTo>
                      <a:pt x="127064" y="32166"/>
                      <a:pt x="131853" y="31622"/>
                      <a:pt x="136641" y="31295"/>
                    </a:cubicBezTo>
                    <a:cubicBezTo>
                      <a:pt x="139091" y="31186"/>
                      <a:pt x="141652" y="31078"/>
                      <a:pt x="144214" y="30969"/>
                    </a:cubicBezTo>
                    <a:cubicBezTo>
                      <a:pt x="146775" y="30969"/>
                      <a:pt x="149336" y="30969"/>
                      <a:pt x="151786" y="30969"/>
                    </a:cubicBezTo>
                    <a:cubicBezTo>
                      <a:pt x="156798" y="31078"/>
                      <a:pt x="161698" y="31513"/>
                      <a:pt x="166597" y="32166"/>
                    </a:cubicBezTo>
                    <a:cubicBezTo>
                      <a:pt x="171275" y="32820"/>
                      <a:pt x="175952" y="33691"/>
                      <a:pt x="180518" y="34780"/>
                    </a:cubicBezTo>
                    <a:cubicBezTo>
                      <a:pt x="184972" y="35869"/>
                      <a:pt x="189315" y="37284"/>
                      <a:pt x="193547" y="38809"/>
                    </a:cubicBezTo>
                    <a:cubicBezTo>
                      <a:pt x="197667" y="40442"/>
                      <a:pt x="201788" y="42294"/>
                      <a:pt x="205686" y="44363"/>
                    </a:cubicBezTo>
                    <a:cubicBezTo>
                      <a:pt x="209583" y="46432"/>
                      <a:pt x="213370" y="48718"/>
                      <a:pt x="217044" y="51332"/>
                    </a:cubicBezTo>
                    <a:cubicBezTo>
                      <a:pt x="220719" y="53945"/>
                      <a:pt x="224172" y="56777"/>
                      <a:pt x="227512" y="59717"/>
                    </a:cubicBezTo>
                    <a:cubicBezTo>
                      <a:pt x="229183" y="61241"/>
                      <a:pt x="230853" y="62766"/>
                      <a:pt x="232412" y="64399"/>
                    </a:cubicBezTo>
                    <a:cubicBezTo>
                      <a:pt x="233971" y="66033"/>
                      <a:pt x="235531" y="67666"/>
                      <a:pt x="236978" y="69299"/>
                    </a:cubicBezTo>
                    <a:cubicBezTo>
                      <a:pt x="239874" y="72675"/>
                      <a:pt x="242546" y="76160"/>
                      <a:pt x="244885" y="79862"/>
                    </a:cubicBezTo>
                    <a:cubicBezTo>
                      <a:pt x="247335" y="83456"/>
                      <a:pt x="249562" y="87267"/>
                      <a:pt x="251455" y="91187"/>
                    </a:cubicBezTo>
                    <a:cubicBezTo>
                      <a:pt x="253348" y="95107"/>
                      <a:pt x="255130" y="99245"/>
                      <a:pt x="256578" y="103383"/>
                    </a:cubicBezTo>
                    <a:cubicBezTo>
                      <a:pt x="258026" y="107630"/>
                      <a:pt x="259251" y="112095"/>
                      <a:pt x="260253" y="116450"/>
                    </a:cubicBezTo>
                    <a:cubicBezTo>
                      <a:pt x="261255" y="121024"/>
                      <a:pt x="261923" y="125706"/>
                      <a:pt x="262369" y="130498"/>
                    </a:cubicBezTo>
                    <a:cubicBezTo>
                      <a:pt x="262926" y="135507"/>
                      <a:pt x="263148" y="140407"/>
                      <a:pt x="263148" y="145416"/>
                    </a:cubicBezTo>
                    <a:cubicBezTo>
                      <a:pt x="263371" y="150643"/>
                      <a:pt x="263148" y="155652"/>
                      <a:pt x="262591" y="160661"/>
                    </a:cubicBezTo>
                  </a:path>
                </a:pathLst>
              </a:custGeom>
              <a:grpFill/>
              <a:ln w="11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16" name="Vapaamuotoinen: Muoto 15">
                <a:extLst>
                  <a:ext uri="{FF2B5EF4-FFF2-40B4-BE49-F238E27FC236}">
                    <a16:creationId xmlns:a16="http://schemas.microsoft.com/office/drawing/2014/main" id="{8BFDF7F8-CE89-408B-AC52-6D95B4CE64B7}"/>
                  </a:ext>
                </a:extLst>
              </p:cNvPr>
              <p:cNvSpPr/>
              <p:nvPr/>
            </p:nvSpPr>
            <p:spPr bwMode="black">
              <a:xfrm>
                <a:off x="10972862" y="6318240"/>
                <a:ext cx="32851" cy="290311"/>
              </a:xfrm>
              <a:custGeom>
                <a:avLst/>
                <a:gdLst>
                  <a:gd name="connsiteX0" fmla="*/ 334 w 32851"/>
                  <a:gd name="connsiteY0" fmla="*/ 290312 h 290311"/>
                  <a:gd name="connsiteX1" fmla="*/ 32518 w 32851"/>
                  <a:gd name="connsiteY1" fmla="*/ 290312 h 290311"/>
                  <a:gd name="connsiteX2" fmla="*/ 32852 w 32851"/>
                  <a:gd name="connsiteY2" fmla="*/ 145156 h 290311"/>
                  <a:gd name="connsiteX3" fmla="*/ 32518 w 32851"/>
                  <a:gd name="connsiteY3" fmla="*/ 0 h 290311"/>
                  <a:gd name="connsiteX4" fmla="*/ 334 w 32851"/>
                  <a:gd name="connsiteY4" fmla="*/ 0 h 290311"/>
                  <a:gd name="connsiteX5" fmla="*/ 0 w 32851"/>
                  <a:gd name="connsiteY5" fmla="*/ 145156 h 290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851" h="290311">
                    <a:moveTo>
                      <a:pt x="334" y="290312"/>
                    </a:moveTo>
                    <a:lnTo>
                      <a:pt x="32518" y="290312"/>
                    </a:lnTo>
                    <a:lnTo>
                      <a:pt x="32852" y="145156"/>
                    </a:lnTo>
                    <a:lnTo>
                      <a:pt x="32518" y="0"/>
                    </a:lnTo>
                    <a:lnTo>
                      <a:pt x="334" y="0"/>
                    </a:lnTo>
                    <a:lnTo>
                      <a:pt x="0" y="145156"/>
                    </a:lnTo>
                    <a:close/>
                  </a:path>
                </a:pathLst>
              </a:custGeom>
              <a:grpFill/>
              <a:ln w="11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17" name="Vapaamuotoinen: Muoto 16">
                <a:extLst>
                  <a:ext uri="{FF2B5EF4-FFF2-40B4-BE49-F238E27FC236}">
                    <a16:creationId xmlns:a16="http://schemas.microsoft.com/office/drawing/2014/main" id="{87E1F246-482F-4CA9-B52C-236AF55CD1F6}"/>
                  </a:ext>
                </a:extLst>
              </p:cNvPr>
              <p:cNvSpPr/>
              <p:nvPr/>
            </p:nvSpPr>
            <p:spPr bwMode="black">
              <a:xfrm>
                <a:off x="10278854" y="6318240"/>
                <a:ext cx="202567" cy="290311"/>
              </a:xfrm>
              <a:custGeom>
                <a:avLst/>
                <a:gdLst>
                  <a:gd name="connsiteX0" fmla="*/ 0 w 202567"/>
                  <a:gd name="connsiteY0" fmla="*/ 0 h 290311"/>
                  <a:gd name="connsiteX1" fmla="*/ 0 w 202567"/>
                  <a:gd name="connsiteY1" fmla="*/ 32233 h 290311"/>
                  <a:gd name="connsiteX2" fmla="*/ 85081 w 202567"/>
                  <a:gd name="connsiteY2" fmla="*/ 32233 h 290311"/>
                  <a:gd name="connsiteX3" fmla="*/ 84746 w 202567"/>
                  <a:gd name="connsiteY3" fmla="*/ 161163 h 290311"/>
                  <a:gd name="connsiteX4" fmla="*/ 85081 w 202567"/>
                  <a:gd name="connsiteY4" fmla="*/ 290312 h 290311"/>
                  <a:gd name="connsiteX5" fmla="*/ 117710 w 202567"/>
                  <a:gd name="connsiteY5" fmla="*/ 290312 h 290311"/>
                  <a:gd name="connsiteX6" fmla="*/ 117932 w 202567"/>
                  <a:gd name="connsiteY6" fmla="*/ 161163 h 290311"/>
                  <a:gd name="connsiteX7" fmla="*/ 117710 w 202567"/>
                  <a:gd name="connsiteY7" fmla="*/ 32233 h 290311"/>
                  <a:gd name="connsiteX8" fmla="*/ 202567 w 202567"/>
                  <a:gd name="connsiteY8" fmla="*/ 32233 h 290311"/>
                  <a:gd name="connsiteX9" fmla="*/ 202567 w 202567"/>
                  <a:gd name="connsiteY9" fmla="*/ 0 h 290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2567" h="290311">
                    <a:moveTo>
                      <a:pt x="0" y="0"/>
                    </a:moveTo>
                    <a:lnTo>
                      <a:pt x="0" y="32233"/>
                    </a:lnTo>
                    <a:lnTo>
                      <a:pt x="85081" y="32233"/>
                    </a:lnTo>
                    <a:lnTo>
                      <a:pt x="84746" y="161163"/>
                    </a:lnTo>
                    <a:lnTo>
                      <a:pt x="85081" y="290312"/>
                    </a:lnTo>
                    <a:lnTo>
                      <a:pt x="117710" y="290312"/>
                    </a:lnTo>
                    <a:lnTo>
                      <a:pt x="117932" y="161163"/>
                    </a:lnTo>
                    <a:lnTo>
                      <a:pt x="117710" y="32233"/>
                    </a:lnTo>
                    <a:lnTo>
                      <a:pt x="202567" y="32233"/>
                    </a:lnTo>
                    <a:lnTo>
                      <a:pt x="202567" y="0"/>
                    </a:lnTo>
                    <a:close/>
                  </a:path>
                </a:pathLst>
              </a:custGeom>
              <a:grpFill/>
              <a:ln w="11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18" name="Vapaamuotoinen: Muoto 17">
                <a:extLst>
                  <a:ext uri="{FF2B5EF4-FFF2-40B4-BE49-F238E27FC236}">
                    <a16:creationId xmlns:a16="http://schemas.microsoft.com/office/drawing/2014/main" id="{38CF3B7E-405C-4AF3-B04B-D67CCD8D9C9B}"/>
                  </a:ext>
                </a:extLst>
              </p:cNvPr>
              <p:cNvSpPr/>
              <p:nvPr/>
            </p:nvSpPr>
            <p:spPr bwMode="black">
              <a:xfrm>
                <a:off x="10763359" y="6317810"/>
                <a:ext cx="159501" cy="291546"/>
              </a:xfrm>
              <a:custGeom>
                <a:avLst/>
                <a:gdLst>
                  <a:gd name="connsiteX0" fmla="*/ 126872 w 159501"/>
                  <a:gd name="connsiteY0" fmla="*/ 76547 h 291546"/>
                  <a:gd name="connsiteX1" fmla="*/ 126427 w 159501"/>
                  <a:gd name="connsiteY1" fmla="*/ 69251 h 291546"/>
                  <a:gd name="connsiteX2" fmla="*/ 125536 w 159501"/>
                  <a:gd name="connsiteY2" fmla="*/ 64460 h 291546"/>
                  <a:gd name="connsiteX3" fmla="*/ 124645 w 159501"/>
                  <a:gd name="connsiteY3" fmla="*/ 61302 h 291546"/>
                  <a:gd name="connsiteX4" fmla="*/ 123532 w 159501"/>
                  <a:gd name="connsiteY4" fmla="*/ 58362 h 291546"/>
                  <a:gd name="connsiteX5" fmla="*/ 120525 w 159501"/>
                  <a:gd name="connsiteY5" fmla="*/ 52917 h 291546"/>
                  <a:gd name="connsiteX6" fmla="*/ 116516 w 159501"/>
                  <a:gd name="connsiteY6" fmla="*/ 47908 h 291546"/>
                  <a:gd name="connsiteX7" fmla="*/ 113843 w 159501"/>
                  <a:gd name="connsiteY7" fmla="*/ 45404 h 291546"/>
                  <a:gd name="connsiteX8" fmla="*/ 112507 w 159501"/>
                  <a:gd name="connsiteY8" fmla="*/ 44315 h 291546"/>
                  <a:gd name="connsiteX9" fmla="*/ 111839 w 159501"/>
                  <a:gd name="connsiteY9" fmla="*/ 43770 h 291546"/>
                  <a:gd name="connsiteX10" fmla="*/ 111282 w 159501"/>
                  <a:gd name="connsiteY10" fmla="*/ 43226 h 291546"/>
                  <a:gd name="connsiteX11" fmla="*/ 109611 w 159501"/>
                  <a:gd name="connsiteY11" fmla="*/ 42028 h 291546"/>
                  <a:gd name="connsiteX12" fmla="*/ 106493 w 159501"/>
                  <a:gd name="connsiteY12" fmla="*/ 40068 h 291546"/>
                  <a:gd name="connsiteX13" fmla="*/ 105157 w 159501"/>
                  <a:gd name="connsiteY13" fmla="*/ 39305 h 291546"/>
                  <a:gd name="connsiteX14" fmla="*/ 100591 w 159501"/>
                  <a:gd name="connsiteY14" fmla="*/ 37128 h 291546"/>
                  <a:gd name="connsiteX15" fmla="*/ 95914 w 159501"/>
                  <a:gd name="connsiteY15" fmla="*/ 35494 h 291546"/>
                  <a:gd name="connsiteX16" fmla="*/ 92462 w 159501"/>
                  <a:gd name="connsiteY16" fmla="*/ 34623 h 291546"/>
                  <a:gd name="connsiteX17" fmla="*/ 88898 w 159501"/>
                  <a:gd name="connsiteY17" fmla="*/ 33861 h 291546"/>
                  <a:gd name="connsiteX18" fmla="*/ 83553 w 159501"/>
                  <a:gd name="connsiteY18" fmla="*/ 33098 h 291546"/>
                  <a:gd name="connsiteX19" fmla="*/ 79544 w 159501"/>
                  <a:gd name="connsiteY19" fmla="*/ 32881 h 291546"/>
                  <a:gd name="connsiteX20" fmla="*/ 75535 w 159501"/>
                  <a:gd name="connsiteY20" fmla="*/ 32772 h 291546"/>
                  <a:gd name="connsiteX21" fmla="*/ 32215 w 159501"/>
                  <a:gd name="connsiteY21" fmla="*/ 32772 h 291546"/>
                  <a:gd name="connsiteX22" fmla="*/ 32215 w 159501"/>
                  <a:gd name="connsiteY22" fmla="*/ 121738 h 291546"/>
                  <a:gd name="connsiteX23" fmla="*/ 75423 w 159501"/>
                  <a:gd name="connsiteY23" fmla="*/ 121738 h 291546"/>
                  <a:gd name="connsiteX24" fmla="*/ 86448 w 159501"/>
                  <a:gd name="connsiteY24" fmla="*/ 120976 h 291546"/>
                  <a:gd name="connsiteX25" fmla="*/ 96248 w 159501"/>
                  <a:gd name="connsiteY25" fmla="*/ 118689 h 291546"/>
                  <a:gd name="connsiteX26" fmla="*/ 104934 w 159501"/>
                  <a:gd name="connsiteY26" fmla="*/ 114987 h 291546"/>
                  <a:gd name="connsiteX27" fmla="*/ 112618 w 159501"/>
                  <a:gd name="connsiteY27" fmla="*/ 109869 h 291546"/>
                  <a:gd name="connsiteX28" fmla="*/ 115514 w 159501"/>
                  <a:gd name="connsiteY28" fmla="*/ 107146 h 291546"/>
                  <a:gd name="connsiteX29" fmla="*/ 118075 w 159501"/>
                  <a:gd name="connsiteY29" fmla="*/ 104206 h 291546"/>
                  <a:gd name="connsiteX30" fmla="*/ 120302 w 159501"/>
                  <a:gd name="connsiteY30" fmla="*/ 101157 h 291546"/>
                  <a:gd name="connsiteX31" fmla="*/ 122195 w 159501"/>
                  <a:gd name="connsiteY31" fmla="*/ 97782 h 291546"/>
                  <a:gd name="connsiteX32" fmla="*/ 124979 w 159501"/>
                  <a:gd name="connsiteY32" fmla="*/ 90377 h 291546"/>
                  <a:gd name="connsiteX33" fmla="*/ 125982 w 159501"/>
                  <a:gd name="connsiteY33" fmla="*/ 85694 h 291546"/>
                  <a:gd name="connsiteX34" fmla="*/ 126872 w 159501"/>
                  <a:gd name="connsiteY34" fmla="*/ 76547 h 291546"/>
                  <a:gd name="connsiteX35" fmla="*/ 98809 w 159501"/>
                  <a:gd name="connsiteY35" fmla="*/ 151249 h 291546"/>
                  <a:gd name="connsiteX36" fmla="*/ 42126 w 159501"/>
                  <a:gd name="connsiteY36" fmla="*/ 153862 h 291546"/>
                  <a:gd name="connsiteX37" fmla="*/ 32215 w 159501"/>
                  <a:gd name="connsiteY37" fmla="*/ 156040 h 291546"/>
                  <a:gd name="connsiteX38" fmla="*/ 32215 w 159501"/>
                  <a:gd name="connsiteY38" fmla="*/ 168018 h 291546"/>
                  <a:gd name="connsiteX39" fmla="*/ 32215 w 159501"/>
                  <a:gd name="connsiteY39" fmla="*/ 191866 h 291546"/>
                  <a:gd name="connsiteX40" fmla="*/ 32215 w 159501"/>
                  <a:gd name="connsiteY40" fmla="*/ 243591 h 291546"/>
                  <a:gd name="connsiteX41" fmla="*/ 32215 w 159501"/>
                  <a:gd name="connsiteY41" fmla="*/ 269508 h 291546"/>
                  <a:gd name="connsiteX42" fmla="*/ 32215 w 159501"/>
                  <a:gd name="connsiteY42" fmla="*/ 282466 h 291546"/>
                  <a:gd name="connsiteX43" fmla="*/ 32215 w 159501"/>
                  <a:gd name="connsiteY43" fmla="*/ 289000 h 291546"/>
                  <a:gd name="connsiteX44" fmla="*/ 27538 w 159501"/>
                  <a:gd name="connsiteY44" fmla="*/ 290851 h 291546"/>
                  <a:gd name="connsiteX45" fmla="*/ 7604 w 159501"/>
                  <a:gd name="connsiteY45" fmla="*/ 290851 h 291546"/>
                  <a:gd name="connsiteX46" fmla="*/ 31 w 159501"/>
                  <a:gd name="connsiteY46" fmla="*/ 288564 h 291546"/>
                  <a:gd name="connsiteX47" fmla="*/ 31 w 159501"/>
                  <a:gd name="connsiteY47" fmla="*/ 285079 h 291546"/>
                  <a:gd name="connsiteX48" fmla="*/ 31 w 159501"/>
                  <a:gd name="connsiteY48" fmla="*/ 274626 h 291546"/>
                  <a:gd name="connsiteX49" fmla="*/ 31 w 159501"/>
                  <a:gd name="connsiteY49" fmla="*/ 214516 h 291546"/>
                  <a:gd name="connsiteX50" fmla="*/ 143 w 159501"/>
                  <a:gd name="connsiteY50" fmla="*/ 7944 h 291546"/>
                  <a:gd name="connsiteX51" fmla="*/ 143 w 159501"/>
                  <a:gd name="connsiteY51" fmla="*/ 1846 h 291546"/>
                  <a:gd name="connsiteX52" fmla="*/ 5042 w 159501"/>
                  <a:gd name="connsiteY52" fmla="*/ 539 h 291546"/>
                  <a:gd name="connsiteX53" fmla="*/ 17404 w 159501"/>
                  <a:gd name="connsiteY53" fmla="*/ 539 h 291546"/>
                  <a:gd name="connsiteX54" fmla="*/ 42126 w 159501"/>
                  <a:gd name="connsiteY54" fmla="*/ 539 h 291546"/>
                  <a:gd name="connsiteX55" fmla="*/ 98141 w 159501"/>
                  <a:gd name="connsiteY55" fmla="*/ 2826 h 291546"/>
                  <a:gd name="connsiteX56" fmla="*/ 159501 w 159501"/>
                  <a:gd name="connsiteY56" fmla="*/ 76656 h 291546"/>
                  <a:gd name="connsiteX57" fmla="*/ 98809 w 159501"/>
                  <a:gd name="connsiteY57" fmla="*/ 151249 h 291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59501" h="291546">
                    <a:moveTo>
                      <a:pt x="126872" y="76547"/>
                    </a:moveTo>
                    <a:cubicBezTo>
                      <a:pt x="126872" y="74043"/>
                      <a:pt x="126761" y="71647"/>
                      <a:pt x="126427" y="69251"/>
                    </a:cubicBezTo>
                    <a:cubicBezTo>
                      <a:pt x="126204" y="67618"/>
                      <a:pt x="125870" y="65985"/>
                      <a:pt x="125536" y="64460"/>
                    </a:cubicBezTo>
                    <a:cubicBezTo>
                      <a:pt x="125313" y="63371"/>
                      <a:pt x="124979" y="62282"/>
                      <a:pt x="124645" y="61302"/>
                    </a:cubicBezTo>
                    <a:cubicBezTo>
                      <a:pt x="124311" y="60322"/>
                      <a:pt x="123866" y="59342"/>
                      <a:pt x="123532" y="58362"/>
                    </a:cubicBezTo>
                    <a:cubicBezTo>
                      <a:pt x="122752" y="56402"/>
                      <a:pt x="121638" y="54551"/>
                      <a:pt x="120525" y="52917"/>
                    </a:cubicBezTo>
                    <a:cubicBezTo>
                      <a:pt x="119300" y="51175"/>
                      <a:pt x="117963" y="49433"/>
                      <a:pt x="116516" y="47908"/>
                    </a:cubicBezTo>
                    <a:cubicBezTo>
                      <a:pt x="115625" y="47037"/>
                      <a:pt x="114734" y="46166"/>
                      <a:pt x="113843" y="45404"/>
                    </a:cubicBezTo>
                    <a:cubicBezTo>
                      <a:pt x="113398" y="44968"/>
                      <a:pt x="112952" y="44641"/>
                      <a:pt x="112507" y="44315"/>
                    </a:cubicBezTo>
                    <a:cubicBezTo>
                      <a:pt x="112284" y="44097"/>
                      <a:pt x="112061" y="43988"/>
                      <a:pt x="111839" y="43770"/>
                    </a:cubicBezTo>
                    <a:cubicBezTo>
                      <a:pt x="111616" y="43661"/>
                      <a:pt x="111504" y="43443"/>
                      <a:pt x="111282" y="43226"/>
                    </a:cubicBezTo>
                    <a:cubicBezTo>
                      <a:pt x="110725" y="42790"/>
                      <a:pt x="110168" y="42354"/>
                      <a:pt x="109611" y="42028"/>
                    </a:cubicBezTo>
                    <a:cubicBezTo>
                      <a:pt x="108609" y="41266"/>
                      <a:pt x="107607" y="40612"/>
                      <a:pt x="106493" y="40068"/>
                    </a:cubicBezTo>
                    <a:cubicBezTo>
                      <a:pt x="106048" y="39850"/>
                      <a:pt x="105602" y="39523"/>
                      <a:pt x="105157" y="39305"/>
                    </a:cubicBezTo>
                    <a:cubicBezTo>
                      <a:pt x="103709" y="38543"/>
                      <a:pt x="102150" y="37781"/>
                      <a:pt x="100591" y="37128"/>
                    </a:cubicBezTo>
                    <a:cubicBezTo>
                      <a:pt x="99032" y="36474"/>
                      <a:pt x="97584" y="36039"/>
                      <a:pt x="95914" y="35494"/>
                    </a:cubicBezTo>
                    <a:cubicBezTo>
                      <a:pt x="94800" y="35167"/>
                      <a:pt x="93575" y="34841"/>
                      <a:pt x="92462" y="34623"/>
                    </a:cubicBezTo>
                    <a:cubicBezTo>
                      <a:pt x="91237" y="34405"/>
                      <a:pt x="90123" y="34079"/>
                      <a:pt x="88898" y="33861"/>
                    </a:cubicBezTo>
                    <a:cubicBezTo>
                      <a:pt x="87116" y="33534"/>
                      <a:pt x="85334" y="33316"/>
                      <a:pt x="83553" y="33098"/>
                    </a:cubicBezTo>
                    <a:cubicBezTo>
                      <a:pt x="82216" y="32990"/>
                      <a:pt x="80880" y="32881"/>
                      <a:pt x="79544" y="32881"/>
                    </a:cubicBezTo>
                    <a:cubicBezTo>
                      <a:pt x="78207" y="32881"/>
                      <a:pt x="76871" y="32772"/>
                      <a:pt x="75535" y="32772"/>
                    </a:cubicBezTo>
                    <a:lnTo>
                      <a:pt x="32215" y="32772"/>
                    </a:lnTo>
                    <a:lnTo>
                      <a:pt x="32215" y="121738"/>
                    </a:lnTo>
                    <a:lnTo>
                      <a:pt x="75423" y="121738"/>
                    </a:lnTo>
                    <a:cubicBezTo>
                      <a:pt x="79098" y="121738"/>
                      <a:pt x="82773" y="121520"/>
                      <a:pt x="86448" y="120976"/>
                    </a:cubicBezTo>
                    <a:cubicBezTo>
                      <a:pt x="89789" y="120432"/>
                      <a:pt x="93018" y="119778"/>
                      <a:pt x="96248" y="118689"/>
                    </a:cubicBezTo>
                    <a:cubicBezTo>
                      <a:pt x="99255" y="117709"/>
                      <a:pt x="102150" y="116511"/>
                      <a:pt x="104934" y="114987"/>
                    </a:cubicBezTo>
                    <a:cubicBezTo>
                      <a:pt x="107607" y="113571"/>
                      <a:pt x="110168" y="111829"/>
                      <a:pt x="112618" y="109869"/>
                    </a:cubicBezTo>
                    <a:cubicBezTo>
                      <a:pt x="113620" y="108998"/>
                      <a:pt x="114623" y="108127"/>
                      <a:pt x="115514" y="107146"/>
                    </a:cubicBezTo>
                    <a:cubicBezTo>
                      <a:pt x="116404" y="106275"/>
                      <a:pt x="117295" y="105295"/>
                      <a:pt x="118075" y="104206"/>
                    </a:cubicBezTo>
                    <a:cubicBezTo>
                      <a:pt x="118854" y="103226"/>
                      <a:pt x="119634" y="102246"/>
                      <a:pt x="120302" y="101157"/>
                    </a:cubicBezTo>
                    <a:cubicBezTo>
                      <a:pt x="120970" y="100068"/>
                      <a:pt x="121638" y="98979"/>
                      <a:pt x="122195" y="97782"/>
                    </a:cubicBezTo>
                    <a:cubicBezTo>
                      <a:pt x="123309" y="95386"/>
                      <a:pt x="124311" y="92990"/>
                      <a:pt x="124979" y="90377"/>
                    </a:cubicBezTo>
                    <a:cubicBezTo>
                      <a:pt x="125425" y="88852"/>
                      <a:pt x="125759" y="87219"/>
                      <a:pt x="125982" y="85694"/>
                    </a:cubicBezTo>
                    <a:cubicBezTo>
                      <a:pt x="126650" y="82536"/>
                      <a:pt x="126872" y="79487"/>
                      <a:pt x="126872" y="76547"/>
                    </a:cubicBezTo>
                    <a:moveTo>
                      <a:pt x="98809" y="151249"/>
                    </a:moveTo>
                    <a:cubicBezTo>
                      <a:pt x="79766" y="155822"/>
                      <a:pt x="61058" y="153862"/>
                      <a:pt x="42126" y="153862"/>
                    </a:cubicBezTo>
                    <a:cubicBezTo>
                      <a:pt x="39899" y="153862"/>
                      <a:pt x="32215" y="151902"/>
                      <a:pt x="32215" y="156040"/>
                    </a:cubicBezTo>
                    <a:lnTo>
                      <a:pt x="32215" y="168018"/>
                    </a:lnTo>
                    <a:lnTo>
                      <a:pt x="32215" y="191866"/>
                    </a:lnTo>
                    <a:lnTo>
                      <a:pt x="32215" y="243591"/>
                    </a:lnTo>
                    <a:lnTo>
                      <a:pt x="32215" y="269508"/>
                    </a:lnTo>
                    <a:lnTo>
                      <a:pt x="32215" y="282466"/>
                    </a:lnTo>
                    <a:lnTo>
                      <a:pt x="32215" y="289000"/>
                    </a:lnTo>
                    <a:cubicBezTo>
                      <a:pt x="32215" y="292049"/>
                      <a:pt x="29431" y="290851"/>
                      <a:pt x="27538" y="290851"/>
                    </a:cubicBezTo>
                    <a:lnTo>
                      <a:pt x="7604" y="290851"/>
                    </a:lnTo>
                    <a:cubicBezTo>
                      <a:pt x="4708" y="290851"/>
                      <a:pt x="31" y="293464"/>
                      <a:pt x="31" y="288564"/>
                    </a:cubicBezTo>
                    <a:lnTo>
                      <a:pt x="31" y="285079"/>
                    </a:lnTo>
                    <a:cubicBezTo>
                      <a:pt x="31" y="281595"/>
                      <a:pt x="31" y="278110"/>
                      <a:pt x="31" y="274626"/>
                    </a:cubicBezTo>
                    <a:cubicBezTo>
                      <a:pt x="31" y="254589"/>
                      <a:pt x="31" y="234553"/>
                      <a:pt x="31" y="214516"/>
                    </a:cubicBezTo>
                    <a:cubicBezTo>
                      <a:pt x="-80" y="145695"/>
                      <a:pt x="143" y="76874"/>
                      <a:pt x="143" y="7944"/>
                    </a:cubicBezTo>
                    <a:lnTo>
                      <a:pt x="143" y="1846"/>
                    </a:lnTo>
                    <a:cubicBezTo>
                      <a:pt x="143" y="-1312"/>
                      <a:pt x="3261" y="539"/>
                      <a:pt x="5042" y="539"/>
                    </a:cubicBezTo>
                    <a:lnTo>
                      <a:pt x="17404" y="539"/>
                    </a:lnTo>
                    <a:lnTo>
                      <a:pt x="42126" y="539"/>
                    </a:lnTo>
                    <a:cubicBezTo>
                      <a:pt x="60835" y="539"/>
                      <a:pt x="79321" y="-1312"/>
                      <a:pt x="98141" y="2826"/>
                    </a:cubicBezTo>
                    <a:cubicBezTo>
                      <a:pt x="136561" y="11320"/>
                      <a:pt x="159501" y="37672"/>
                      <a:pt x="159501" y="76656"/>
                    </a:cubicBezTo>
                    <a:cubicBezTo>
                      <a:pt x="159390" y="113789"/>
                      <a:pt x="135559" y="142428"/>
                      <a:pt x="98809" y="151249"/>
                    </a:cubicBezTo>
                  </a:path>
                </a:pathLst>
              </a:custGeom>
              <a:grpFill/>
              <a:ln w="11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19" name="Vapaamuotoinen: Muoto 18">
                <a:extLst>
                  <a:ext uri="{FF2B5EF4-FFF2-40B4-BE49-F238E27FC236}">
                    <a16:creationId xmlns:a16="http://schemas.microsoft.com/office/drawing/2014/main" id="{5A06AC93-9716-40D2-833D-8E6D70548E41}"/>
                  </a:ext>
                </a:extLst>
              </p:cNvPr>
              <p:cNvSpPr/>
              <p:nvPr/>
            </p:nvSpPr>
            <p:spPr bwMode="black">
              <a:xfrm>
                <a:off x="10472624" y="6318240"/>
                <a:ext cx="245775" cy="290311"/>
              </a:xfrm>
              <a:custGeom>
                <a:avLst/>
                <a:gdLst>
                  <a:gd name="connsiteX0" fmla="*/ 172054 w 245775"/>
                  <a:gd name="connsiteY0" fmla="*/ 204176 h 290311"/>
                  <a:gd name="connsiteX1" fmla="*/ 122610 w 245775"/>
                  <a:gd name="connsiteY1" fmla="*/ 77750 h 290311"/>
                  <a:gd name="connsiteX2" fmla="*/ 73165 w 245775"/>
                  <a:gd name="connsiteY2" fmla="*/ 204176 h 290311"/>
                  <a:gd name="connsiteX3" fmla="*/ 172054 w 245775"/>
                  <a:gd name="connsiteY3" fmla="*/ 204176 h 290311"/>
                  <a:gd name="connsiteX4" fmla="*/ 206131 w 245775"/>
                  <a:gd name="connsiteY4" fmla="*/ 290312 h 290311"/>
                  <a:gd name="connsiteX5" fmla="*/ 183190 w 245775"/>
                  <a:gd name="connsiteY5" fmla="*/ 231618 h 290311"/>
                  <a:gd name="connsiteX6" fmla="*/ 62474 w 245775"/>
                  <a:gd name="connsiteY6" fmla="*/ 231618 h 290311"/>
                  <a:gd name="connsiteX7" fmla="*/ 39534 w 245775"/>
                  <a:gd name="connsiteY7" fmla="*/ 290312 h 290311"/>
                  <a:gd name="connsiteX8" fmla="*/ 0 w 245775"/>
                  <a:gd name="connsiteY8" fmla="*/ 290312 h 290311"/>
                  <a:gd name="connsiteX9" fmla="*/ 122721 w 245775"/>
                  <a:gd name="connsiteY9" fmla="*/ 0 h 290311"/>
                  <a:gd name="connsiteX10" fmla="*/ 245776 w 245775"/>
                  <a:gd name="connsiteY10" fmla="*/ 290312 h 290311"/>
                  <a:gd name="connsiteX11" fmla="*/ 206131 w 245775"/>
                  <a:gd name="connsiteY11" fmla="*/ 290312 h 290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5775" h="290311">
                    <a:moveTo>
                      <a:pt x="172054" y="204176"/>
                    </a:moveTo>
                    <a:lnTo>
                      <a:pt x="122610" y="77750"/>
                    </a:lnTo>
                    <a:lnTo>
                      <a:pt x="73165" y="204176"/>
                    </a:lnTo>
                    <a:lnTo>
                      <a:pt x="172054" y="204176"/>
                    </a:lnTo>
                    <a:close/>
                    <a:moveTo>
                      <a:pt x="206131" y="290312"/>
                    </a:moveTo>
                    <a:lnTo>
                      <a:pt x="183190" y="231618"/>
                    </a:lnTo>
                    <a:lnTo>
                      <a:pt x="62474" y="231618"/>
                    </a:lnTo>
                    <a:lnTo>
                      <a:pt x="39534" y="290312"/>
                    </a:lnTo>
                    <a:lnTo>
                      <a:pt x="0" y="290312"/>
                    </a:lnTo>
                    <a:lnTo>
                      <a:pt x="122721" y="0"/>
                    </a:lnTo>
                    <a:lnTo>
                      <a:pt x="245776" y="290312"/>
                    </a:lnTo>
                    <a:lnTo>
                      <a:pt x="206131" y="290312"/>
                    </a:lnTo>
                    <a:close/>
                  </a:path>
                </a:pathLst>
              </a:custGeom>
              <a:grpFill/>
              <a:ln w="11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2251572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1">
            <a:extLst>
              <a:ext uri="{FF2B5EF4-FFF2-40B4-BE49-F238E27FC236}">
                <a16:creationId xmlns:a16="http://schemas.microsoft.com/office/drawing/2014/main" id="{6331B118-1927-4C57-8776-8320C7ED1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07A367-957A-41C8-87A9-5FD1D83387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6000" y="1825625"/>
            <a:ext cx="5292000" cy="417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18DD739-5136-44E0-9852-73E57F4581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292000" cy="417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522B327-6A0C-4890-A476-572CF4AC1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BB7A-7565-440A-AF71-226D618FE89D}" type="slidenum">
              <a:rPr lang="fi-FI" smtClean="0"/>
              <a:t>‹#›</a:t>
            </a:fld>
            <a:endParaRPr lang="fi-FI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205699C-0800-47BB-85B7-921498F92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31B4-B0EC-4218-938E-B88CAD434FB9}" type="datetime1">
              <a:rPr lang="fi-FI" smtClean="0"/>
              <a:t>19.12.2023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1D6EAED-FDB3-4088-9706-894B65FAD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grpSp>
        <p:nvGrpSpPr>
          <p:cNvPr id="11" name="Ryhmä 10">
            <a:extLst>
              <a:ext uri="{FF2B5EF4-FFF2-40B4-BE49-F238E27FC236}">
                <a16:creationId xmlns:a16="http://schemas.microsoft.com/office/drawing/2014/main" id="{F3633EB6-2FC6-4525-8D4D-CD5AF613A5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288000" cy="6889450"/>
            <a:chOff x="0" y="0"/>
            <a:chExt cx="288000" cy="6889450"/>
          </a:xfrm>
          <a:solidFill>
            <a:srgbClr val="61BF1A"/>
          </a:solidFill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A05D240B-170D-4E74-A85C-1DD8A7C9364A}"/>
                </a:ext>
              </a:extLst>
            </p:cNvPr>
            <p:cNvSpPr/>
            <p:nvPr/>
          </p:nvSpPr>
          <p:spPr>
            <a:xfrm>
              <a:off x="0" y="0"/>
              <a:ext cx="288000" cy="99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9">
              <a:extLst>
                <a:ext uri="{FF2B5EF4-FFF2-40B4-BE49-F238E27FC236}">
                  <a16:creationId xmlns:a16="http://schemas.microsoft.com/office/drawing/2014/main" id="{79F9E934-5056-4381-930A-F4968423B5A7}"/>
                </a:ext>
              </a:extLst>
            </p:cNvPr>
            <p:cNvSpPr/>
            <p:nvPr/>
          </p:nvSpPr>
          <p:spPr>
            <a:xfrm>
              <a:off x="0" y="1417450"/>
              <a:ext cx="288000" cy="547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21" name="Logo">
            <a:extLst>
              <a:ext uri="{FF2B5EF4-FFF2-40B4-BE49-F238E27FC236}">
                <a16:creationId xmlns:a16="http://schemas.microsoft.com/office/drawing/2014/main" id="{AA3E7FE6-5576-45BF-9508-DDF0D0186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 bwMode="black">
          <a:xfrm>
            <a:off x="10274323" y="6214732"/>
            <a:ext cx="1529284" cy="403200"/>
            <a:chOff x="10278854" y="6216751"/>
            <a:chExt cx="1489243" cy="392643"/>
          </a:xfrm>
          <a:solidFill>
            <a:schemeClr val="tx1"/>
          </a:solidFill>
        </p:grpSpPr>
        <p:sp>
          <p:nvSpPr>
            <p:cNvPr id="22" name="Vapaamuotoinen: Muoto 13">
              <a:extLst>
                <a:ext uri="{FF2B5EF4-FFF2-40B4-BE49-F238E27FC236}">
                  <a16:creationId xmlns:a16="http://schemas.microsoft.com/office/drawing/2014/main" id="{A228A297-21CA-4696-8CE3-A1710DDF6E78}"/>
                </a:ext>
              </a:extLst>
            </p:cNvPr>
            <p:cNvSpPr/>
            <p:nvPr/>
          </p:nvSpPr>
          <p:spPr bwMode="black">
            <a:xfrm>
              <a:off x="11466195" y="6216751"/>
              <a:ext cx="301902" cy="392018"/>
            </a:xfrm>
            <a:custGeom>
              <a:avLst/>
              <a:gdLst>
                <a:gd name="connsiteX0" fmla="*/ 150227 w 301902"/>
                <a:gd name="connsiteY0" fmla="*/ 0 h 392018"/>
                <a:gd name="connsiteX1" fmla="*/ 126062 w 301902"/>
                <a:gd name="connsiteY1" fmla="*/ 55318 h 392018"/>
                <a:gd name="connsiteX2" fmla="*/ 126062 w 301902"/>
                <a:gd name="connsiteY2" fmla="*/ 170419 h 392018"/>
                <a:gd name="connsiteX3" fmla="*/ 96439 w 301902"/>
                <a:gd name="connsiteY3" fmla="*/ 105409 h 392018"/>
                <a:gd name="connsiteX4" fmla="*/ 69935 w 301902"/>
                <a:gd name="connsiteY4" fmla="*/ 165955 h 392018"/>
                <a:gd name="connsiteX5" fmla="*/ 101896 w 301902"/>
                <a:gd name="connsiteY5" fmla="*/ 235756 h 392018"/>
                <a:gd name="connsiteX6" fmla="*/ 52786 w 301902"/>
                <a:gd name="connsiteY6" fmla="*/ 205265 h 392018"/>
                <a:gd name="connsiteX7" fmla="*/ 33409 w 301902"/>
                <a:gd name="connsiteY7" fmla="*/ 249476 h 392018"/>
                <a:gd name="connsiteX8" fmla="*/ 80849 w 301902"/>
                <a:gd name="connsiteY8" fmla="*/ 278878 h 392018"/>
                <a:gd name="connsiteX9" fmla="*/ 20491 w 301902"/>
                <a:gd name="connsiteY9" fmla="*/ 278878 h 392018"/>
                <a:gd name="connsiteX10" fmla="*/ 0 w 301902"/>
                <a:gd name="connsiteY10" fmla="*/ 325811 h 392018"/>
                <a:gd name="connsiteX11" fmla="*/ 126062 w 301902"/>
                <a:gd name="connsiteY11" fmla="*/ 325811 h 392018"/>
                <a:gd name="connsiteX12" fmla="*/ 126062 w 301902"/>
                <a:gd name="connsiteY12" fmla="*/ 392019 h 392018"/>
                <a:gd name="connsiteX13" fmla="*/ 175729 w 301902"/>
                <a:gd name="connsiteY13" fmla="*/ 392019 h 392018"/>
                <a:gd name="connsiteX14" fmla="*/ 175729 w 301902"/>
                <a:gd name="connsiteY14" fmla="*/ 325811 h 392018"/>
                <a:gd name="connsiteX15" fmla="*/ 301902 w 301902"/>
                <a:gd name="connsiteY15" fmla="*/ 325811 h 392018"/>
                <a:gd name="connsiteX16" fmla="*/ 281300 w 301902"/>
                <a:gd name="connsiteY16" fmla="*/ 278878 h 392018"/>
                <a:gd name="connsiteX17" fmla="*/ 221054 w 301902"/>
                <a:gd name="connsiteY17" fmla="*/ 278878 h 392018"/>
                <a:gd name="connsiteX18" fmla="*/ 268494 w 301902"/>
                <a:gd name="connsiteY18" fmla="*/ 249476 h 392018"/>
                <a:gd name="connsiteX19" fmla="*/ 249117 w 301902"/>
                <a:gd name="connsiteY19" fmla="*/ 205265 h 392018"/>
                <a:gd name="connsiteX20" fmla="*/ 199895 w 301902"/>
                <a:gd name="connsiteY20" fmla="*/ 235756 h 392018"/>
                <a:gd name="connsiteX21" fmla="*/ 231967 w 301902"/>
                <a:gd name="connsiteY21" fmla="*/ 165955 h 392018"/>
                <a:gd name="connsiteX22" fmla="*/ 205463 w 301902"/>
                <a:gd name="connsiteY22" fmla="*/ 105409 h 392018"/>
                <a:gd name="connsiteX23" fmla="*/ 175729 w 301902"/>
                <a:gd name="connsiteY23" fmla="*/ 170419 h 392018"/>
                <a:gd name="connsiteX24" fmla="*/ 175729 w 301902"/>
                <a:gd name="connsiteY24" fmla="*/ 55318 h 392018"/>
                <a:gd name="connsiteX25" fmla="*/ 151675 w 301902"/>
                <a:gd name="connsiteY25" fmla="*/ 0 h 39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01902" h="392018">
                  <a:moveTo>
                    <a:pt x="150227" y="0"/>
                  </a:moveTo>
                  <a:lnTo>
                    <a:pt x="126062" y="55318"/>
                  </a:lnTo>
                  <a:lnTo>
                    <a:pt x="126062" y="170419"/>
                  </a:lnTo>
                  <a:lnTo>
                    <a:pt x="96439" y="105409"/>
                  </a:lnTo>
                  <a:lnTo>
                    <a:pt x="69935" y="165955"/>
                  </a:lnTo>
                  <a:lnTo>
                    <a:pt x="101896" y="235756"/>
                  </a:lnTo>
                  <a:lnTo>
                    <a:pt x="52786" y="205265"/>
                  </a:lnTo>
                  <a:lnTo>
                    <a:pt x="33409" y="249476"/>
                  </a:lnTo>
                  <a:lnTo>
                    <a:pt x="80849" y="278878"/>
                  </a:lnTo>
                  <a:lnTo>
                    <a:pt x="20491" y="278878"/>
                  </a:lnTo>
                  <a:lnTo>
                    <a:pt x="0" y="325811"/>
                  </a:lnTo>
                  <a:lnTo>
                    <a:pt x="126062" y="325811"/>
                  </a:lnTo>
                  <a:lnTo>
                    <a:pt x="126062" y="392019"/>
                  </a:lnTo>
                  <a:lnTo>
                    <a:pt x="175729" y="392019"/>
                  </a:lnTo>
                  <a:lnTo>
                    <a:pt x="175729" y="325811"/>
                  </a:lnTo>
                  <a:lnTo>
                    <a:pt x="301902" y="325811"/>
                  </a:lnTo>
                  <a:lnTo>
                    <a:pt x="281300" y="278878"/>
                  </a:lnTo>
                  <a:lnTo>
                    <a:pt x="221054" y="278878"/>
                  </a:lnTo>
                  <a:lnTo>
                    <a:pt x="268494" y="249476"/>
                  </a:lnTo>
                  <a:lnTo>
                    <a:pt x="249117" y="205265"/>
                  </a:lnTo>
                  <a:lnTo>
                    <a:pt x="199895" y="235756"/>
                  </a:lnTo>
                  <a:lnTo>
                    <a:pt x="231967" y="165955"/>
                  </a:lnTo>
                  <a:lnTo>
                    <a:pt x="205463" y="105409"/>
                  </a:lnTo>
                  <a:lnTo>
                    <a:pt x="175729" y="170419"/>
                  </a:lnTo>
                  <a:lnTo>
                    <a:pt x="175729" y="55318"/>
                  </a:lnTo>
                  <a:lnTo>
                    <a:pt x="151675" y="0"/>
                  </a:lnTo>
                  <a:close/>
                </a:path>
              </a:pathLst>
            </a:custGeom>
            <a:solidFill>
              <a:schemeClr val="tx2"/>
            </a:solidFill>
            <a:ln w="11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grpSp>
          <p:nvGrpSpPr>
            <p:cNvPr id="23" name="Kuva 10">
              <a:extLst>
                <a:ext uri="{FF2B5EF4-FFF2-40B4-BE49-F238E27FC236}">
                  <a16:creationId xmlns:a16="http://schemas.microsoft.com/office/drawing/2014/main" id="{9DE68680-66BA-43A9-8CA7-4FD4F9163815}"/>
                </a:ext>
              </a:extLst>
            </p:cNvPr>
            <p:cNvGrpSpPr/>
            <p:nvPr/>
          </p:nvGrpSpPr>
          <p:grpSpPr bwMode="black">
            <a:xfrm>
              <a:off x="10278854" y="6317762"/>
              <a:ext cx="1072638" cy="291632"/>
              <a:chOff x="10278854" y="6317762"/>
              <a:chExt cx="1072638" cy="291632"/>
            </a:xfrm>
            <a:grpFill/>
          </p:grpSpPr>
          <p:sp>
            <p:nvSpPr>
              <p:cNvPr id="24" name="Vapaamuotoinen: Muoto 15">
                <a:extLst>
                  <a:ext uri="{FF2B5EF4-FFF2-40B4-BE49-F238E27FC236}">
                    <a16:creationId xmlns:a16="http://schemas.microsoft.com/office/drawing/2014/main" id="{9A5FD648-695D-4365-9732-A2B8D9FCBC12}"/>
                  </a:ext>
                </a:extLst>
              </p:cNvPr>
              <p:cNvSpPr/>
              <p:nvPr/>
            </p:nvSpPr>
            <p:spPr bwMode="black">
              <a:xfrm>
                <a:off x="11056272" y="6317762"/>
                <a:ext cx="295220" cy="291632"/>
              </a:xfrm>
              <a:custGeom>
                <a:avLst/>
                <a:gdLst>
                  <a:gd name="connsiteX0" fmla="*/ 295221 w 295220"/>
                  <a:gd name="connsiteY0" fmla="*/ 145634 h 291633"/>
                  <a:gd name="connsiteX1" fmla="*/ 293884 w 295220"/>
                  <a:gd name="connsiteY1" fmla="*/ 123093 h 291633"/>
                  <a:gd name="connsiteX2" fmla="*/ 292214 w 295220"/>
                  <a:gd name="connsiteY2" fmla="*/ 112312 h 291633"/>
                  <a:gd name="connsiteX3" fmla="*/ 289764 w 295220"/>
                  <a:gd name="connsiteY3" fmla="*/ 101859 h 291633"/>
                  <a:gd name="connsiteX4" fmla="*/ 282748 w 295220"/>
                  <a:gd name="connsiteY4" fmla="*/ 82149 h 291633"/>
                  <a:gd name="connsiteX5" fmla="*/ 276178 w 295220"/>
                  <a:gd name="connsiteY5" fmla="*/ 69190 h 291633"/>
                  <a:gd name="connsiteX6" fmla="*/ 270610 w 295220"/>
                  <a:gd name="connsiteY6" fmla="*/ 60479 h 291633"/>
                  <a:gd name="connsiteX7" fmla="*/ 264373 w 295220"/>
                  <a:gd name="connsiteY7" fmla="*/ 52094 h 291633"/>
                  <a:gd name="connsiteX8" fmla="*/ 255353 w 295220"/>
                  <a:gd name="connsiteY8" fmla="*/ 42076 h 291633"/>
                  <a:gd name="connsiteX9" fmla="*/ 254239 w 295220"/>
                  <a:gd name="connsiteY9" fmla="*/ 40987 h 291633"/>
                  <a:gd name="connsiteX10" fmla="*/ 253237 w 295220"/>
                  <a:gd name="connsiteY10" fmla="*/ 40116 h 291633"/>
                  <a:gd name="connsiteX11" fmla="*/ 252680 w 295220"/>
                  <a:gd name="connsiteY11" fmla="*/ 39571 h 291633"/>
                  <a:gd name="connsiteX12" fmla="*/ 252235 w 295220"/>
                  <a:gd name="connsiteY12" fmla="*/ 39027 h 291633"/>
                  <a:gd name="connsiteX13" fmla="*/ 250230 w 295220"/>
                  <a:gd name="connsiteY13" fmla="*/ 37284 h 291633"/>
                  <a:gd name="connsiteX14" fmla="*/ 247112 w 295220"/>
                  <a:gd name="connsiteY14" fmla="*/ 34562 h 291633"/>
                  <a:gd name="connsiteX15" fmla="*/ 243994 w 295220"/>
                  <a:gd name="connsiteY15" fmla="*/ 31949 h 291633"/>
                  <a:gd name="connsiteX16" fmla="*/ 239874 w 295220"/>
                  <a:gd name="connsiteY16" fmla="*/ 28682 h 291633"/>
                  <a:gd name="connsiteX17" fmla="*/ 235642 w 295220"/>
                  <a:gd name="connsiteY17" fmla="*/ 25633 h 291633"/>
                  <a:gd name="connsiteX18" fmla="*/ 231299 w 295220"/>
                  <a:gd name="connsiteY18" fmla="*/ 22802 h 291633"/>
                  <a:gd name="connsiteX19" fmla="*/ 226844 w 295220"/>
                  <a:gd name="connsiteY19" fmla="*/ 20079 h 291633"/>
                  <a:gd name="connsiteX20" fmla="*/ 219494 w 295220"/>
                  <a:gd name="connsiteY20" fmla="*/ 16050 h 291633"/>
                  <a:gd name="connsiteX21" fmla="*/ 210697 w 295220"/>
                  <a:gd name="connsiteY21" fmla="*/ 11912 h 291633"/>
                  <a:gd name="connsiteX22" fmla="*/ 200786 w 295220"/>
                  <a:gd name="connsiteY22" fmla="*/ 8210 h 291633"/>
                  <a:gd name="connsiteX23" fmla="*/ 180072 w 295220"/>
                  <a:gd name="connsiteY23" fmla="*/ 2874 h 291633"/>
                  <a:gd name="connsiteX24" fmla="*/ 158023 w 295220"/>
                  <a:gd name="connsiteY24" fmla="*/ 261 h 291633"/>
                  <a:gd name="connsiteX25" fmla="*/ 146552 w 295220"/>
                  <a:gd name="connsiteY25" fmla="*/ 43 h 291633"/>
                  <a:gd name="connsiteX26" fmla="*/ 134971 w 295220"/>
                  <a:gd name="connsiteY26" fmla="*/ 478 h 291633"/>
                  <a:gd name="connsiteX27" fmla="*/ 112921 w 295220"/>
                  <a:gd name="connsiteY27" fmla="*/ 3310 h 291633"/>
                  <a:gd name="connsiteX28" fmla="*/ 92208 w 295220"/>
                  <a:gd name="connsiteY28" fmla="*/ 8972 h 291633"/>
                  <a:gd name="connsiteX29" fmla="*/ 82408 w 295220"/>
                  <a:gd name="connsiteY29" fmla="*/ 12783 h 291633"/>
                  <a:gd name="connsiteX30" fmla="*/ 73053 w 295220"/>
                  <a:gd name="connsiteY30" fmla="*/ 17357 h 291633"/>
                  <a:gd name="connsiteX31" fmla="*/ 64033 w 295220"/>
                  <a:gd name="connsiteY31" fmla="*/ 22584 h 291633"/>
                  <a:gd name="connsiteX32" fmla="*/ 55458 w 295220"/>
                  <a:gd name="connsiteY32" fmla="*/ 28573 h 291633"/>
                  <a:gd name="connsiteX33" fmla="*/ 39645 w 295220"/>
                  <a:gd name="connsiteY33" fmla="*/ 42403 h 291633"/>
                  <a:gd name="connsiteX34" fmla="*/ 32629 w 295220"/>
                  <a:gd name="connsiteY34" fmla="*/ 50025 h 291633"/>
                  <a:gd name="connsiteX35" fmla="*/ 26170 w 295220"/>
                  <a:gd name="connsiteY35" fmla="*/ 58192 h 291633"/>
                  <a:gd name="connsiteX36" fmla="*/ 23275 w 295220"/>
                  <a:gd name="connsiteY36" fmla="*/ 62439 h 291633"/>
                  <a:gd name="connsiteX37" fmla="*/ 20491 w 295220"/>
                  <a:gd name="connsiteY37" fmla="*/ 66795 h 291633"/>
                  <a:gd name="connsiteX38" fmla="*/ 15479 w 295220"/>
                  <a:gd name="connsiteY38" fmla="*/ 75724 h 291633"/>
                  <a:gd name="connsiteX39" fmla="*/ 7573 w 295220"/>
                  <a:gd name="connsiteY39" fmla="*/ 94889 h 291633"/>
                  <a:gd name="connsiteX40" fmla="*/ 6014 w 295220"/>
                  <a:gd name="connsiteY40" fmla="*/ 99899 h 291633"/>
                  <a:gd name="connsiteX41" fmla="*/ 4677 w 295220"/>
                  <a:gd name="connsiteY41" fmla="*/ 105017 h 291633"/>
                  <a:gd name="connsiteX42" fmla="*/ 2450 w 295220"/>
                  <a:gd name="connsiteY42" fmla="*/ 115470 h 291633"/>
                  <a:gd name="connsiteX43" fmla="*/ 891 w 295220"/>
                  <a:gd name="connsiteY43" fmla="*/ 126469 h 291633"/>
                  <a:gd name="connsiteX44" fmla="*/ 111 w 295220"/>
                  <a:gd name="connsiteY44" fmla="*/ 137576 h 291633"/>
                  <a:gd name="connsiteX45" fmla="*/ 0 w 295220"/>
                  <a:gd name="connsiteY45" fmla="*/ 143238 h 291633"/>
                  <a:gd name="connsiteX46" fmla="*/ 0 w 295220"/>
                  <a:gd name="connsiteY46" fmla="*/ 149010 h 291633"/>
                  <a:gd name="connsiteX47" fmla="*/ 223 w 295220"/>
                  <a:gd name="connsiteY47" fmla="*/ 154672 h 291633"/>
                  <a:gd name="connsiteX48" fmla="*/ 557 w 295220"/>
                  <a:gd name="connsiteY48" fmla="*/ 160335 h 291633"/>
                  <a:gd name="connsiteX49" fmla="*/ 3675 w 295220"/>
                  <a:gd name="connsiteY49" fmla="*/ 182005 h 291633"/>
                  <a:gd name="connsiteX50" fmla="*/ 6348 w 295220"/>
                  <a:gd name="connsiteY50" fmla="*/ 192350 h 291633"/>
                  <a:gd name="connsiteX51" fmla="*/ 9689 w 295220"/>
                  <a:gd name="connsiteY51" fmla="*/ 202259 h 291633"/>
                  <a:gd name="connsiteX52" fmla="*/ 18486 w 295220"/>
                  <a:gd name="connsiteY52" fmla="*/ 220989 h 291633"/>
                  <a:gd name="connsiteX53" fmla="*/ 23943 w 295220"/>
                  <a:gd name="connsiteY53" fmla="*/ 229809 h 291633"/>
                  <a:gd name="connsiteX54" fmla="*/ 30068 w 295220"/>
                  <a:gd name="connsiteY54" fmla="*/ 238194 h 291633"/>
                  <a:gd name="connsiteX55" fmla="*/ 36861 w 295220"/>
                  <a:gd name="connsiteY55" fmla="*/ 246143 h 291633"/>
                  <a:gd name="connsiteX56" fmla="*/ 44322 w 295220"/>
                  <a:gd name="connsiteY56" fmla="*/ 253657 h 291633"/>
                  <a:gd name="connsiteX57" fmla="*/ 52229 w 295220"/>
                  <a:gd name="connsiteY57" fmla="*/ 260517 h 291633"/>
                  <a:gd name="connsiteX58" fmla="*/ 60581 w 295220"/>
                  <a:gd name="connsiteY58" fmla="*/ 266724 h 291633"/>
                  <a:gd name="connsiteX59" fmla="*/ 69379 w 295220"/>
                  <a:gd name="connsiteY59" fmla="*/ 272278 h 291633"/>
                  <a:gd name="connsiteX60" fmla="*/ 78510 w 295220"/>
                  <a:gd name="connsiteY60" fmla="*/ 277069 h 291633"/>
                  <a:gd name="connsiteX61" fmla="*/ 97999 w 295220"/>
                  <a:gd name="connsiteY61" fmla="*/ 284692 h 291633"/>
                  <a:gd name="connsiteX62" fmla="*/ 108355 w 295220"/>
                  <a:gd name="connsiteY62" fmla="*/ 287414 h 291633"/>
                  <a:gd name="connsiteX63" fmla="*/ 119046 w 295220"/>
                  <a:gd name="connsiteY63" fmla="*/ 289483 h 291633"/>
                  <a:gd name="connsiteX64" fmla="*/ 141541 w 295220"/>
                  <a:gd name="connsiteY64" fmla="*/ 291552 h 291633"/>
                  <a:gd name="connsiteX65" fmla="*/ 153011 w 295220"/>
                  <a:gd name="connsiteY65" fmla="*/ 291552 h 291633"/>
                  <a:gd name="connsiteX66" fmla="*/ 164482 w 295220"/>
                  <a:gd name="connsiteY66" fmla="*/ 290899 h 291633"/>
                  <a:gd name="connsiteX67" fmla="*/ 186197 w 295220"/>
                  <a:gd name="connsiteY67" fmla="*/ 287523 h 291633"/>
                  <a:gd name="connsiteX68" fmla="*/ 196554 w 295220"/>
                  <a:gd name="connsiteY68" fmla="*/ 284801 h 291633"/>
                  <a:gd name="connsiteX69" fmla="*/ 206576 w 295220"/>
                  <a:gd name="connsiteY69" fmla="*/ 281316 h 291633"/>
                  <a:gd name="connsiteX70" fmla="*/ 225397 w 295220"/>
                  <a:gd name="connsiteY70" fmla="*/ 272278 h 291633"/>
                  <a:gd name="connsiteX71" fmla="*/ 234194 w 295220"/>
                  <a:gd name="connsiteY71" fmla="*/ 266724 h 291633"/>
                  <a:gd name="connsiteX72" fmla="*/ 242658 w 295220"/>
                  <a:gd name="connsiteY72" fmla="*/ 260300 h 291633"/>
                  <a:gd name="connsiteX73" fmla="*/ 249673 w 295220"/>
                  <a:gd name="connsiteY73" fmla="*/ 254310 h 291633"/>
                  <a:gd name="connsiteX74" fmla="*/ 252346 w 295220"/>
                  <a:gd name="connsiteY74" fmla="*/ 251806 h 291633"/>
                  <a:gd name="connsiteX75" fmla="*/ 254239 w 295220"/>
                  <a:gd name="connsiteY75" fmla="*/ 249955 h 291633"/>
                  <a:gd name="connsiteX76" fmla="*/ 256132 w 295220"/>
                  <a:gd name="connsiteY76" fmla="*/ 248103 h 291633"/>
                  <a:gd name="connsiteX77" fmla="*/ 259585 w 295220"/>
                  <a:gd name="connsiteY77" fmla="*/ 244510 h 291633"/>
                  <a:gd name="connsiteX78" fmla="*/ 268939 w 295220"/>
                  <a:gd name="connsiteY78" fmla="*/ 233076 h 291633"/>
                  <a:gd name="connsiteX79" fmla="*/ 274730 w 295220"/>
                  <a:gd name="connsiteY79" fmla="*/ 224473 h 291633"/>
                  <a:gd name="connsiteX80" fmla="*/ 279741 w 295220"/>
                  <a:gd name="connsiteY80" fmla="*/ 215435 h 291633"/>
                  <a:gd name="connsiteX81" fmla="*/ 284084 w 295220"/>
                  <a:gd name="connsiteY81" fmla="*/ 206070 h 291633"/>
                  <a:gd name="connsiteX82" fmla="*/ 287648 w 295220"/>
                  <a:gd name="connsiteY82" fmla="*/ 196270 h 291633"/>
                  <a:gd name="connsiteX83" fmla="*/ 291546 w 295220"/>
                  <a:gd name="connsiteY83" fmla="*/ 181896 h 291633"/>
                  <a:gd name="connsiteX84" fmla="*/ 293884 w 295220"/>
                  <a:gd name="connsiteY84" fmla="*/ 168284 h 291633"/>
                  <a:gd name="connsiteX85" fmla="*/ 294886 w 295220"/>
                  <a:gd name="connsiteY85" fmla="*/ 157177 h 291633"/>
                  <a:gd name="connsiteX86" fmla="*/ 295221 w 295220"/>
                  <a:gd name="connsiteY86" fmla="*/ 145634 h 291633"/>
                  <a:gd name="connsiteX87" fmla="*/ 262591 w 295220"/>
                  <a:gd name="connsiteY87" fmla="*/ 160661 h 291633"/>
                  <a:gd name="connsiteX88" fmla="*/ 260921 w 295220"/>
                  <a:gd name="connsiteY88" fmla="*/ 172422 h 291633"/>
                  <a:gd name="connsiteX89" fmla="*/ 257469 w 295220"/>
                  <a:gd name="connsiteY89" fmla="*/ 185816 h 291633"/>
                  <a:gd name="connsiteX90" fmla="*/ 255130 w 295220"/>
                  <a:gd name="connsiteY90" fmla="*/ 192241 h 291633"/>
                  <a:gd name="connsiteX91" fmla="*/ 250119 w 295220"/>
                  <a:gd name="connsiteY91" fmla="*/ 203130 h 291633"/>
                  <a:gd name="connsiteX92" fmla="*/ 244217 w 295220"/>
                  <a:gd name="connsiteY92" fmla="*/ 212822 h 291633"/>
                  <a:gd name="connsiteX93" fmla="*/ 240319 w 295220"/>
                  <a:gd name="connsiteY93" fmla="*/ 218158 h 291633"/>
                  <a:gd name="connsiteX94" fmla="*/ 237869 w 295220"/>
                  <a:gd name="connsiteY94" fmla="*/ 221207 h 291633"/>
                  <a:gd name="connsiteX95" fmla="*/ 234194 w 295220"/>
                  <a:gd name="connsiteY95" fmla="*/ 225236 h 291633"/>
                  <a:gd name="connsiteX96" fmla="*/ 232524 w 295220"/>
                  <a:gd name="connsiteY96" fmla="*/ 226978 h 291633"/>
                  <a:gd name="connsiteX97" fmla="*/ 231410 w 295220"/>
                  <a:gd name="connsiteY97" fmla="*/ 228176 h 291633"/>
                  <a:gd name="connsiteX98" fmla="*/ 230185 w 295220"/>
                  <a:gd name="connsiteY98" fmla="*/ 229374 h 291633"/>
                  <a:gd name="connsiteX99" fmla="*/ 228626 w 295220"/>
                  <a:gd name="connsiteY99" fmla="*/ 230789 h 291633"/>
                  <a:gd name="connsiteX100" fmla="*/ 225174 w 295220"/>
                  <a:gd name="connsiteY100" fmla="*/ 233838 h 291633"/>
                  <a:gd name="connsiteX101" fmla="*/ 219940 w 295220"/>
                  <a:gd name="connsiteY101" fmla="*/ 237976 h 291633"/>
                  <a:gd name="connsiteX102" fmla="*/ 214483 w 295220"/>
                  <a:gd name="connsiteY102" fmla="*/ 241788 h 291633"/>
                  <a:gd name="connsiteX103" fmla="*/ 203681 w 295220"/>
                  <a:gd name="connsiteY103" fmla="*/ 247886 h 291633"/>
                  <a:gd name="connsiteX104" fmla="*/ 191320 w 295220"/>
                  <a:gd name="connsiteY104" fmla="*/ 253004 h 291633"/>
                  <a:gd name="connsiteX105" fmla="*/ 178068 w 295220"/>
                  <a:gd name="connsiteY105" fmla="*/ 256706 h 291633"/>
                  <a:gd name="connsiteX106" fmla="*/ 163925 w 295220"/>
                  <a:gd name="connsiteY106" fmla="*/ 258993 h 291633"/>
                  <a:gd name="connsiteX107" fmla="*/ 148891 w 295220"/>
                  <a:gd name="connsiteY107" fmla="*/ 259864 h 291633"/>
                  <a:gd name="connsiteX108" fmla="*/ 133746 w 295220"/>
                  <a:gd name="connsiteY108" fmla="*/ 259319 h 291633"/>
                  <a:gd name="connsiteX109" fmla="*/ 119491 w 295220"/>
                  <a:gd name="connsiteY109" fmla="*/ 257250 h 291633"/>
                  <a:gd name="connsiteX110" fmla="*/ 106239 w 295220"/>
                  <a:gd name="connsiteY110" fmla="*/ 253766 h 291633"/>
                  <a:gd name="connsiteX111" fmla="*/ 93767 w 295220"/>
                  <a:gd name="connsiteY111" fmla="*/ 248866 h 291633"/>
                  <a:gd name="connsiteX112" fmla="*/ 82185 w 295220"/>
                  <a:gd name="connsiteY112" fmla="*/ 242441 h 291633"/>
                  <a:gd name="connsiteX113" fmla="*/ 71383 w 295220"/>
                  <a:gd name="connsiteY113" fmla="*/ 234601 h 291633"/>
                  <a:gd name="connsiteX114" fmla="*/ 61472 w 295220"/>
                  <a:gd name="connsiteY114" fmla="*/ 225345 h 291633"/>
                  <a:gd name="connsiteX115" fmla="*/ 57017 w 295220"/>
                  <a:gd name="connsiteY115" fmla="*/ 220444 h 291633"/>
                  <a:gd name="connsiteX116" fmla="*/ 52897 w 295220"/>
                  <a:gd name="connsiteY116" fmla="*/ 215217 h 291633"/>
                  <a:gd name="connsiteX117" fmla="*/ 45770 w 295220"/>
                  <a:gd name="connsiteY117" fmla="*/ 204219 h 291633"/>
                  <a:gd name="connsiteX118" fmla="*/ 40090 w 295220"/>
                  <a:gd name="connsiteY118" fmla="*/ 192459 h 291633"/>
                  <a:gd name="connsiteX119" fmla="*/ 35859 w 295220"/>
                  <a:gd name="connsiteY119" fmla="*/ 179827 h 291633"/>
                  <a:gd name="connsiteX120" fmla="*/ 33075 w 295220"/>
                  <a:gd name="connsiteY120" fmla="*/ 166215 h 291633"/>
                  <a:gd name="connsiteX121" fmla="*/ 31738 w 295220"/>
                  <a:gd name="connsiteY121" fmla="*/ 151732 h 291633"/>
                  <a:gd name="connsiteX122" fmla="*/ 31627 w 295220"/>
                  <a:gd name="connsiteY122" fmla="*/ 144218 h 291633"/>
                  <a:gd name="connsiteX123" fmla="*/ 31850 w 295220"/>
                  <a:gd name="connsiteY123" fmla="*/ 136705 h 291633"/>
                  <a:gd name="connsiteX124" fmla="*/ 33520 w 295220"/>
                  <a:gd name="connsiteY124" fmla="*/ 122331 h 291633"/>
                  <a:gd name="connsiteX125" fmla="*/ 36638 w 295220"/>
                  <a:gd name="connsiteY125" fmla="*/ 108937 h 291633"/>
                  <a:gd name="connsiteX126" fmla="*/ 41204 w 295220"/>
                  <a:gd name="connsiteY126" fmla="*/ 96414 h 291633"/>
                  <a:gd name="connsiteX127" fmla="*/ 47217 w 295220"/>
                  <a:gd name="connsiteY127" fmla="*/ 84653 h 291633"/>
                  <a:gd name="connsiteX128" fmla="*/ 54679 w 295220"/>
                  <a:gd name="connsiteY128" fmla="*/ 73764 h 291633"/>
                  <a:gd name="connsiteX129" fmla="*/ 63699 w 295220"/>
                  <a:gd name="connsiteY129" fmla="*/ 63637 h 291633"/>
                  <a:gd name="connsiteX130" fmla="*/ 73833 w 295220"/>
                  <a:gd name="connsiteY130" fmla="*/ 54599 h 291633"/>
                  <a:gd name="connsiteX131" fmla="*/ 84746 w 295220"/>
                  <a:gd name="connsiteY131" fmla="*/ 47085 h 291633"/>
                  <a:gd name="connsiteX132" fmla="*/ 96439 w 295220"/>
                  <a:gd name="connsiteY132" fmla="*/ 40987 h 291633"/>
                  <a:gd name="connsiteX133" fmla="*/ 108912 w 295220"/>
                  <a:gd name="connsiteY133" fmla="*/ 36304 h 291633"/>
                  <a:gd name="connsiteX134" fmla="*/ 122275 w 295220"/>
                  <a:gd name="connsiteY134" fmla="*/ 33038 h 291633"/>
                  <a:gd name="connsiteX135" fmla="*/ 136641 w 295220"/>
                  <a:gd name="connsiteY135" fmla="*/ 31295 h 291633"/>
                  <a:gd name="connsiteX136" fmla="*/ 144214 w 295220"/>
                  <a:gd name="connsiteY136" fmla="*/ 30969 h 291633"/>
                  <a:gd name="connsiteX137" fmla="*/ 151786 w 295220"/>
                  <a:gd name="connsiteY137" fmla="*/ 30969 h 291633"/>
                  <a:gd name="connsiteX138" fmla="*/ 166597 w 295220"/>
                  <a:gd name="connsiteY138" fmla="*/ 32166 h 291633"/>
                  <a:gd name="connsiteX139" fmla="*/ 180518 w 295220"/>
                  <a:gd name="connsiteY139" fmla="*/ 34780 h 291633"/>
                  <a:gd name="connsiteX140" fmla="*/ 193547 w 295220"/>
                  <a:gd name="connsiteY140" fmla="*/ 38809 h 291633"/>
                  <a:gd name="connsiteX141" fmla="*/ 205686 w 295220"/>
                  <a:gd name="connsiteY141" fmla="*/ 44363 h 291633"/>
                  <a:gd name="connsiteX142" fmla="*/ 217044 w 295220"/>
                  <a:gd name="connsiteY142" fmla="*/ 51332 h 291633"/>
                  <a:gd name="connsiteX143" fmla="*/ 227512 w 295220"/>
                  <a:gd name="connsiteY143" fmla="*/ 59717 h 291633"/>
                  <a:gd name="connsiteX144" fmla="*/ 232412 w 295220"/>
                  <a:gd name="connsiteY144" fmla="*/ 64399 h 291633"/>
                  <a:gd name="connsiteX145" fmla="*/ 236978 w 295220"/>
                  <a:gd name="connsiteY145" fmla="*/ 69299 h 291633"/>
                  <a:gd name="connsiteX146" fmla="*/ 244885 w 295220"/>
                  <a:gd name="connsiteY146" fmla="*/ 79862 h 291633"/>
                  <a:gd name="connsiteX147" fmla="*/ 251455 w 295220"/>
                  <a:gd name="connsiteY147" fmla="*/ 91187 h 291633"/>
                  <a:gd name="connsiteX148" fmla="*/ 256578 w 295220"/>
                  <a:gd name="connsiteY148" fmla="*/ 103383 h 291633"/>
                  <a:gd name="connsiteX149" fmla="*/ 260253 w 295220"/>
                  <a:gd name="connsiteY149" fmla="*/ 116450 h 291633"/>
                  <a:gd name="connsiteX150" fmla="*/ 262369 w 295220"/>
                  <a:gd name="connsiteY150" fmla="*/ 130498 h 291633"/>
                  <a:gd name="connsiteX151" fmla="*/ 263148 w 295220"/>
                  <a:gd name="connsiteY151" fmla="*/ 145416 h 291633"/>
                  <a:gd name="connsiteX152" fmla="*/ 262591 w 295220"/>
                  <a:gd name="connsiteY152" fmla="*/ 160661 h 291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295220" h="291633">
                    <a:moveTo>
                      <a:pt x="295221" y="145634"/>
                    </a:moveTo>
                    <a:cubicBezTo>
                      <a:pt x="295221" y="138120"/>
                      <a:pt x="294775" y="130607"/>
                      <a:pt x="293884" y="123093"/>
                    </a:cubicBezTo>
                    <a:cubicBezTo>
                      <a:pt x="293439" y="119500"/>
                      <a:pt x="292882" y="115906"/>
                      <a:pt x="292214" y="112312"/>
                    </a:cubicBezTo>
                    <a:cubicBezTo>
                      <a:pt x="291546" y="108828"/>
                      <a:pt x="290766" y="105343"/>
                      <a:pt x="289764" y="101859"/>
                    </a:cubicBezTo>
                    <a:cubicBezTo>
                      <a:pt x="287871" y="95107"/>
                      <a:pt x="285643" y="88465"/>
                      <a:pt x="282748" y="82149"/>
                    </a:cubicBezTo>
                    <a:cubicBezTo>
                      <a:pt x="280855" y="77684"/>
                      <a:pt x="278628" y="73328"/>
                      <a:pt x="276178" y="69190"/>
                    </a:cubicBezTo>
                    <a:cubicBezTo>
                      <a:pt x="274396" y="66250"/>
                      <a:pt x="272614" y="63310"/>
                      <a:pt x="270610" y="60479"/>
                    </a:cubicBezTo>
                    <a:cubicBezTo>
                      <a:pt x="268605" y="57648"/>
                      <a:pt x="266601" y="54816"/>
                      <a:pt x="264373" y="52094"/>
                    </a:cubicBezTo>
                    <a:cubicBezTo>
                      <a:pt x="261589" y="48609"/>
                      <a:pt x="258471" y="45234"/>
                      <a:pt x="255353" y="42076"/>
                    </a:cubicBezTo>
                    <a:cubicBezTo>
                      <a:pt x="255019" y="41749"/>
                      <a:pt x="254573" y="41314"/>
                      <a:pt x="254239" y="40987"/>
                    </a:cubicBezTo>
                    <a:cubicBezTo>
                      <a:pt x="253905" y="40660"/>
                      <a:pt x="253571" y="40334"/>
                      <a:pt x="253237" y="40116"/>
                    </a:cubicBezTo>
                    <a:cubicBezTo>
                      <a:pt x="253014" y="39898"/>
                      <a:pt x="252903" y="39789"/>
                      <a:pt x="252680" y="39571"/>
                    </a:cubicBezTo>
                    <a:cubicBezTo>
                      <a:pt x="252569" y="39462"/>
                      <a:pt x="252346" y="39245"/>
                      <a:pt x="252235" y="39027"/>
                    </a:cubicBezTo>
                    <a:cubicBezTo>
                      <a:pt x="251567" y="38482"/>
                      <a:pt x="250898" y="37829"/>
                      <a:pt x="250230" y="37284"/>
                    </a:cubicBezTo>
                    <a:cubicBezTo>
                      <a:pt x="249228" y="36413"/>
                      <a:pt x="248226" y="35433"/>
                      <a:pt x="247112" y="34562"/>
                    </a:cubicBezTo>
                    <a:cubicBezTo>
                      <a:pt x="246110" y="33691"/>
                      <a:pt x="245108" y="32820"/>
                      <a:pt x="243994" y="31949"/>
                    </a:cubicBezTo>
                    <a:cubicBezTo>
                      <a:pt x="242658" y="30860"/>
                      <a:pt x="241321" y="29771"/>
                      <a:pt x="239874" y="28682"/>
                    </a:cubicBezTo>
                    <a:cubicBezTo>
                      <a:pt x="238537" y="27593"/>
                      <a:pt x="237090" y="26613"/>
                      <a:pt x="235642" y="25633"/>
                    </a:cubicBezTo>
                    <a:cubicBezTo>
                      <a:pt x="234194" y="24653"/>
                      <a:pt x="232858" y="23673"/>
                      <a:pt x="231299" y="22802"/>
                    </a:cubicBezTo>
                    <a:cubicBezTo>
                      <a:pt x="229851" y="21822"/>
                      <a:pt x="228292" y="20950"/>
                      <a:pt x="226844" y="20079"/>
                    </a:cubicBezTo>
                    <a:cubicBezTo>
                      <a:pt x="224394" y="18664"/>
                      <a:pt x="221944" y="17357"/>
                      <a:pt x="219494" y="16050"/>
                    </a:cubicBezTo>
                    <a:cubicBezTo>
                      <a:pt x="216599" y="14526"/>
                      <a:pt x="213592" y="13219"/>
                      <a:pt x="210697" y="11912"/>
                    </a:cubicBezTo>
                    <a:cubicBezTo>
                      <a:pt x="207467" y="10497"/>
                      <a:pt x="204238" y="9299"/>
                      <a:pt x="200786" y="8210"/>
                    </a:cubicBezTo>
                    <a:cubicBezTo>
                      <a:pt x="194104" y="5923"/>
                      <a:pt x="187199" y="4181"/>
                      <a:pt x="180072" y="2874"/>
                    </a:cubicBezTo>
                    <a:cubicBezTo>
                      <a:pt x="172834" y="1458"/>
                      <a:pt x="165372" y="696"/>
                      <a:pt x="158023" y="261"/>
                    </a:cubicBezTo>
                    <a:cubicBezTo>
                      <a:pt x="154236" y="43"/>
                      <a:pt x="150339" y="-66"/>
                      <a:pt x="146552" y="43"/>
                    </a:cubicBezTo>
                    <a:cubicBezTo>
                      <a:pt x="142655" y="43"/>
                      <a:pt x="138868" y="152"/>
                      <a:pt x="134971" y="478"/>
                    </a:cubicBezTo>
                    <a:cubicBezTo>
                      <a:pt x="127509" y="914"/>
                      <a:pt x="120160" y="1894"/>
                      <a:pt x="112921" y="3310"/>
                    </a:cubicBezTo>
                    <a:cubicBezTo>
                      <a:pt x="105905" y="4725"/>
                      <a:pt x="99001" y="6576"/>
                      <a:pt x="92208" y="8972"/>
                    </a:cubicBezTo>
                    <a:cubicBezTo>
                      <a:pt x="88867" y="10061"/>
                      <a:pt x="85637" y="11368"/>
                      <a:pt x="82408" y="12783"/>
                    </a:cubicBezTo>
                    <a:cubicBezTo>
                      <a:pt x="79290" y="14199"/>
                      <a:pt x="76060" y="15723"/>
                      <a:pt x="73053" y="17357"/>
                    </a:cubicBezTo>
                    <a:cubicBezTo>
                      <a:pt x="69935" y="18990"/>
                      <a:pt x="66929" y="20733"/>
                      <a:pt x="64033" y="22584"/>
                    </a:cubicBezTo>
                    <a:cubicBezTo>
                      <a:pt x="61138" y="24435"/>
                      <a:pt x="58242" y="26395"/>
                      <a:pt x="55458" y="28573"/>
                    </a:cubicBezTo>
                    <a:cubicBezTo>
                      <a:pt x="49890" y="32820"/>
                      <a:pt x="44545" y="37393"/>
                      <a:pt x="39645" y="42403"/>
                    </a:cubicBezTo>
                    <a:cubicBezTo>
                      <a:pt x="37195" y="44907"/>
                      <a:pt x="34856" y="47412"/>
                      <a:pt x="32629" y="50025"/>
                    </a:cubicBezTo>
                    <a:cubicBezTo>
                      <a:pt x="30402" y="52639"/>
                      <a:pt x="28286" y="55361"/>
                      <a:pt x="26170" y="58192"/>
                    </a:cubicBezTo>
                    <a:cubicBezTo>
                      <a:pt x="25168" y="59608"/>
                      <a:pt x="24166" y="61023"/>
                      <a:pt x="23275" y="62439"/>
                    </a:cubicBezTo>
                    <a:cubicBezTo>
                      <a:pt x="22384" y="63855"/>
                      <a:pt x="21381" y="65379"/>
                      <a:pt x="20491" y="66795"/>
                    </a:cubicBezTo>
                    <a:cubicBezTo>
                      <a:pt x="18709" y="69735"/>
                      <a:pt x="17038" y="72675"/>
                      <a:pt x="15479" y="75724"/>
                    </a:cubicBezTo>
                    <a:cubicBezTo>
                      <a:pt x="12361" y="81931"/>
                      <a:pt x="9689" y="88356"/>
                      <a:pt x="7573" y="94889"/>
                    </a:cubicBezTo>
                    <a:cubicBezTo>
                      <a:pt x="7016" y="96523"/>
                      <a:pt x="6459" y="98265"/>
                      <a:pt x="6014" y="99899"/>
                    </a:cubicBezTo>
                    <a:cubicBezTo>
                      <a:pt x="5568" y="101641"/>
                      <a:pt x="5123" y="103274"/>
                      <a:pt x="4677" y="105017"/>
                    </a:cubicBezTo>
                    <a:cubicBezTo>
                      <a:pt x="3786" y="108501"/>
                      <a:pt x="3118" y="111986"/>
                      <a:pt x="2450" y="115470"/>
                    </a:cubicBezTo>
                    <a:cubicBezTo>
                      <a:pt x="1782" y="119173"/>
                      <a:pt x="1336" y="122766"/>
                      <a:pt x="891" y="126469"/>
                    </a:cubicBezTo>
                    <a:cubicBezTo>
                      <a:pt x="557" y="130171"/>
                      <a:pt x="223" y="133874"/>
                      <a:pt x="111" y="137576"/>
                    </a:cubicBezTo>
                    <a:cubicBezTo>
                      <a:pt x="0" y="139536"/>
                      <a:pt x="0" y="141387"/>
                      <a:pt x="0" y="143238"/>
                    </a:cubicBezTo>
                    <a:cubicBezTo>
                      <a:pt x="0" y="145198"/>
                      <a:pt x="0" y="147050"/>
                      <a:pt x="0" y="149010"/>
                    </a:cubicBezTo>
                    <a:cubicBezTo>
                      <a:pt x="0" y="150861"/>
                      <a:pt x="111" y="152821"/>
                      <a:pt x="223" y="154672"/>
                    </a:cubicBezTo>
                    <a:cubicBezTo>
                      <a:pt x="334" y="156632"/>
                      <a:pt x="445" y="158484"/>
                      <a:pt x="557" y="160335"/>
                    </a:cubicBezTo>
                    <a:cubicBezTo>
                      <a:pt x="1114" y="167631"/>
                      <a:pt x="2116" y="174818"/>
                      <a:pt x="3675" y="182005"/>
                    </a:cubicBezTo>
                    <a:cubicBezTo>
                      <a:pt x="4454" y="185489"/>
                      <a:pt x="5345" y="188974"/>
                      <a:pt x="6348" y="192350"/>
                    </a:cubicBezTo>
                    <a:cubicBezTo>
                      <a:pt x="7350" y="195725"/>
                      <a:pt x="8464" y="198992"/>
                      <a:pt x="9689" y="202259"/>
                    </a:cubicBezTo>
                    <a:cubicBezTo>
                      <a:pt x="12138" y="208684"/>
                      <a:pt x="15034" y="215000"/>
                      <a:pt x="18486" y="220989"/>
                    </a:cubicBezTo>
                    <a:cubicBezTo>
                      <a:pt x="20156" y="224038"/>
                      <a:pt x="22050" y="226978"/>
                      <a:pt x="23943" y="229809"/>
                    </a:cubicBezTo>
                    <a:cubicBezTo>
                      <a:pt x="25836" y="232640"/>
                      <a:pt x="27952" y="235472"/>
                      <a:pt x="30068" y="238194"/>
                    </a:cubicBezTo>
                    <a:cubicBezTo>
                      <a:pt x="32295" y="240916"/>
                      <a:pt x="34522" y="243639"/>
                      <a:pt x="36861" y="246143"/>
                    </a:cubicBezTo>
                    <a:cubicBezTo>
                      <a:pt x="39199" y="248757"/>
                      <a:pt x="41761" y="251261"/>
                      <a:pt x="44322" y="253657"/>
                    </a:cubicBezTo>
                    <a:cubicBezTo>
                      <a:pt x="46883" y="256053"/>
                      <a:pt x="49556" y="258339"/>
                      <a:pt x="52229" y="260517"/>
                    </a:cubicBezTo>
                    <a:cubicBezTo>
                      <a:pt x="54901" y="262695"/>
                      <a:pt x="57685" y="264764"/>
                      <a:pt x="60581" y="266724"/>
                    </a:cubicBezTo>
                    <a:cubicBezTo>
                      <a:pt x="63476" y="268684"/>
                      <a:pt x="66372" y="270536"/>
                      <a:pt x="69379" y="272278"/>
                    </a:cubicBezTo>
                    <a:cubicBezTo>
                      <a:pt x="72385" y="274020"/>
                      <a:pt x="75503" y="275654"/>
                      <a:pt x="78510" y="277069"/>
                    </a:cubicBezTo>
                    <a:cubicBezTo>
                      <a:pt x="84746" y="280118"/>
                      <a:pt x="91317" y="282623"/>
                      <a:pt x="97999" y="284692"/>
                    </a:cubicBezTo>
                    <a:cubicBezTo>
                      <a:pt x="101451" y="285672"/>
                      <a:pt x="104903" y="286652"/>
                      <a:pt x="108355" y="287414"/>
                    </a:cubicBezTo>
                    <a:cubicBezTo>
                      <a:pt x="111807" y="288176"/>
                      <a:pt x="115482" y="288939"/>
                      <a:pt x="119046" y="289483"/>
                    </a:cubicBezTo>
                    <a:cubicBezTo>
                      <a:pt x="126507" y="290681"/>
                      <a:pt x="133968" y="291334"/>
                      <a:pt x="141541" y="291552"/>
                    </a:cubicBezTo>
                    <a:cubicBezTo>
                      <a:pt x="145327" y="291661"/>
                      <a:pt x="149225" y="291661"/>
                      <a:pt x="153011" y="291552"/>
                    </a:cubicBezTo>
                    <a:cubicBezTo>
                      <a:pt x="156909" y="291443"/>
                      <a:pt x="160695" y="291225"/>
                      <a:pt x="164482" y="290899"/>
                    </a:cubicBezTo>
                    <a:cubicBezTo>
                      <a:pt x="171831" y="290245"/>
                      <a:pt x="179070" y="289156"/>
                      <a:pt x="186197" y="287523"/>
                    </a:cubicBezTo>
                    <a:cubicBezTo>
                      <a:pt x="189649" y="286761"/>
                      <a:pt x="193102" y="285781"/>
                      <a:pt x="196554" y="284801"/>
                    </a:cubicBezTo>
                    <a:cubicBezTo>
                      <a:pt x="199895" y="283712"/>
                      <a:pt x="203236" y="282623"/>
                      <a:pt x="206576" y="281316"/>
                    </a:cubicBezTo>
                    <a:cubicBezTo>
                      <a:pt x="213035" y="278812"/>
                      <a:pt x="219383" y="275762"/>
                      <a:pt x="225397" y="272278"/>
                    </a:cubicBezTo>
                    <a:cubicBezTo>
                      <a:pt x="228403" y="270536"/>
                      <a:pt x="231410" y="268684"/>
                      <a:pt x="234194" y="266724"/>
                    </a:cubicBezTo>
                    <a:cubicBezTo>
                      <a:pt x="237201" y="264546"/>
                      <a:pt x="239985" y="262477"/>
                      <a:pt x="242658" y="260300"/>
                    </a:cubicBezTo>
                    <a:cubicBezTo>
                      <a:pt x="245108" y="258339"/>
                      <a:pt x="247446" y="256379"/>
                      <a:pt x="249673" y="254310"/>
                    </a:cubicBezTo>
                    <a:cubicBezTo>
                      <a:pt x="250564" y="253439"/>
                      <a:pt x="251455" y="252677"/>
                      <a:pt x="252346" y="251806"/>
                    </a:cubicBezTo>
                    <a:cubicBezTo>
                      <a:pt x="253014" y="251261"/>
                      <a:pt x="253571" y="250608"/>
                      <a:pt x="254239" y="249955"/>
                    </a:cubicBezTo>
                    <a:cubicBezTo>
                      <a:pt x="254907" y="249301"/>
                      <a:pt x="255464" y="248757"/>
                      <a:pt x="256132" y="248103"/>
                    </a:cubicBezTo>
                    <a:cubicBezTo>
                      <a:pt x="257246" y="246906"/>
                      <a:pt x="258471" y="245708"/>
                      <a:pt x="259585" y="244510"/>
                    </a:cubicBezTo>
                    <a:cubicBezTo>
                      <a:pt x="262926" y="240916"/>
                      <a:pt x="266044" y="236996"/>
                      <a:pt x="268939" y="233076"/>
                    </a:cubicBezTo>
                    <a:cubicBezTo>
                      <a:pt x="270944" y="230245"/>
                      <a:pt x="272837" y="227414"/>
                      <a:pt x="274730" y="224473"/>
                    </a:cubicBezTo>
                    <a:cubicBezTo>
                      <a:pt x="276512" y="221533"/>
                      <a:pt x="278182" y="218484"/>
                      <a:pt x="279741" y="215435"/>
                    </a:cubicBezTo>
                    <a:cubicBezTo>
                      <a:pt x="281300" y="212386"/>
                      <a:pt x="282748" y="209228"/>
                      <a:pt x="284084" y="206070"/>
                    </a:cubicBezTo>
                    <a:cubicBezTo>
                      <a:pt x="285421" y="202803"/>
                      <a:pt x="286646" y="199646"/>
                      <a:pt x="287648" y="196270"/>
                    </a:cubicBezTo>
                    <a:cubicBezTo>
                      <a:pt x="289207" y="191478"/>
                      <a:pt x="290543" y="186687"/>
                      <a:pt x="291546" y="181896"/>
                    </a:cubicBezTo>
                    <a:cubicBezTo>
                      <a:pt x="292548" y="177431"/>
                      <a:pt x="293327" y="172858"/>
                      <a:pt x="293884" y="168284"/>
                    </a:cubicBezTo>
                    <a:cubicBezTo>
                      <a:pt x="294330" y="164582"/>
                      <a:pt x="294664" y="160879"/>
                      <a:pt x="294886" y="157177"/>
                    </a:cubicBezTo>
                    <a:cubicBezTo>
                      <a:pt x="295109" y="153257"/>
                      <a:pt x="295221" y="149445"/>
                      <a:pt x="295221" y="145634"/>
                    </a:cubicBezTo>
                    <a:moveTo>
                      <a:pt x="262591" y="160661"/>
                    </a:moveTo>
                    <a:cubicBezTo>
                      <a:pt x="262257" y="164582"/>
                      <a:pt x="261701" y="168611"/>
                      <a:pt x="260921" y="172422"/>
                    </a:cubicBezTo>
                    <a:cubicBezTo>
                      <a:pt x="260030" y="176887"/>
                      <a:pt x="258917" y="181351"/>
                      <a:pt x="257469" y="185816"/>
                    </a:cubicBezTo>
                    <a:cubicBezTo>
                      <a:pt x="256801" y="187994"/>
                      <a:pt x="256021" y="190063"/>
                      <a:pt x="255130" y="192241"/>
                    </a:cubicBezTo>
                    <a:cubicBezTo>
                      <a:pt x="253682" y="195943"/>
                      <a:pt x="252012" y="199537"/>
                      <a:pt x="250119" y="203130"/>
                    </a:cubicBezTo>
                    <a:cubicBezTo>
                      <a:pt x="248337" y="206506"/>
                      <a:pt x="246333" y="209664"/>
                      <a:pt x="244217" y="212822"/>
                    </a:cubicBezTo>
                    <a:cubicBezTo>
                      <a:pt x="242992" y="214673"/>
                      <a:pt x="241655" y="216415"/>
                      <a:pt x="240319" y="218158"/>
                    </a:cubicBezTo>
                    <a:cubicBezTo>
                      <a:pt x="239540" y="219138"/>
                      <a:pt x="238649" y="220227"/>
                      <a:pt x="237869" y="221207"/>
                    </a:cubicBezTo>
                    <a:cubicBezTo>
                      <a:pt x="236644" y="222622"/>
                      <a:pt x="235419" y="224038"/>
                      <a:pt x="234194" y="225236"/>
                    </a:cubicBezTo>
                    <a:cubicBezTo>
                      <a:pt x="233637" y="225780"/>
                      <a:pt x="233081" y="226433"/>
                      <a:pt x="232524" y="226978"/>
                    </a:cubicBezTo>
                    <a:cubicBezTo>
                      <a:pt x="232190" y="227414"/>
                      <a:pt x="231744" y="227740"/>
                      <a:pt x="231410" y="228176"/>
                    </a:cubicBezTo>
                    <a:cubicBezTo>
                      <a:pt x="230965" y="228611"/>
                      <a:pt x="230631" y="228938"/>
                      <a:pt x="230185" y="229374"/>
                    </a:cubicBezTo>
                    <a:cubicBezTo>
                      <a:pt x="229740" y="229809"/>
                      <a:pt x="229183" y="230245"/>
                      <a:pt x="228626" y="230789"/>
                    </a:cubicBezTo>
                    <a:cubicBezTo>
                      <a:pt x="227512" y="231878"/>
                      <a:pt x="226287" y="232858"/>
                      <a:pt x="225174" y="233838"/>
                    </a:cubicBezTo>
                    <a:cubicBezTo>
                      <a:pt x="223503" y="235254"/>
                      <a:pt x="221722" y="236669"/>
                      <a:pt x="219940" y="237976"/>
                    </a:cubicBezTo>
                    <a:cubicBezTo>
                      <a:pt x="218158" y="239283"/>
                      <a:pt x="216376" y="240590"/>
                      <a:pt x="214483" y="241788"/>
                    </a:cubicBezTo>
                    <a:cubicBezTo>
                      <a:pt x="211031" y="243965"/>
                      <a:pt x="207356" y="246034"/>
                      <a:pt x="203681" y="247886"/>
                    </a:cubicBezTo>
                    <a:cubicBezTo>
                      <a:pt x="199672" y="249846"/>
                      <a:pt x="195552" y="251588"/>
                      <a:pt x="191320" y="253004"/>
                    </a:cubicBezTo>
                    <a:cubicBezTo>
                      <a:pt x="186977" y="254528"/>
                      <a:pt x="182634" y="255726"/>
                      <a:pt x="178068" y="256706"/>
                    </a:cubicBezTo>
                    <a:cubicBezTo>
                      <a:pt x="173391" y="257686"/>
                      <a:pt x="168713" y="258448"/>
                      <a:pt x="163925" y="258993"/>
                    </a:cubicBezTo>
                    <a:cubicBezTo>
                      <a:pt x="158914" y="259537"/>
                      <a:pt x="153902" y="259864"/>
                      <a:pt x="148891" y="259864"/>
                    </a:cubicBezTo>
                    <a:cubicBezTo>
                      <a:pt x="143880" y="259864"/>
                      <a:pt x="138757" y="259755"/>
                      <a:pt x="133746" y="259319"/>
                    </a:cubicBezTo>
                    <a:cubicBezTo>
                      <a:pt x="128957" y="258884"/>
                      <a:pt x="124280" y="258231"/>
                      <a:pt x="119491" y="257250"/>
                    </a:cubicBezTo>
                    <a:cubicBezTo>
                      <a:pt x="115037" y="256379"/>
                      <a:pt x="110582" y="255182"/>
                      <a:pt x="106239" y="253766"/>
                    </a:cubicBezTo>
                    <a:cubicBezTo>
                      <a:pt x="102008" y="252350"/>
                      <a:pt x="97887" y="250717"/>
                      <a:pt x="93767" y="248866"/>
                    </a:cubicBezTo>
                    <a:cubicBezTo>
                      <a:pt x="89869" y="246906"/>
                      <a:pt x="85971" y="244837"/>
                      <a:pt x="82185" y="242441"/>
                    </a:cubicBezTo>
                    <a:cubicBezTo>
                      <a:pt x="78399" y="240045"/>
                      <a:pt x="74835" y="237432"/>
                      <a:pt x="71383" y="234601"/>
                    </a:cubicBezTo>
                    <a:cubicBezTo>
                      <a:pt x="67931" y="231660"/>
                      <a:pt x="64590" y="228611"/>
                      <a:pt x="61472" y="225345"/>
                    </a:cubicBezTo>
                    <a:cubicBezTo>
                      <a:pt x="59913" y="223711"/>
                      <a:pt x="58465" y="222078"/>
                      <a:pt x="57017" y="220444"/>
                    </a:cubicBezTo>
                    <a:cubicBezTo>
                      <a:pt x="55570" y="218811"/>
                      <a:pt x="54233" y="217069"/>
                      <a:pt x="52897" y="215217"/>
                    </a:cubicBezTo>
                    <a:cubicBezTo>
                      <a:pt x="50336" y="211733"/>
                      <a:pt x="47886" y="208030"/>
                      <a:pt x="45770" y="204219"/>
                    </a:cubicBezTo>
                    <a:cubicBezTo>
                      <a:pt x="43654" y="200408"/>
                      <a:pt x="41761" y="196488"/>
                      <a:pt x="40090" y="192459"/>
                    </a:cubicBezTo>
                    <a:cubicBezTo>
                      <a:pt x="38420" y="188321"/>
                      <a:pt x="37084" y="184074"/>
                      <a:pt x="35859" y="179827"/>
                    </a:cubicBezTo>
                    <a:cubicBezTo>
                      <a:pt x="34634" y="175362"/>
                      <a:pt x="33743" y="170789"/>
                      <a:pt x="33075" y="166215"/>
                    </a:cubicBezTo>
                    <a:cubicBezTo>
                      <a:pt x="32406" y="161424"/>
                      <a:pt x="31961" y="156523"/>
                      <a:pt x="31738" y="151732"/>
                    </a:cubicBezTo>
                    <a:cubicBezTo>
                      <a:pt x="31627" y="149228"/>
                      <a:pt x="31627" y="146723"/>
                      <a:pt x="31627" y="144218"/>
                    </a:cubicBezTo>
                    <a:cubicBezTo>
                      <a:pt x="31627" y="141714"/>
                      <a:pt x="31738" y="139209"/>
                      <a:pt x="31850" y="136705"/>
                    </a:cubicBezTo>
                    <a:cubicBezTo>
                      <a:pt x="32184" y="131913"/>
                      <a:pt x="32629" y="127122"/>
                      <a:pt x="33520" y="122331"/>
                    </a:cubicBezTo>
                    <a:cubicBezTo>
                      <a:pt x="34299" y="117866"/>
                      <a:pt x="35302" y="113401"/>
                      <a:pt x="36638" y="108937"/>
                    </a:cubicBezTo>
                    <a:cubicBezTo>
                      <a:pt x="37863" y="104690"/>
                      <a:pt x="39422" y="100443"/>
                      <a:pt x="41204" y="96414"/>
                    </a:cubicBezTo>
                    <a:cubicBezTo>
                      <a:pt x="42986" y="92385"/>
                      <a:pt x="44990" y="88465"/>
                      <a:pt x="47217" y="84653"/>
                    </a:cubicBezTo>
                    <a:cubicBezTo>
                      <a:pt x="49445" y="80842"/>
                      <a:pt x="52006" y="77249"/>
                      <a:pt x="54679" y="73764"/>
                    </a:cubicBezTo>
                    <a:cubicBezTo>
                      <a:pt x="57463" y="70170"/>
                      <a:pt x="60470" y="66795"/>
                      <a:pt x="63699" y="63637"/>
                    </a:cubicBezTo>
                    <a:cubicBezTo>
                      <a:pt x="66817" y="60479"/>
                      <a:pt x="70269" y="57430"/>
                      <a:pt x="73833" y="54599"/>
                    </a:cubicBezTo>
                    <a:cubicBezTo>
                      <a:pt x="77285" y="51876"/>
                      <a:pt x="80960" y="49372"/>
                      <a:pt x="84746" y="47085"/>
                    </a:cubicBezTo>
                    <a:cubicBezTo>
                      <a:pt x="88533" y="44798"/>
                      <a:pt x="92430" y="42729"/>
                      <a:pt x="96439" y="40987"/>
                    </a:cubicBezTo>
                    <a:cubicBezTo>
                      <a:pt x="100560" y="39136"/>
                      <a:pt x="104680" y="37611"/>
                      <a:pt x="108912" y="36304"/>
                    </a:cubicBezTo>
                    <a:cubicBezTo>
                      <a:pt x="113366" y="34998"/>
                      <a:pt x="117821" y="33909"/>
                      <a:pt x="122275" y="33038"/>
                    </a:cubicBezTo>
                    <a:cubicBezTo>
                      <a:pt x="127064" y="32166"/>
                      <a:pt x="131853" y="31622"/>
                      <a:pt x="136641" y="31295"/>
                    </a:cubicBezTo>
                    <a:cubicBezTo>
                      <a:pt x="139091" y="31186"/>
                      <a:pt x="141652" y="31078"/>
                      <a:pt x="144214" y="30969"/>
                    </a:cubicBezTo>
                    <a:cubicBezTo>
                      <a:pt x="146775" y="30969"/>
                      <a:pt x="149336" y="30969"/>
                      <a:pt x="151786" y="30969"/>
                    </a:cubicBezTo>
                    <a:cubicBezTo>
                      <a:pt x="156798" y="31078"/>
                      <a:pt x="161698" y="31513"/>
                      <a:pt x="166597" y="32166"/>
                    </a:cubicBezTo>
                    <a:cubicBezTo>
                      <a:pt x="171275" y="32820"/>
                      <a:pt x="175952" y="33691"/>
                      <a:pt x="180518" y="34780"/>
                    </a:cubicBezTo>
                    <a:cubicBezTo>
                      <a:pt x="184972" y="35869"/>
                      <a:pt x="189315" y="37284"/>
                      <a:pt x="193547" y="38809"/>
                    </a:cubicBezTo>
                    <a:cubicBezTo>
                      <a:pt x="197667" y="40442"/>
                      <a:pt x="201788" y="42294"/>
                      <a:pt x="205686" y="44363"/>
                    </a:cubicBezTo>
                    <a:cubicBezTo>
                      <a:pt x="209583" y="46432"/>
                      <a:pt x="213370" y="48718"/>
                      <a:pt x="217044" y="51332"/>
                    </a:cubicBezTo>
                    <a:cubicBezTo>
                      <a:pt x="220719" y="53945"/>
                      <a:pt x="224172" y="56777"/>
                      <a:pt x="227512" y="59717"/>
                    </a:cubicBezTo>
                    <a:cubicBezTo>
                      <a:pt x="229183" y="61241"/>
                      <a:pt x="230853" y="62766"/>
                      <a:pt x="232412" y="64399"/>
                    </a:cubicBezTo>
                    <a:cubicBezTo>
                      <a:pt x="233971" y="66033"/>
                      <a:pt x="235531" y="67666"/>
                      <a:pt x="236978" y="69299"/>
                    </a:cubicBezTo>
                    <a:cubicBezTo>
                      <a:pt x="239874" y="72675"/>
                      <a:pt x="242546" y="76160"/>
                      <a:pt x="244885" y="79862"/>
                    </a:cubicBezTo>
                    <a:cubicBezTo>
                      <a:pt x="247335" y="83456"/>
                      <a:pt x="249562" y="87267"/>
                      <a:pt x="251455" y="91187"/>
                    </a:cubicBezTo>
                    <a:cubicBezTo>
                      <a:pt x="253348" y="95107"/>
                      <a:pt x="255130" y="99245"/>
                      <a:pt x="256578" y="103383"/>
                    </a:cubicBezTo>
                    <a:cubicBezTo>
                      <a:pt x="258026" y="107630"/>
                      <a:pt x="259251" y="112095"/>
                      <a:pt x="260253" y="116450"/>
                    </a:cubicBezTo>
                    <a:cubicBezTo>
                      <a:pt x="261255" y="121024"/>
                      <a:pt x="261923" y="125706"/>
                      <a:pt x="262369" y="130498"/>
                    </a:cubicBezTo>
                    <a:cubicBezTo>
                      <a:pt x="262926" y="135507"/>
                      <a:pt x="263148" y="140407"/>
                      <a:pt x="263148" y="145416"/>
                    </a:cubicBezTo>
                    <a:cubicBezTo>
                      <a:pt x="263371" y="150643"/>
                      <a:pt x="263148" y="155652"/>
                      <a:pt x="262591" y="160661"/>
                    </a:cubicBezTo>
                  </a:path>
                </a:pathLst>
              </a:custGeom>
              <a:grpFill/>
              <a:ln w="11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25" name="Vapaamuotoinen: Muoto 16">
                <a:extLst>
                  <a:ext uri="{FF2B5EF4-FFF2-40B4-BE49-F238E27FC236}">
                    <a16:creationId xmlns:a16="http://schemas.microsoft.com/office/drawing/2014/main" id="{2FFCE06C-073D-40D1-A5BA-2C484FD7AAA6}"/>
                  </a:ext>
                </a:extLst>
              </p:cNvPr>
              <p:cNvSpPr/>
              <p:nvPr/>
            </p:nvSpPr>
            <p:spPr bwMode="black">
              <a:xfrm>
                <a:off x="10972862" y="6318240"/>
                <a:ext cx="32851" cy="290311"/>
              </a:xfrm>
              <a:custGeom>
                <a:avLst/>
                <a:gdLst>
                  <a:gd name="connsiteX0" fmla="*/ 334 w 32851"/>
                  <a:gd name="connsiteY0" fmla="*/ 290312 h 290311"/>
                  <a:gd name="connsiteX1" fmla="*/ 32518 w 32851"/>
                  <a:gd name="connsiteY1" fmla="*/ 290312 h 290311"/>
                  <a:gd name="connsiteX2" fmla="*/ 32852 w 32851"/>
                  <a:gd name="connsiteY2" fmla="*/ 145156 h 290311"/>
                  <a:gd name="connsiteX3" fmla="*/ 32518 w 32851"/>
                  <a:gd name="connsiteY3" fmla="*/ 0 h 290311"/>
                  <a:gd name="connsiteX4" fmla="*/ 334 w 32851"/>
                  <a:gd name="connsiteY4" fmla="*/ 0 h 290311"/>
                  <a:gd name="connsiteX5" fmla="*/ 0 w 32851"/>
                  <a:gd name="connsiteY5" fmla="*/ 145156 h 290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851" h="290311">
                    <a:moveTo>
                      <a:pt x="334" y="290312"/>
                    </a:moveTo>
                    <a:lnTo>
                      <a:pt x="32518" y="290312"/>
                    </a:lnTo>
                    <a:lnTo>
                      <a:pt x="32852" y="145156"/>
                    </a:lnTo>
                    <a:lnTo>
                      <a:pt x="32518" y="0"/>
                    </a:lnTo>
                    <a:lnTo>
                      <a:pt x="334" y="0"/>
                    </a:lnTo>
                    <a:lnTo>
                      <a:pt x="0" y="145156"/>
                    </a:lnTo>
                    <a:close/>
                  </a:path>
                </a:pathLst>
              </a:custGeom>
              <a:grpFill/>
              <a:ln w="11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26" name="Vapaamuotoinen: Muoto 17">
                <a:extLst>
                  <a:ext uri="{FF2B5EF4-FFF2-40B4-BE49-F238E27FC236}">
                    <a16:creationId xmlns:a16="http://schemas.microsoft.com/office/drawing/2014/main" id="{776F4AAC-3B48-44C7-BC18-0FB1FB7BC27F}"/>
                  </a:ext>
                </a:extLst>
              </p:cNvPr>
              <p:cNvSpPr/>
              <p:nvPr/>
            </p:nvSpPr>
            <p:spPr bwMode="black">
              <a:xfrm>
                <a:off x="10278854" y="6318240"/>
                <a:ext cx="202567" cy="290311"/>
              </a:xfrm>
              <a:custGeom>
                <a:avLst/>
                <a:gdLst>
                  <a:gd name="connsiteX0" fmla="*/ 0 w 202567"/>
                  <a:gd name="connsiteY0" fmla="*/ 0 h 290311"/>
                  <a:gd name="connsiteX1" fmla="*/ 0 w 202567"/>
                  <a:gd name="connsiteY1" fmla="*/ 32233 h 290311"/>
                  <a:gd name="connsiteX2" fmla="*/ 85081 w 202567"/>
                  <a:gd name="connsiteY2" fmla="*/ 32233 h 290311"/>
                  <a:gd name="connsiteX3" fmla="*/ 84746 w 202567"/>
                  <a:gd name="connsiteY3" fmla="*/ 161163 h 290311"/>
                  <a:gd name="connsiteX4" fmla="*/ 85081 w 202567"/>
                  <a:gd name="connsiteY4" fmla="*/ 290312 h 290311"/>
                  <a:gd name="connsiteX5" fmla="*/ 117710 w 202567"/>
                  <a:gd name="connsiteY5" fmla="*/ 290312 h 290311"/>
                  <a:gd name="connsiteX6" fmla="*/ 117932 w 202567"/>
                  <a:gd name="connsiteY6" fmla="*/ 161163 h 290311"/>
                  <a:gd name="connsiteX7" fmla="*/ 117710 w 202567"/>
                  <a:gd name="connsiteY7" fmla="*/ 32233 h 290311"/>
                  <a:gd name="connsiteX8" fmla="*/ 202567 w 202567"/>
                  <a:gd name="connsiteY8" fmla="*/ 32233 h 290311"/>
                  <a:gd name="connsiteX9" fmla="*/ 202567 w 202567"/>
                  <a:gd name="connsiteY9" fmla="*/ 0 h 290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2567" h="290311">
                    <a:moveTo>
                      <a:pt x="0" y="0"/>
                    </a:moveTo>
                    <a:lnTo>
                      <a:pt x="0" y="32233"/>
                    </a:lnTo>
                    <a:lnTo>
                      <a:pt x="85081" y="32233"/>
                    </a:lnTo>
                    <a:lnTo>
                      <a:pt x="84746" y="161163"/>
                    </a:lnTo>
                    <a:lnTo>
                      <a:pt x="85081" y="290312"/>
                    </a:lnTo>
                    <a:lnTo>
                      <a:pt x="117710" y="290312"/>
                    </a:lnTo>
                    <a:lnTo>
                      <a:pt x="117932" y="161163"/>
                    </a:lnTo>
                    <a:lnTo>
                      <a:pt x="117710" y="32233"/>
                    </a:lnTo>
                    <a:lnTo>
                      <a:pt x="202567" y="32233"/>
                    </a:lnTo>
                    <a:lnTo>
                      <a:pt x="202567" y="0"/>
                    </a:lnTo>
                    <a:close/>
                  </a:path>
                </a:pathLst>
              </a:custGeom>
              <a:grpFill/>
              <a:ln w="11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27" name="Vapaamuotoinen: Muoto 18">
                <a:extLst>
                  <a:ext uri="{FF2B5EF4-FFF2-40B4-BE49-F238E27FC236}">
                    <a16:creationId xmlns:a16="http://schemas.microsoft.com/office/drawing/2014/main" id="{2857DAD7-38B8-46B1-A602-9B926D2D5814}"/>
                  </a:ext>
                </a:extLst>
              </p:cNvPr>
              <p:cNvSpPr/>
              <p:nvPr/>
            </p:nvSpPr>
            <p:spPr bwMode="black">
              <a:xfrm>
                <a:off x="10763359" y="6317810"/>
                <a:ext cx="159501" cy="291546"/>
              </a:xfrm>
              <a:custGeom>
                <a:avLst/>
                <a:gdLst>
                  <a:gd name="connsiteX0" fmla="*/ 126872 w 159501"/>
                  <a:gd name="connsiteY0" fmla="*/ 76547 h 291546"/>
                  <a:gd name="connsiteX1" fmla="*/ 126427 w 159501"/>
                  <a:gd name="connsiteY1" fmla="*/ 69251 h 291546"/>
                  <a:gd name="connsiteX2" fmla="*/ 125536 w 159501"/>
                  <a:gd name="connsiteY2" fmla="*/ 64460 h 291546"/>
                  <a:gd name="connsiteX3" fmla="*/ 124645 w 159501"/>
                  <a:gd name="connsiteY3" fmla="*/ 61302 h 291546"/>
                  <a:gd name="connsiteX4" fmla="*/ 123532 w 159501"/>
                  <a:gd name="connsiteY4" fmla="*/ 58362 h 291546"/>
                  <a:gd name="connsiteX5" fmla="*/ 120525 w 159501"/>
                  <a:gd name="connsiteY5" fmla="*/ 52917 h 291546"/>
                  <a:gd name="connsiteX6" fmla="*/ 116516 w 159501"/>
                  <a:gd name="connsiteY6" fmla="*/ 47908 h 291546"/>
                  <a:gd name="connsiteX7" fmla="*/ 113843 w 159501"/>
                  <a:gd name="connsiteY7" fmla="*/ 45404 h 291546"/>
                  <a:gd name="connsiteX8" fmla="*/ 112507 w 159501"/>
                  <a:gd name="connsiteY8" fmla="*/ 44315 h 291546"/>
                  <a:gd name="connsiteX9" fmla="*/ 111839 w 159501"/>
                  <a:gd name="connsiteY9" fmla="*/ 43770 h 291546"/>
                  <a:gd name="connsiteX10" fmla="*/ 111282 w 159501"/>
                  <a:gd name="connsiteY10" fmla="*/ 43226 h 291546"/>
                  <a:gd name="connsiteX11" fmla="*/ 109611 w 159501"/>
                  <a:gd name="connsiteY11" fmla="*/ 42028 h 291546"/>
                  <a:gd name="connsiteX12" fmla="*/ 106493 w 159501"/>
                  <a:gd name="connsiteY12" fmla="*/ 40068 h 291546"/>
                  <a:gd name="connsiteX13" fmla="*/ 105157 w 159501"/>
                  <a:gd name="connsiteY13" fmla="*/ 39305 h 291546"/>
                  <a:gd name="connsiteX14" fmla="*/ 100591 w 159501"/>
                  <a:gd name="connsiteY14" fmla="*/ 37128 h 291546"/>
                  <a:gd name="connsiteX15" fmla="*/ 95914 w 159501"/>
                  <a:gd name="connsiteY15" fmla="*/ 35494 h 291546"/>
                  <a:gd name="connsiteX16" fmla="*/ 92462 w 159501"/>
                  <a:gd name="connsiteY16" fmla="*/ 34623 h 291546"/>
                  <a:gd name="connsiteX17" fmla="*/ 88898 w 159501"/>
                  <a:gd name="connsiteY17" fmla="*/ 33861 h 291546"/>
                  <a:gd name="connsiteX18" fmla="*/ 83553 w 159501"/>
                  <a:gd name="connsiteY18" fmla="*/ 33098 h 291546"/>
                  <a:gd name="connsiteX19" fmla="*/ 79544 w 159501"/>
                  <a:gd name="connsiteY19" fmla="*/ 32881 h 291546"/>
                  <a:gd name="connsiteX20" fmla="*/ 75535 w 159501"/>
                  <a:gd name="connsiteY20" fmla="*/ 32772 h 291546"/>
                  <a:gd name="connsiteX21" fmla="*/ 32215 w 159501"/>
                  <a:gd name="connsiteY21" fmla="*/ 32772 h 291546"/>
                  <a:gd name="connsiteX22" fmla="*/ 32215 w 159501"/>
                  <a:gd name="connsiteY22" fmla="*/ 121738 h 291546"/>
                  <a:gd name="connsiteX23" fmla="*/ 75423 w 159501"/>
                  <a:gd name="connsiteY23" fmla="*/ 121738 h 291546"/>
                  <a:gd name="connsiteX24" fmla="*/ 86448 w 159501"/>
                  <a:gd name="connsiteY24" fmla="*/ 120976 h 291546"/>
                  <a:gd name="connsiteX25" fmla="*/ 96248 w 159501"/>
                  <a:gd name="connsiteY25" fmla="*/ 118689 h 291546"/>
                  <a:gd name="connsiteX26" fmla="*/ 104934 w 159501"/>
                  <a:gd name="connsiteY26" fmla="*/ 114987 h 291546"/>
                  <a:gd name="connsiteX27" fmla="*/ 112618 w 159501"/>
                  <a:gd name="connsiteY27" fmla="*/ 109869 h 291546"/>
                  <a:gd name="connsiteX28" fmla="*/ 115514 w 159501"/>
                  <a:gd name="connsiteY28" fmla="*/ 107146 h 291546"/>
                  <a:gd name="connsiteX29" fmla="*/ 118075 w 159501"/>
                  <a:gd name="connsiteY29" fmla="*/ 104206 h 291546"/>
                  <a:gd name="connsiteX30" fmla="*/ 120302 w 159501"/>
                  <a:gd name="connsiteY30" fmla="*/ 101157 h 291546"/>
                  <a:gd name="connsiteX31" fmla="*/ 122195 w 159501"/>
                  <a:gd name="connsiteY31" fmla="*/ 97782 h 291546"/>
                  <a:gd name="connsiteX32" fmla="*/ 124979 w 159501"/>
                  <a:gd name="connsiteY32" fmla="*/ 90377 h 291546"/>
                  <a:gd name="connsiteX33" fmla="*/ 125982 w 159501"/>
                  <a:gd name="connsiteY33" fmla="*/ 85694 h 291546"/>
                  <a:gd name="connsiteX34" fmla="*/ 126872 w 159501"/>
                  <a:gd name="connsiteY34" fmla="*/ 76547 h 291546"/>
                  <a:gd name="connsiteX35" fmla="*/ 98809 w 159501"/>
                  <a:gd name="connsiteY35" fmla="*/ 151249 h 291546"/>
                  <a:gd name="connsiteX36" fmla="*/ 42126 w 159501"/>
                  <a:gd name="connsiteY36" fmla="*/ 153862 h 291546"/>
                  <a:gd name="connsiteX37" fmla="*/ 32215 w 159501"/>
                  <a:gd name="connsiteY37" fmla="*/ 156040 h 291546"/>
                  <a:gd name="connsiteX38" fmla="*/ 32215 w 159501"/>
                  <a:gd name="connsiteY38" fmla="*/ 168018 h 291546"/>
                  <a:gd name="connsiteX39" fmla="*/ 32215 w 159501"/>
                  <a:gd name="connsiteY39" fmla="*/ 191866 h 291546"/>
                  <a:gd name="connsiteX40" fmla="*/ 32215 w 159501"/>
                  <a:gd name="connsiteY40" fmla="*/ 243591 h 291546"/>
                  <a:gd name="connsiteX41" fmla="*/ 32215 w 159501"/>
                  <a:gd name="connsiteY41" fmla="*/ 269508 h 291546"/>
                  <a:gd name="connsiteX42" fmla="*/ 32215 w 159501"/>
                  <a:gd name="connsiteY42" fmla="*/ 282466 h 291546"/>
                  <a:gd name="connsiteX43" fmla="*/ 32215 w 159501"/>
                  <a:gd name="connsiteY43" fmla="*/ 289000 h 291546"/>
                  <a:gd name="connsiteX44" fmla="*/ 27538 w 159501"/>
                  <a:gd name="connsiteY44" fmla="*/ 290851 h 291546"/>
                  <a:gd name="connsiteX45" fmla="*/ 7604 w 159501"/>
                  <a:gd name="connsiteY45" fmla="*/ 290851 h 291546"/>
                  <a:gd name="connsiteX46" fmla="*/ 31 w 159501"/>
                  <a:gd name="connsiteY46" fmla="*/ 288564 h 291546"/>
                  <a:gd name="connsiteX47" fmla="*/ 31 w 159501"/>
                  <a:gd name="connsiteY47" fmla="*/ 285079 h 291546"/>
                  <a:gd name="connsiteX48" fmla="*/ 31 w 159501"/>
                  <a:gd name="connsiteY48" fmla="*/ 274626 h 291546"/>
                  <a:gd name="connsiteX49" fmla="*/ 31 w 159501"/>
                  <a:gd name="connsiteY49" fmla="*/ 214516 h 291546"/>
                  <a:gd name="connsiteX50" fmla="*/ 143 w 159501"/>
                  <a:gd name="connsiteY50" fmla="*/ 7944 h 291546"/>
                  <a:gd name="connsiteX51" fmla="*/ 143 w 159501"/>
                  <a:gd name="connsiteY51" fmla="*/ 1846 h 291546"/>
                  <a:gd name="connsiteX52" fmla="*/ 5042 w 159501"/>
                  <a:gd name="connsiteY52" fmla="*/ 539 h 291546"/>
                  <a:gd name="connsiteX53" fmla="*/ 17404 w 159501"/>
                  <a:gd name="connsiteY53" fmla="*/ 539 h 291546"/>
                  <a:gd name="connsiteX54" fmla="*/ 42126 w 159501"/>
                  <a:gd name="connsiteY54" fmla="*/ 539 h 291546"/>
                  <a:gd name="connsiteX55" fmla="*/ 98141 w 159501"/>
                  <a:gd name="connsiteY55" fmla="*/ 2826 h 291546"/>
                  <a:gd name="connsiteX56" fmla="*/ 159501 w 159501"/>
                  <a:gd name="connsiteY56" fmla="*/ 76656 h 291546"/>
                  <a:gd name="connsiteX57" fmla="*/ 98809 w 159501"/>
                  <a:gd name="connsiteY57" fmla="*/ 151249 h 291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59501" h="291546">
                    <a:moveTo>
                      <a:pt x="126872" y="76547"/>
                    </a:moveTo>
                    <a:cubicBezTo>
                      <a:pt x="126872" y="74043"/>
                      <a:pt x="126761" y="71647"/>
                      <a:pt x="126427" y="69251"/>
                    </a:cubicBezTo>
                    <a:cubicBezTo>
                      <a:pt x="126204" y="67618"/>
                      <a:pt x="125870" y="65985"/>
                      <a:pt x="125536" y="64460"/>
                    </a:cubicBezTo>
                    <a:cubicBezTo>
                      <a:pt x="125313" y="63371"/>
                      <a:pt x="124979" y="62282"/>
                      <a:pt x="124645" y="61302"/>
                    </a:cubicBezTo>
                    <a:cubicBezTo>
                      <a:pt x="124311" y="60322"/>
                      <a:pt x="123866" y="59342"/>
                      <a:pt x="123532" y="58362"/>
                    </a:cubicBezTo>
                    <a:cubicBezTo>
                      <a:pt x="122752" y="56402"/>
                      <a:pt x="121638" y="54551"/>
                      <a:pt x="120525" y="52917"/>
                    </a:cubicBezTo>
                    <a:cubicBezTo>
                      <a:pt x="119300" y="51175"/>
                      <a:pt x="117963" y="49433"/>
                      <a:pt x="116516" y="47908"/>
                    </a:cubicBezTo>
                    <a:cubicBezTo>
                      <a:pt x="115625" y="47037"/>
                      <a:pt x="114734" y="46166"/>
                      <a:pt x="113843" y="45404"/>
                    </a:cubicBezTo>
                    <a:cubicBezTo>
                      <a:pt x="113398" y="44968"/>
                      <a:pt x="112952" y="44641"/>
                      <a:pt x="112507" y="44315"/>
                    </a:cubicBezTo>
                    <a:cubicBezTo>
                      <a:pt x="112284" y="44097"/>
                      <a:pt x="112061" y="43988"/>
                      <a:pt x="111839" y="43770"/>
                    </a:cubicBezTo>
                    <a:cubicBezTo>
                      <a:pt x="111616" y="43661"/>
                      <a:pt x="111504" y="43443"/>
                      <a:pt x="111282" y="43226"/>
                    </a:cubicBezTo>
                    <a:cubicBezTo>
                      <a:pt x="110725" y="42790"/>
                      <a:pt x="110168" y="42354"/>
                      <a:pt x="109611" y="42028"/>
                    </a:cubicBezTo>
                    <a:cubicBezTo>
                      <a:pt x="108609" y="41266"/>
                      <a:pt x="107607" y="40612"/>
                      <a:pt x="106493" y="40068"/>
                    </a:cubicBezTo>
                    <a:cubicBezTo>
                      <a:pt x="106048" y="39850"/>
                      <a:pt x="105602" y="39523"/>
                      <a:pt x="105157" y="39305"/>
                    </a:cubicBezTo>
                    <a:cubicBezTo>
                      <a:pt x="103709" y="38543"/>
                      <a:pt x="102150" y="37781"/>
                      <a:pt x="100591" y="37128"/>
                    </a:cubicBezTo>
                    <a:cubicBezTo>
                      <a:pt x="99032" y="36474"/>
                      <a:pt x="97584" y="36039"/>
                      <a:pt x="95914" y="35494"/>
                    </a:cubicBezTo>
                    <a:cubicBezTo>
                      <a:pt x="94800" y="35167"/>
                      <a:pt x="93575" y="34841"/>
                      <a:pt x="92462" y="34623"/>
                    </a:cubicBezTo>
                    <a:cubicBezTo>
                      <a:pt x="91237" y="34405"/>
                      <a:pt x="90123" y="34079"/>
                      <a:pt x="88898" y="33861"/>
                    </a:cubicBezTo>
                    <a:cubicBezTo>
                      <a:pt x="87116" y="33534"/>
                      <a:pt x="85334" y="33316"/>
                      <a:pt x="83553" y="33098"/>
                    </a:cubicBezTo>
                    <a:cubicBezTo>
                      <a:pt x="82216" y="32990"/>
                      <a:pt x="80880" y="32881"/>
                      <a:pt x="79544" y="32881"/>
                    </a:cubicBezTo>
                    <a:cubicBezTo>
                      <a:pt x="78207" y="32881"/>
                      <a:pt x="76871" y="32772"/>
                      <a:pt x="75535" y="32772"/>
                    </a:cubicBezTo>
                    <a:lnTo>
                      <a:pt x="32215" y="32772"/>
                    </a:lnTo>
                    <a:lnTo>
                      <a:pt x="32215" y="121738"/>
                    </a:lnTo>
                    <a:lnTo>
                      <a:pt x="75423" y="121738"/>
                    </a:lnTo>
                    <a:cubicBezTo>
                      <a:pt x="79098" y="121738"/>
                      <a:pt x="82773" y="121520"/>
                      <a:pt x="86448" y="120976"/>
                    </a:cubicBezTo>
                    <a:cubicBezTo>
                      <a:pt x="89789" y="120432"/>
                      <a:pt x="93018" y="119778"/>
                      <a:pt x="96248" y="118689"/>
                    </a:cubicBezTo>
                    <a:cubicBezTo>
                      <a:pt x="99255" y="117709"/>
                      <a:pt x="102150" y="116511"/>
                      <a:pt x="104934" y="114987"/>
                    </a:cubicBezTo>
                    <a:cubicBezTo>
                      <a:pt x="107607" y="113571"/>
                      <a:pt x="110168" y="111829"/>
                      <a:pt x="112618" y="109869"/>
                    </a:cubicBezTo>
                    <a:cubicBezTo>
                      <a:pt x="113620" y="108998"/>
                      <a:pt x="114623" y="108127"/>
                      <a:pt x="115514" y="107146"/>
                    </a:cubicBezTo>
                    <a:cubicBezTo>
                      <a:pt x="116404" y="106275"/>
                      <a:pt x="117295" y="105295"/>
                      <a:pt x="118075" y="104206"/>
                    </a:cubicBezTo>
                    <a:cubicBezTo>
                      <a:pt x="118854" y="103226"/>
                      <a:pt x="119634" y="102246"/>
                      <a:pt x="120302" y="101157"/>
                    </a:cubicBezTo>
                    <a:cubicBezTo>
                      <a:pt x="120970" y="100068"/>
                      <a:pt x="121638" y="98979"/>
                      <a:pt x="122195" y="97782"/>
                    </a:cubicBezTo>
                    <a:cubicBezTo>
                      <a:pt x="123309" y="95386"/>
                      <a:pt x="124311" y="92990"/>
                      <a:pt x="124979" y="90377"/>
                    </a:cubicBezTo>
                    <a:cubicBezTo>
                      <a:pt x="125425" y="88852"/>
                      <a:pt x="125759" y="87219"/>
                      <a:pt x="125982" y="85694"/>
                    </a:cubicBezTo>
                    <a:cubicBezTo>
                      <a:pt x="126650" y="82536"/>
                      <a:pt x="126872" y="79487"/>
                      <a:pt x="126872" y="76547"/>
                    </a:cubicBezTo>
                    <a:moveTo>
                      <a:pt x="98809" y="151249"/>
                    </a:moveTo>
                    <a:cubicBezTo>
                      <a:pt x="79766" y="155822"/>
                      <a:pt x="61058" y="153862"/>
                      <a:pt x="42126" y="153862"/>
                    </a:cubicBezTo>
                    <a:cubicBezTo>
                      <a:pt x="39899" y="153862"/>
                      <a:pt x="32215" y="151902"/>
                      <a:pt x="32215" y="156040"/>
                    </a:cubicBezTo>
                    <a:lnTo>
                      <a:pt x="32215" y="168018"/>
                    </a:lnTo>
                    <a:lnTo>
                      <a:pt x="32215" y="191866"/>
                    </a:lnTo>
                    <a:lnTo>
                      <a:pt x="32215" y="243591"/>
                    </a:lnTo>
                    <a:lnTo>
                      <a:pt x="32215" y="269508"/>
                    </a:lnTo>
                    <a:lnTo>
                      <a:pt x="32215" y="282466"/>
                    </a:lnTo>
                    <a:lnTo>
                      <a:pt x="32215" y="289000"/>
                    </a:lnTo>
                    <a:cubicBezTo>
                      <a:pt x="32215" y="292049"/>
                      <a:pt x="29431" y="290851"/>
                      <a:pt x="27538" y="290851"/>
                    </a:cubicBezTo>
                    <a:lnTo>
                      <a:pt x="7604" y="290851"/>
                    </a:lnTo>
                    <a:cubicBezTo>
                      <a:pt x="4708" y="290851"/>
                      <a:pt x="31" y="293464"/>
                      <a:pt x="31" y="288564"/>
                    </a:cubicBezTo>
                    <a:lnTo>
                      <a:pt x="31" y="285079"/>
                    </a:lnTo>
                    <a:cubicBezTo>
                      <a:pt x="31" y="281595"/>
                      <a:pt x="31" y="278110"/>
                      <a:pt x="31" y="274626"/>
                    </a:cubicBezTo>
                    <a:cubicBezTo>
                      <a:pt x="31" y="254589"/>
                      <a:pt x="31" y="234553"/>
                      <a:pt x="31" y="214516"/>
                    </a:cubicBezTo>
                    <a:cubicBezTo>
                      <a:pt x="-80" y="145695"/>
                      <a:pt x="143" y="76874"/>
                      <a:pt x="143" y="7944"/>
                    </a:cubicBezTo>
                    <a:lnTo>
                      <a:pt x="143" y="1846"/>
                    </a:lnTo>
                    <a:cubicBezTo>
                      <a:pt x="143" y="-1312"/>
                      <a:pt x="3261" y="539"/>
                      <a:pt x="5042" y="539"/>
                    </a:cubicBezTo>
                    <a:lnTo>
                      <a:pt x="17404" y="539"/>
                    </a:lnTo>
                    <a:lnTo>
                      <a:pt x="42126" y="539"/>
                    </a:lnTo>
                    <a:cubicBezTo>
                      <a:pt x="60835" y="539"/>
                      <a:pt x="79321" y="-1312"/>
                      <a:pt x="98141" y="2826"/>
                    </a:cubicBezTo>
                    <a:cubicBezTo>
                      <a:pt x="136561" y="11320"/>
                      <a:pt x="159501" y="37672"/>
                      <a:pt x="159501" y="76656"/>
                    </a:cubicBezTo>
                    <a:cubicBezTo>
                      <a:pt x="159390" y="113789"/>
                      <a:pt x="135559" y="142428"/>
                      <a:pt x="98809" y="151249"/>
                    </a:cubicBezTo>
                  </a:path>
                </a:pathLst>
              </a:custGeom>
              <a:grpFill/>
              <a:ln w="11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28" name="Vapaamuotoinen: Muoto 19">
                <a:extLst>
                  <a:ext uri="{FF2B5EF4-FFF2-40B4-BE49-F238E27FC236}">
                    <a16:creationId xmlns:a16="http://schemas.microsoft.com/office/drawing/2014/main" id="{811865A8-D3CB-477E-891B-4B1099AFF22C}"/>
                  </a:ext>
                </a:extLst>
              </p:cNvPr>
              <p:cNvSpPr/>
              <p:nvPr/>
            </p:nvSpPr>
            <p:spPr bwMode="black">
              <a:xfrm>
                <a:off x="10472624" y="6318240"/>
                <a:ext cx="245775" cy="290311"/>
              </a:xfrm>
              <a:custGeom>
                <a:avLst/>
                <a:gdLst>
                  <a:gd name="connsiteX0" fmla="*/ 172054 w 245775"/>
                  <a:gd name="connsiteY0" fmla="*/ 204176 h 290311"/>
                  <a:gd name="connsiteX1" fmla="*/ 122610 w 245775"/>
                  <a:gd name="connsiteY1" fmla="*/ 77750 h 290311"/>
                  <a:gd name="connsiteX2" fmla="*/ 73165 w 245775"/>
                  <a:gd name="connsiteY2" fmla="*/ 204176 h 290311"/>
                  <a:gd name="connsiteX3" fmla="*/ 172054 w 245775"/>
                  <a:gd name="connsiteY3" fmla="*/ 204176 h 290311"/>
                  <a:gd name="connsiteX4" fmla="*/ 206131 w 245775"/>
                  <a:gd name="connsiteY4" fmla="*/ 290312 h 290311"/>
                  <a:gd name="connsiteX5" fmla="*/ 183190 w 245775"/>
                  <a:gd name="connsiteY5" fmla="*/ 231618 h 290311"/>
                  <a:gd name="connsiteX6" fmla="*/ 62474 w 245775"/>
                  <a:gd name="connsiteY6" fmla="*/ 231618 h 290311"/>
                  <a:gd name="connsiteX7" fmla="*/ 39534 w 245775"/>
                  <a:gd name="connsiteY7" fmla="*/ 290312 h 290311"/>
                  <a:gd name="connsiteX8" fmla="*/ 0 w 245775"/>
                  <a:gd name="connsiteY8" fmla="*/ 290312 h 290311"/>
                  <a:gd name="connsiteX9" fmla="*/ 122721 w 245775"/>
                  <a:gd name="connsiteY9" fmla="*/ 0 h 290311"/>
                  <a:gd name="connsiteX10" fmla="*/ 245776 w 245775"/>
                  <a:gd name="connsiteY10" fmla="*/ 290312 h 290311"/>
                  <a:gd name="connsiteX11" fmla="*/ 206131 w 245775"/>
                  <a:gd name="connsiteY11" fmla="*/ 290312 h 290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5775" h="290311">
                    <a:moveTo>
                      <a:pt x="172054" y="204176"/>
                    </a:moveTo>
                    <a:lnTo>
                      <a:pt x="122610" y="77750"/>
                    </a:lnTo>
                    <a:lnTo>
                      <a:pt x="73165" y="204176"/>
                    </a:lnTo>
                    <a:lnTo>
                      <a:pt x="172054" y="204176"/>
                    </a:lnTo>
                    <a:close/>
                    <a:moveTo>
                      <a:pt x="206131" y="290312"/>
                    </a:moveTo>
                    <a:lnTo>
                      <a:pt x="183190" y="231618"/>
                    </a:lnTo>
                    <a:lnTo>
                      <a:pt x="62474" y="231618"/>
                    </a:lnTo>
                    <a:lnTo>
                      <a:pt x="39534" y="290312"/>
                    </a:lnTo>
                    <a:lnTo>
                      <a:pt x="0" y="290312"/>
                    </a:lnTo>
                    <a:lnTo>
                      <a:pt x="122721" y="0"/>
                    </a:lnTo>
                    <a:lnTo>
                      <a:pt x="245776" y="290312"/>
                    </a:lnTo>
                    <a:lnTo>
                      <a:pt x="206131" y="290312"/>
                    </a:lnTo>
                    <a:close/>
                  </a:path>
                </a:pathLst>
              </a:custGeom>
              <a:grpFill/>
              <a:ln w="11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42994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1F759DA6-3D22-441E-AB31-8C2BDAACF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5CB40EC-CE53-43E2-9FD3-CF8DA8DA1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CD5CBFD-AEEA-42BF-B532-D1F40733A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BB7A-7565-440A-AF71-226D618FE89D}" type="slidenum">
              <a:rPr lang="fi-FI" smtClean="0"/>
              <a:t>‹#›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C4406C4-937B-461B-80D9-087E789E7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2B817-9E45-484F-BEDC-BD528592F0BA}" type="datetime1">
              <a:rPr lang="fi-FI" smtClean="0"/>
              <a:t>19.12.2023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AC201B3-F9CA-496D-AE46-0937141B3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00295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tail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9">
            <a:extLst>
              <a:ext uri="{FF2B5EF4-FFF2-40B4-BE49-F238E27FC236}">
                <a16:creationId xmlns:a16="http://schemas.microsoft.com/office/drawing/2014/main" id="{7CCB1140-D0E1-4408-BC59-137C50026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616C121-0986-481D-8DBD-731B1D55EA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00" y="1608593"/>
            <a:ext cx="5292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CD61A09-986C-4ADF-9CF9-F44D498427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00" y="2432505"/>
            <a:ext cx="5292000" cy="3564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FFCDB12-D40E-415E-91F0-46BC1FC2A1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08593"/>
            <a:ext cx="5292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35365FE3-BF8B-4669-A37D-32D392BE80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432505"/>
            <a:ext cx="5292000" cy="3564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76F53D03-2A13-4508-B535-52F330347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BB7A-7565-440A-AF71-226D618FE89D}" type="slidenum">
              <a:rPr lang="fi-FI" smtClean="0"/>
              <a:t>‹#›</a:t>
            </a:fld>
            <a:endParaRPr lang="fi-FI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A349F27-9832-4F64-A02F-EA3990465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CB200-BCFB-43A9-A38E-BB7CBCC27ED3}" type="datetime1">
              <a:rPr lang="fi-FI" smtClean="0"/>
              <a:t>19.12.2023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738BAEF-3769-40E6-B74A-2944A8361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155572DF-80E5-4F45-8402-B98F01D57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288000" cy="6889450"/>
            <a:chOff x="0" y="0"/>
            <a:chExt cx="288000" cy="6889450"/>
          </a:xfrm>
          <a:solidFill>
            <a:srgbClr val="61BF1A"/>
          </a:solidFill>
        </p:grpSpPr>
        <p:sp>
          <p:nvSpPr>
            <p:cNvPr id="13" name="Suorakulmio 12">
              <a:extLst>
                <a:ext uri="{FF2B5EF4-FFF2-40B4-BE49-F238E27FC236}">
                  <a16:creationId xmlns:a16="http://schemas.microsoft.com/office/drawing/2014/main" id="{5F083C65-D9FC-47E3-8D9F-756ECE0924F3}"/>
                </a:ext>
              </a:extLst>
            </p:cNvPr>
            <p:cNvSpPr/>
            <p:nvPr/>
          </p:nvSpPr>
          <p:spPr>
            <a:xfrm>
              <a:off x="0" y="0"/>
              <a:ext cx="288000" cy="99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4" name="Suorakulmio 13">
              <a:extLst>
                <a:ext uri="{FF2B5EF4-FFF2-40B4-BE49-F238E27FC236}">
                  <a16:creationId xmlns:a16="http://schemas.microsoft.com/office/drawing/2014/main" id="{9B64FCC0-4DB6-4F4D-B655-44574BE0718D}"/>
                </a:ext>
              </a:extLst>
            </p:cNvPr>
            <p:cNvSpPr/>
            <p:nvPr/>
          </p:nvSpPr>
          <p:spPr>
            <a:xfrm>
              <a:off x="0" y="1417450"/>
              <a:ext cx="288000" cy="547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23" name="Logo">
            <a:extLst>
              <a:ext uri="{FF2B5EF4-FFF2-40B4-BE49-F238E27FC236}">
                <a16:creationId xmlns:a16="http://schemas.microsoft.com/office/drawing/2014/main" id="{558E3374-A510-4408-8D0F-115D5D090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 bwMode="black">
          <a:xfrm>
            <a:off x="10274323" y="6214732"/>
            <a:ext cx="1529284" cy="403200"/>
            <a:chOff x="10278854" y="6216751"/>
            <a:chExt cx="1489243" cy="392643"/>
          </a:xfrm>
          <a:solidFill>
            <a:schemeClr val="tx1"/>
          </a:solidFill>
        </p:grpSpPr>
        <p:sp>
          <p:nvSpPr>
            <p:cNvPr id="24" name="Vapaamuotoinen: Muoto 13">
              <a:extLst>
                <a:ext uri="{FF2B5EF4-FFF2-40B4-BE49-F238E27FC236}">
                  <a16:creationId xmlns:a16="http://schemas.microsoft.com/office/drawing/2014/main" id="{8DC2035C-1619-4A93-9A60-DD52C7559ACC}"/>
                </a:ext>
              </a:extLst>
            </p:cNvPr>
            <p:cNvSpPr/>
            <p:nvPr/>
          </p:nvSpPr>
          <p:spPr bwMode="black">
            <a:xfrm>
              <a:off x="11466195" y="6216751"/>
              <a:ext cx="301902" cy="392018"/>
            </a:xfrm>
            <a:custGeom>
              <a:avLst/>
              <a:gdLst>
                <a:gd name="connsiteX0" fmla="*/ 150227 w 301902"/>
                <a:gd name="connsiteY0" fmla="*/ 0 h 392018"/>
                <a:gd name="connsiteX1" fmla="*/ 126062 w 301902"/>
                <a:gd name="connsiteY1" fmla="*/ 55318 h 392018"/>
                <a:gd name="connsiteX2" fmla="*/ 126062 w 301902"/>
                <a:gd name="connsiteY2" fmla="*/ 170419 h 392018"/>
                <a:gd name="connsiteX3" fmla="*/ 96439 w 301902"/>
                <a:gd name="connsiteY3" fmla="*/ 105409 h 392018"/>
                <a:gd name="connsiteX4" fmla="*/ 69935 w 301902"/>
                <a:gd name="connsiteY4" fmla="*/ 165955 h 392018"/>
                <a:gd name="connsiteX5" fmla="*/ 101896 w 301902"/>
                <a:gd name="connsiteY5" fmla="*/ 235756 h 392018"/>
                <a:gd name="connsiteX6" fmla="*/ 52786 w 301902"/>
                <a:gd name="connsiteY6" fmla="*/ 205265 h 392018"/>
                <a:gd name="connsiteX7" fmla="*/ 33409 w 301902"/>
                <a:gd name="connsiteY7" fmla="*/ 249476 h 392018"/>
                <a:gd name="connsiteX8" fmla="*/ 80849 w 301902"/>
                <a:gd name="connsiteY8" fmla="*/ 278878 h 392018"/>
                <a:gd name="connsiteX9" fmla="*/ 20491 w 301902"/>
                <a:gd name="connsiteY9" fmla="*/ 278878 h 392018"/>
                <a:gd name="connsiteX10" fmla="*/ 0 w 301902"/>
                <a:gd name="connsiteY10" fmla="*/ 325811 h 392018"/>
                <a:gd name="connsiteX11" fmla="*/ 126062 w 301902"/>
                <a:gd name="connsiteY11" fmla="*/ 325811 h 392018"/>
                <a:gd name="connsiteX12" fmla="*/ 126062 w 301902"/>
                <a:gd name="connsiteY12" fmla="*/ 392019 h 392018"/>
                <a:gd name="connsiteX13" fmla="*/ 175729 w 301902"/>
                <a:gd name="connsiteY13" fmla="*/ 392019 h 392018"/>
                <a:gd name="connsiteX14" fmla="*/ 175729 w 301902"/>
                <a:gd name="connsiteY14" fmla="*/ 325811 h 392018"/>
                <a:gd name="connsiteX15" fmla="*/ 301902 w 301902"/>
                <a:gd name="connsiteY15" fmla="*/ 325811 h 392018"/>
                <a:gd name="connsiteX16" fmla="*/ 281300 w 301902"/>
                <a:gd name="connsiteY16" fmla="*/ 278878 h 392018"/>
                <a:gd name="connsiteX17" fmla="*/ 221054 w 301902"/>
                <a:gd name="connsiteY17" fmla="*/ 278878 h 392018"/>
                <a:gd name="connsiteX18" fmla="*/ 268494 w 301902"/>
                <a:gd name="connsiteY18" fmla="*/ 249476 h 392018"/>
                <a:gd name="connsiteX19" fmla="*/ 249117 w 301902"/>
                <a:gd name="connsiteY19" fmla="*/ 205265 h 392018"/>
                <a:gd name="connsiteX20" fmla="*/ 199895 w 301902"/>
                <a:gd name="connsiteY20" fmla="*/ 235756 h 392018"/>
                <a:gd name="connsiteX21" fmla="*/ 231967 w 301902"/>
                <a:gd name="connsiteY21" fmla="*/ 165955 h 392018"/>
                <a:gd name="connsiteX22" fmla="*/ 205463 w 301902"/>
                <a:gd name="connsiteY22" fmla="*/ 105409 h 392018"/>
                <a:gd name="connsiteX23" fmla="*/ 175729 w 301902"/>
                <a:gd name="connsiteY23" fmla="*/ 170419 h 392018"/>
                <a:gd name="connsiteX24" fmla="*/ 175729 w 301902"/>
                <a:gd name="connsiteY24" fmla="*/ 55318 h 392018"/>
                <a:gd name="connsiteX25" fmla="*/ 151675 w 301902"/>
                <a:gd name="connsiteY25" fmla="*/ 0 h 39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01902" h="392018">
                  <a:moveTo>
                    <a:pt x="150227" y="0"/>
                  </a:moveTo>
                  <a:lnTo>
                    <a:pt x="126062" y="55318"/>
                  </a:lnTo>
                  <a:lnTo>
                    <a:pt x="126062" y="170419"/>
                  </a:lnTo>
                  <a:lnTo>
                    <a:pt x="96439" y="105409"/>
                  </a:lnTo>
                  <a:lnTo>
                    <a:pt x="69935" y="165955"/>
                  </a:lnTo>
                  <a:lnTo>
                    <a:pt x="101896" y="235756"/>
                  </a:lnTo>
                  <a:lnTo>
                    <a:pt x="52786" y="205265"/>
                  </a:lnTo>
                  <a:lnTo>
                    <a:pt x="33409" y="249476"/>
                  </a:lnTo>
                  <a:lnTo>
                    <a:pt x="80849" y="278878"/>
                  </a:lnTo>
                  <a:lnTo>
                    <a:pt x="20491" y="278878"/>
                  </a:lnTo>
                  <a:lnTo>
                    <a:pt x="0" y="325811"/>
                  </a:lnTo>
                  <a:lnTo>
                    <a:pt x="126062" y="325811"/>
                  </a:lnTo>
                  <a:lnTo>
                    <a:pt x="126062" y="392019"/>
                  </a:lnTo>
                  <a:lnTo>
                    <a:pt x="175729" y="392019"/>
                  </a:lnTo>
                  <a:lnTo>
                    <a:pt x="175729" y="325811"/>
                  </a:lnTo>
                  <a:lnTo>
                    <a:pt x="301902" y="325811"/>
                  </a:lnTo>
                  <a:lnTo>
                    <a:pt x="281300" y="278878"/>
                  </a:lnTo>
                  <a:lnTo>
                    <a:pt x="221054" y="278878"/>
                  </a:lnTo>
                  <a:lnTo>
                    <a:pt x="268494" y="249476"/>
                  </a:lnTo>
                  <a:lnTo>
                    <a:pt x="249117" y="205265"/>
                  </a:lnTo>
                  <a:lnTo>
                    <a:pt x="199895" y="235756"/>
                  </a:lnTo>
                  <a:lnTo>
                    <a:pt x="231967" y="165955"/>
                  </a:lnTo>
                  <a:lnTo>
                    <a:pt x="205463" y="105409"/>
                  </a:lnTo>
                  <a:lnTo>
                    <a:pt x="175729" y="170419"/>
                  </a:lnTo>
                  <a:lnTo>
                    <a:pt x="175729" y="55318"/>
                  </a:lnTo>
                  <a:lnTo>
                    <a:pt x="151675" y="0"/>
                  </a:lnTo>
                  <a:close/>
                </a:path>
              </a:pathLst>
            </a:custGeom>
            <a:solidFill>
              <a:schemeClr val="tx2"/>
            </a:solidFill>
            <a:ln w="11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grpSp>
          <p:nvGrpSpPr>
            <p:cNvPr id="25" name="Kuva 10">
              <a:extLst>
                <a:ext uri="{FF2B5EF4-FFF2-40B4-BE49-F238E27FC236}">
                  <a16:creationId xmlns:a16="http://schemas.microsoft.com/office/drawing/2014/main" id="{563C5CB1-395D-4E5A-AA63-7BF3FA5EB2F8}"/>
                </a:ext>
              </a:extLst>
            </p:cNvPr>
            <p:cNvGrpSpPr/>
            <p:nvPr/>
          </p:nvGrpSpPr>
          <p:grpSpPr bwMode="black">
            <a:xfrm>
              <a:off x="10278854" y="6317762"/>
              <a:ext cx="1072638" cy="291632"/>
              <a:chOff x="10278854" y="6317762"/>
              <a:chExt cx="1072638" cy="291632"/>
            </a:xfrm>
            <a:grpFill/>
          </p:grpSpPr>
          <p:sp>
            <p:nvSpPr>
              <p:cNvPr id="26" name="Vapaamuotoinen: Muoto 15">
                <a:extLst>
                  <a:ext uri="{FF2B5EF4-FFF2-40B4-BE49-F238E27FC236}">
                    <a16:creationId xmlns:a16="http://schemas.microsoft.com/office/drawing/2014/main" id="{EEB1E898-56AC-499D-8068-1B0E0BBB16CD}"/>
                  </a:ext>
                </a:extLst>
              </p:cNvPr>
              <p:cNvSpPr/>
              <p:nvPr/>
            </p:nvSpPr>
            <p:spPr bwMode="black">
              <a:xfrm>
                <a:off x="11056272" y="6317762"/>
                <a:ext cx="295220" cy="291632"/>
              </a:xfrm>
              <a:custGeom>
                <a:avLst/>
                <a:gdLst>
                  <a:gd name="connsiteX0" fmla="*/ 295221 w 295220"/>
                  <a:gd name="connsiteY0" fmla="*/ 145634 h 291633"/>
                  <a:gd name="connsiteX1" fmla="*/ 293884 w 295220"/>
                  <a:gd name="connsiteY1" fmla="*/ 123093 h 291633"/>
                  <a:gd name="connsiteX2" fmla="*/ 292214 w 295220"/>
                  <a:gd name="connsiteY2" fmla="*/ 112312 h 291633"/>
                  <a:gd name="connsiteX3" fmla="*/ 289764 w 295220"/>
                  <a:gd name="connsiteY3" fmla="*/ 101859 h 291633"/>
                  <a:gd name="connsiteX4" fmla="*/ 282748 w 295220"/>
                  <a:gd name="connsiteY4" fmla="*/ 82149 h 291633"/>
                  <a:gd name="connsiteX5" fmla="*/ 276178 w 295220"/>
                  <a:gd name="connsiteY5" fmla="*/ 69190 h 291633"/>
                  <a:gd name="connsiteX6" fmla="*/ 270610 w 295220"/>
                  <a:gd name="connsiteY6" fmla="*/ 60479 h 291633"/>
                  <a:gd name="connsiteX7" fmla="*/ 264373 w 295220"/>
                  <a:gd name="connsiteY7" fmla="*/ 52094 h 291633"/>
                  <a:gd name="connsiteX8" fmla="*/ 255353 w 295220"/>
                  <a:gd name="connsiteY8" fmla="*/ 42076 h 291633"/>
                  <a:gd name="connsiteX9" fmla="*/ 254239 w 295220"/>
                  <a:gd name="connsiteY9" fmla="*/ 40987 h 291633"/>
                  <a:gd name="connsiteX10" fmla="*/ 253237 w 295220"/>
                  <a:gd name="connsiteY10" fmla="*/ 40116 h 291633"/>
                  <a:gd name="connsiteX11" fmla="*/ 252680 w 295220"/>
                  <a:gd name="connsiteY11" fmla="*/ 39571 h 291633"/>
                  <a:gd name="connsiteX12" fmla="*/ 252235 w 295220"/>
                  <a:gd name="connsiteY12" fmla="*/ 39027 h 291633"/>
                  <a:gd name="connsiteX13" fmla="*/ 250230 w 295220"/>
                  <a:gd name="connsiteY13" fmla="*/ 37284 h 291633"/>
                  <a:gd name="connsiteX14" fmla="*/ 247112 w 295220"/>
                  <a:gd name="connsiteY14" fmla="*/ 34562 h 291633"/>
                  <a:gd name="connsiteX15" fmla="*/ 243994 w 295220"/>
                  <a:gd name="connsiteY15" fmla="*/ 31949 h 291633"/>
                  <a:gd name="connsiteX16" fmla="*/ 239874 w 295220"/>
                  <a:gd name="connsiteY16" fmla="*/ 28682 h 291633"/>
                  <a:gd name="connsiteX17" fmla="*/ 235642 w 295220"/>
                  <a:gd name="connsiteY17" fmla="*/ 25633 h 291633"/>
                  <a:gd name="connsiteX18" fmla="*/ 231299 w 295220"/>
                  <a:gd name="connsiteY18" fmla="*/ 22802 h 291633"/>
                  <a:gd name="connsiteX19" fmla="*/ 226844 w 295220"/>
                  <a:gd name="connsiteY19" fmla="*/ 20079 h 291633"/>
                  <a:gd name="connsiteX20" fmla="*/ 219494 w 295220"/>
                  <a:gd name="connsiteY20" fmla="*/ 16050 h 291633"/>
                  <a:gd name="connsiteX21" fmla="*/ 210697 w 295220"/>
                  <a:gd name="connsiteY21" fmla="*/ 11912 h 291633"/>
                  <a:gd name="connsiteX22" fmla="*/ 200786 w 295220"/>
                  <a:gd name="connsiteY22" fmla="*/ 8210 h 291633"/>
                  <a:gd name="connsiteX23" fmla="*/ 180072 w 295220"/>
                  <a:gd name="connsiteY23" fmla="*/ 2874 h 291633"/>
                  <a:gd name="connsiteX24" fmla="*/ 158023 w 295220"/>
                  <a:gd name="connsiteY24" fmla="*/ 261 h 291633"/>
                  <a:gd name="connsiteX25" fmla="*/ 146552 w 295220"/>
                  <a:gd name="connsiteY25" fmla="*/ 43 h 291633"/>
                  <a:gd name="connsiteX26" fmla="*/ 134971 w 295220"/>
                  <a:gd name="connsiteY26" fmla="*/ 478 h 291633"/>
                  <a:gd name="connsiteX27" fmla="*/ 112921 w 295220"/>
                  <a:gd name="connsiteY27" fmla="*/ 3310 h 291633"/>
                  <a:gd name="connsiteX28" fmla="*/ 92208 w 295220"/>
                  <a:gd name="connsiteY28" fmla="*/ 8972 h 291633"/>
                  <a:gd name="connsiteX29" fmla="*/ 82408 w 295220"/>
                  <a:gd name="connsiteY29" fmla="*/ 12783 h 291633"/>
                  <a:gd name="connsiteX30" fmla="*/ 73053 w 295220"/>
                  <a:gd name="connsiteY30" fmla="*/ 17357 h 291633"/>
                  <a:gd name="connsiteX31" fmla="*/ 64033 w 295220"/>
                  <a:gd name="connsiteY31" fmla="*/ 22584 h 291633"/>
                  <a:gd name="connsiteX32" fmla="*/ 55458 w 295220"/>
                  <a:gd name="connsiteY32" fmla="*/ 28573 h 291633"/>
                  <a:gd name="connsiteX33" fmla="*/ 39645 w 295220"/>
                  <a:gd name="connsiteY33" fmla="*/ 42403 h 291633"/>
                  <a:gd name="connsiteX34" fmla="*/ 32629 w 295220"/>
                  <a:gd name="connsiteY34" fmla="*/ 50025 h 291633"/>
                  <a:gd name="connsiteX35" fmla="*/ 26170 w 295220"/>
                  <a:gd name="connsiteY35" fmla="*/ 58192 h 291633"/>
                  <a:gd name="connsiteX36" fmla="*/ 23275 w 295220"/>
                  <a:gd name="connsiteY36" fmla="*/ 62439 h 291633"/>
                  <a:gd name="connsiteX37" fmla="*/ 20491 w 295220"/>
                  <a:gd name="connsiteY37" fmla="*/ 66795 h 291633"/>
                  <a:gd name="connsiteX38" fmla="*/ 15479 w 295220"/>
                  <a:gd name="connsiteY38" fmla="*/ 75724 h 291633"/>
                  <a:gd name="connsiteX39" fmla="*/ 7573 w 295220"/>
                  <a:gd name="connsiteY39" fmla="*/ 94889 h 291633"/>
                  <a:gd name="connsiteX40" fmla="*/ 6014 w 295220"/>
                  <a:gd name="connsiteY40" fmla="*/ 99899 h 291633"/>
                  <a:gd name="connsiteX41" fmla="*/ 4677 w 295220"/>
                  <a:gd name="connsiteY41" fmla="*/ 105017 h 291633"/>
                  <a:gd name="connsiteX42" fmla="*/ 2450 w 295220"/>
                  <a:gd name="connsiteY42" fmla="*/ 115470 h 291633"/>
                  <a:gd name="connsiteX43" fmla="*/ 891 w 295220"/>
                  <a:gd name="connsiteY43" fmla="*/ 126469 h 291633"/>
                  <a:gd name="connsiteX44" fmla="*/ 111 w 295220"/>
                  <a:gd name="connsiteY44" fmla="*/ 137576 h 291633"/>
                  <a:gd name="connsiteX45" fmla="*/ 0 w 295220"/>
                  <a:gd name="connsiteY45" fmla="*/ 143238 h 291633"/>
                  <a:gd name="connsiteX46" fmla="*/ 0 w 295220"/>
                  <a:gd name="connsiteY46" fmla="*/ 149010 h 291633"/>
                  <a:gd name="connsiteX47" fmla="*/ 223 w 295220"/>
                  <a:gd name="connsiteY47" fmla="*/ 154672 h 291633"/>
                  <a:gd name="connsiteX48" fmla="*/ 557 w 295220"/>
                  <a:gd name="connsiteY48" fmla="*/ 160335 h 291633"/>
                  <a:gd name="connsiteX49" fmla="*/ 3675 w 295220"/>
                  <a:gd name="connsiteY49" fmla="*/ 182005 h 291633"/>
                  <a:gd name="connsiteX50" fmla="*/ 6348 w 295220"/>
                  <a:gd name="connsiteY50" fmla="*/ 192350 h 291633"/>
                  <a:gd name="connsiteX51" fmla="*/ 9689 w 295220"/>
                  <a:gd name="connsiteY51" fmla="*/ 202259 h 291633"/>
                  <a:gd name="connsiteX52" fmla="*/ 18486 w 295220"/>
                  <a:gd name="connsiteY52" fmla="*/ 220989 h 291633"/>
                  <a:gd name="connsiteX53" fmla="*/ 23943 w 295220"/>
                  <a:gd name="connsiteY53" fmla="*/ 229809 h 291633"/>
                  <a:gd name="connsiteX54" fmla="*/ 30068 w 295220"/>
                  <a:gd name="connsiteY54" fmla="*/ 238194 h 291633"/>
                  <a:gd name="connsiteX55" fmla="*/ 36861 w 295220"/>
                  <a:gd name="connsiteY55" fmla="*/ 246143 h 291633"/>
                  <a:gd name="connsiteX56" fmla="*/ 44322 w 295220"/>
                  <a:gd name="connsiteY56" fmla="*/ 253657 h 291633"/>
                  <a:gd name="connsiteX57" fmla="*/ 52229 w 295220"/>
                  <a:gd name="connsiteY57" fmla="*/ 260517 h 291633"/>
                  <a:gd name="connsiteX58" fmla="*/ 60581 w 295220"/>
                  <a:gd name="connsiteY58" fmla="*/ 266724 h 291633"/>
                  <a:gd name="connsiteX59" fmla="*/ 69379 w 295220"/>
                  <a:gd name="connsiteY59" fmla="*/ 272278 h 291633"/>
                  <a:gd name="connsiteX60" fmla="*/ 78510 w 295220"/>
                  <a:gd name="connsiteY60" fmla="*/ 277069 h 291633"/>
                  <a:gd name="connsiteX61" fmla="*/ 97999 w 295220"/>
                  <a:gd name="connsiteY61" fmla="*/ 284692 h 291633"/>
                  <a:gd name="connsiteX62" fmla="*/ 108355 w 295220"/>
                  <a:gd name="connsiteY62" fmla="*/ 287414 h 291633"/>
                  <a:gd name="connsiteX63" fmla="*/ 119046 w 295220"/>
                  <a:gd name="connsiteY63" fmla="*/ 289483 h 291633"/>
                  <a:gd name="connsiteX64" fmla="*/ 141541 w 295220"/>
                  <a:gd name="connsiteY64" fmla="*/ 291552 h 291633"/>
                  <a:gd name="connsiteX65" fmla="*/ 153011 w 295220"/>
                  <a:gd name="connsiteY65" fmla="*/ 291552 h 291633"/>
                  <a:gd name="connsiteX66" fmla="*/ 164482 w 295220"/>
                  <a:gd name="connsiteY66" fmla="*/ 290899 h 291633"/>
                  <a:gd name="connsiteX67" fmla="*/ 186197 w 295220"/>
                  <a:gd name="connsiteY67" fmla="*/ 287523 h 291633"/>
                  <a:gd name="connsiteX68" fmla="*/ 196554 w 295220"/>
                  <a:gd name="connsiteY68" fmla="*/ 284801 h 291633"/>
                  <a:gd name="connsiteX69" fmla="*/ 206576 w 295220"/>
                  <a:gd name="connsiteY69" fmla="*/ 281316 h 291633"/>
                  <a:gd name="connsiteX70" fmla="*/ 225397 w 295220"/>
                  <a:gd name="connsiteY70" fmla="*/ 272278 h 291633"/>
                  <a:gd name="connsiteX71" fmla="*/ 234194 w 295220"/>
                  <a:gd name="connsiteY71" fmla="*/ 266724 h 291633"/>
                  <a:gd name="connsiteX72" fmla="*/ 242658 w 295220"/>
                  <a:gd name="connsiteY72" fmla="*/ 260300 h 291633"/>
                  <a:gd name="connsiteX73" fmla="*/ 249673 w 295220"/>
                  <a:gd name="connsiteY73" fmla="*/ 254310 h 291633"/>
                  <a:gd name="connsiteX74" fmla="*/ 252346 w 295220"/>
                  <a:gd name="connsiteY74" fmla="*/ 251806 h 291633"/>
                  <a:gd name="connsiteX75" fmla="*/ 254239 w 295220"/>
                  <a:gd name="connsiteY75" fmla="*/ 249955 h 291633"/>
                  <a:gd name="connsiteX76" fmla="*/ 256132 w 295220"/>
                  <a:gd name="connsiteY76" fmla="*/ 248103 h 291633"/>
                  <a:gd name="connsiteX77" fmla="*/ 259585 w 295220"/>
                  <a:gd name="connsiteY77" fmla="*/ 244510 h 291633"/>
                  <a:gd name="connsiteX78" fmla="*/ 268939 w 295220"/>
                  <a:gd name="connsiteY78" fmla="*/ 233076 h 291633"/>
                  <a:gd name="connsiteX79" fmla="*/ 274730 w 295220"/>
                  <a:gd name="connsiteY79" fmla="*/ 224473 h 291633"/>
                  <a:gd name="connsiteX80" fmla="*/ 279741 w 295220"/>
                  <a:gd name="connsiteY80" fmla="*/ 215435 h 291633"/>
                  <a:gd name="connsiteX81" fmla="*/ 284084 w 295220"/>
                  <a:gd name="connsiteY81" fmla="*/ 206070 h 291633"/>
                  <a:gd name="connsiteX82" fmla="*/ 287648 w 295220"/>
                  <a:gd name="connsiteY82" fmla="*/ 196270 h 291633"/>
                  <a:gd name="connsiteX83" fmla="*/ 291546 w 295220"/>
                  <a:gd name="connsiteY83" fmla="*/ 181896 h 291633"/>
                  <a:gd name="connsiteX84" fmla="*/ 293884 w 295220"/>
                  <a:gd name="connsiteY84" fmla="*/ 168284 h 291633"/>
                  <a:gd name="connsiteX85" fmla="*/ 294886 w 295220"/>
                  <a:gd name="connsiteY85" fmla="*/ 157177 h 291633"/>
                  <a:gd name="connsiteX86" fmla="*/ 295221 w 295220"/>
                  <a:gd name="connsiteY86" fmla="*/ 145634 h 291633"/>
                  <a:gd name="connsiteX87" fmla="*/ 262591 w 295220"/>
                  <a:gd name="connsiteY87" fmla="*/ 160661 h 291633"/>
                  <a:gd name="connsiteX88" fmla="*/ 260921 w 295220"/>
                  <a:gd name="connsiteY88" fmla="*/ 172422 h 291633"/>
                  <a:gd name="connsiteX89" fmla="*/ 257469 w 295220"/>
                  <a:gd name="connsiteY89" fmla="*/ 185816 h 291633"/>
                  <a:gd name="connsiteX90" fmla="*/ 255130 w 295220"/>
                  <a:gd name="connsiteY90" fmla="*/ 192241 h 291633"/>
                  <a:gd name="connsiteX91" fmla="*/ 250119 w 295220"/>
                  <a:gd name="connsiteY91" fmla="*/ 203130 h 291633"/>
                  <a:gd name="connsiteX92" fmla="*/ 244217 w 295220"/>
                  <a:gd name="connsiteY92" fmla="*/ 212822 h 291633"/>
                  <a:gd name="connsiteX93" fmla="*/ 240319 w 295220"/>
                  <a:gd name="connsiteY93" fmla="*/ 218158 h 291633"/>
                  <a:gd name="connsiteX94" fmla="*/ 237869 w 295220"/>
                  <a:gd name="connsiteY94" fmla="*/ 221207 h 291633"/>
                  <a:gd name="connsiteX95" fmla="*/ 234194 w 295220"/>
                  <a:gd name="connsiteY95" fmla="*/ 225236 h 291633"/>
                  <a:gd name="connsiteX96" fmla="*/ 232524 w 295220"/>
                  <a:gd name="connsiteY96" fmla="*/ 226978 h 291633"/>
                  <a:gd name="connsiteX97" fmla="*/ 231410 w 295220"/>
                  <a:gd name="connsiteY97" fmla="*/ 228176 h 291633"/>
                  <a:gd name="connsiteX98" fmla="*/ 230185 w 295220"/>
                  <a:gd name="connsiteY98" fmla="*/ 229374 h 291633"/>
                  <a:gd name="connsiteX99" fmla="*/ 228626 w 295220"/>
                  <a:gd name="connsiteY99" fmla="*/ 230789 h 291633"/>
                  <a:gd name="connsiteX100" fmla="*/ 225174 w 295220"/>
                  <a:gd name="connsiteY100" fmla="*/ 233838 h 291633"/>
                  <a:gd name="connsiteX101" fmla="*/ 219940 w 295220"/>
                  <a:gd name="connsiteY101" fmla="*/ 237976 h 291633"/>
                  <a:gd name="connsiteX102" fmla="*/ 214483 w 295220"/>
                  <a:gd name="connsiteY102" fmla="*/ 241788 h 291633"/>
                  <a:gd name="connsiteX103" fmla="*/ 203681 w 295220"/>
                  <a:gd name="connsiteY103" fmla="*/ 247886 h 291633"/>
                  <a:gd name="connsiteX104" fmla="*/ 191320 w 295220"/>
                  <a:gd name="connsiteY104" fmla="*/ 253004 h 291633"/>
                  <a:gd name="connsiteX105" fmla="*/ 178068 w 295220"/>
                  <a:gd name="connsiteY105" fmla="*/ 256706 h 291633"/>
                  <a:gd name="connsiteX106" fmla="*/ 163925 w 295220"/>
                  <a:gd name="connsiteY106" fmla="*/ 258993 h 291633"/>
                  <a:gd name="connsiteX107" fmla="*/ 148891 w 295220"/>
                  <a:gd name="connsiteY107" fmla="*/ 259864 h 291633"/>
                  <a:gd name="connsiteX108" fmla="*/ 133746 w 295220"/>
                  <a:gd name="connsiteY108" fmla="*/ 259319 h 291633"/>
                  <a:gd name="connsiteX109" fmla="*/ 119491 w 295220"/>
                  <a:gd name="connsiteY109" fmla="*/ 257250 h 291633"/>
                  <a:gd name="connsiteX110" fmla="*/ 106239 w 295220"/>
                  <a:gd name="connsiteY110" fmla="*/ 253766 h 291633"/>
                  <a:gd name="connsiteX111" fmla="*/ 93767 w 295220"/>
                  <a:gd name="connsiteY111" fmla="*/ 248866 h 291633"/>
                  <a:gd name="connsiteX112" fmla="*/ 82185 w 295220"/>
                  <a:gd name="connsiteY112" fmla="*/ 242441 h 291633"/>
                  <a:gd name="connsiteX113" fmla="*/ 71383 w 295220"/>
                  <a:gd name="connsiteY113" fmla="*/ 234601 h 291633"/>
                  <a:gd name="connsiteX114" fmla="*/ 61472 w 295220"/>
                  <a:gd name="connsiteY114" fmla="*/ 225345 h 291633"/>
                  <a:gd name="connsiteX115" fmla="*/ 57017 w 295220"/>
                  <a:gd name="connsiteY115" fmla="*/ 220444 h 291633"/>
                  <a:gd name="connsiteX116" fmla="*/ 52897 w 295220"/>
                  <a:gd name="connsiteY116" fmla="*/ 215217 h 291633"/>
                  <a:gd name="connsiteX117" fmla="*/ 45770 w 295220"/>
                  <a:gd name="connsiteY117" fmla="*/ 204219 h 291633"/>
                  <a:gd name="connsiteX118" fmla="*/ 40090 w 295220"/>
                  <a:gd name="connsiteY118" fmla="*/ 192459 h 291633"/>
                  <a:gd name="connsiteX119" fmla="*/ 35859 w 295220"/>
                  <a:gd name="connsiteY119" fmla="*/ 179827 h 291633"/>
                  <a:gd name="connsiteX120" fmla="*/ 33075 w 295220"/>
                  <a:gd name="connsiteY120" fmla="*/ 166215 h 291633"/>
                  <a:gd name="connsiteX121" fmla="*/ 31738 w 295220"/>
                  <a:gd name="connsiteY121" fmla="*/ 151732 h 291633"/>
                  <a:gd name="connsiteX122" fmla="*/ 31627 w 295220"/>
                  <a:gd name="connsiteY122" fmla="*/ 144218 h 291633"/>
                  <a:gd name="connsiteX123" fmla="*/ 31850 w 295220"/>
                  <a:gd name="connsiteY123" fmla="*/ 136705 h 291633"/>
                  <a:gd name="connsiteX124" fmla="*/ 33520 w 295220"/>
                  <a:gd name="connsiteY124" fmla="*/ 122331 h 291633"/>
                  <a:gd name="connsiteX125" fmla="*/ 36638 w 295220"/>
                  <a:gd name="connsiteY125" fmla="*/ 108937 h 291633"/>
                  <a:gd name="connsiteX126" fmla="*/ 41204 w 295220"/>
                  <a:gd name="connsiteY126" fmla="*/ 96414 h 291633"/>
                  <a:gd name="connsiteX127" fmla="*/ 47217 w 295220"/>
                  <a:gd name="connsiteY127" fmla="*/ 84653 h 291633"/>
                  <a:gd name="connsiteX128" fmla="*/ 54679 w 295220"/>
                  <a:gd name="connsiteY128" fmla="*/ 73764 h 291633"/>
                  <a:gd name="connsiteX129" fmla="*/ 63699 w 295220"/>
                  <a:gd name="connsiteY129" fmla="*/ 63637 h 291633"/>
                  <a:gd name="connsiteX130" fmla="*/ 73833 w 295220"/>
                  <a:gd name="connsiteY130" fmla="*/ 54599 h 291633"/>
                  <a:gd name="connsiteX131" fmla="*/ 84746 w 295220"/>
                  <a:gd name="connsiteY131" fmla="*/ 47085 h 291633"/>
                  <a:gd name="connsiteX132" fmla="*/ 96439 w 295220"/>
                  <a:gd name="connsiteY132" fmla="*/ 40987 h 291633"/>
                  <a:gd name="connsiteX133" fmla="*/ 108912 w 295220"/>
                  <a:gd name="connsiteY133" fmla="*/ 36304 h 291633"/>
                  <a:gd name="connsiteX134" fmla="*/ 122275 w 295220"/>
                  <a:gd name="connsiteY134" fmla="*/ 33038 h 291633"/>
                  <a:gd name="connsiteX135" fmla="*/ 136641 w 295220"/>
                  <a:gd name="connsiteY135" fmla="*/ 31295 h 291633"/>
                  <a:gd name="connsiteX136" fmla="*/ 144214 w 295220"/>
                  <a:gd name="connsiteY136" fmla="*/ 30969 h 291633"/>
                  <a:gd name="connsiteX137" fmla="*/ 151786 w 295220"/>
                  <a:gd name="connsiteY137" fmla="*/ 30969 h 291633"/>
                  <a:gd name="connsiteX138" fmla="*/ 166597 w 295220"/>
                  <a:gd name="connsiteY138" fmla="*/ 32166 h 291633"/>
                  <a:gd name="connsiteX139" fmla="*/ 180518 w 295220"/>
                  <a:gd name="connsiteY139" fmla="*/ 34780 h 291633"/>
                  <a:gd name="connsiteX140" fmla="*/ 193547 w 295220"/>
                  <a:gd name="connsiteY140" fmla="*/ 38809 h 291633"/>
                  <a:gd name="connsiteX141" fmla="*/ 205686 w 295220"/>
                  <a:gd name="connsiteY141" fmla="*/ 44363 h 291633"/>
                  <a:gd name="connsiteX142" fmla="*/ 217044 w 295220"/>
                  <a:gd name="connsiteY142" fmla="*/ 51332 h 291633"/>
                  <a:gd name="connsiteX143" fmla="*/ 227512 w 295220"/>
                  <a:gd name="connsiteY143" fmla="*/ 59717 h 291633"/>
                  <a:gd name="connsiteX144" fmla="*/ 232412 w 295220"/>
                  <a:gd name="connsiteY144" fmla="*/ 64399 h 291633"/>
                  <a:gd name="connsiteX145" fmla="*/ 236978 w 295220"/>
                  <a:gd name="connsiteY145" fmla="*/ 69299 h 291633"/>
                  <a:gd name="connsiteX146" fmla="*/ 244885 w 295220"/>
                  <a:gd name="connsiteY146" fmla="*/ 79862 h 291633"/>
                  <a:gd name="connsiteX147" fmla="*/ 251455 w 295220"/>
                  <a:gd name="connsiteY147" fmla="*/ 91187 h 291633"/>
                  <a:gd name="connsiteX148" fmla="*/ 256578 w 295220"/>
                  <a:gd name="connsiteY148" fmla="*/ 103383 h 291633"/>
                  <a:gd name="connsiteX149" fmla="*/ 260253 w 295220"/>
                  <a:gd name="connsiteY149" fmla="*/ 116450 h 291633"/>
                  <a:gd name="connsiteX150" fmla="*/ 262369 w 295220"/>
                  <a:gd name="connsiteY150" fmla="*/ 130498 h 291633"/>
                  <a:gd name="connsiteX151" fmla="*/ 263148 w 295220"/>
                  <a:gd name="connsiteY151" fmla="*/ 145416 h 291633"/>
                  <a:gd name="connsiteX152" fmla="*/ 262591 w 295220"/>
                  <a:gd name="connsiteY152" fmla="*/ 160661 h 291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295220" h="291633">
                    <a:moveTo>
                      <a:pt x="295221" y="145634"/>
                    </a:moveTo>
                    <a:cubicBezTo>
                      <a:pt x="295221" y="138120"/>
                      <a:pt x="294775" y="130607"/>
                      <a:pt x="293884" y="123093"/>
                    </a:cubicBezTo>
                    <a:cubicBezTo>
                      <a:pt x="293439" y="119500"/>
                      <a:pt x="292882" y="115906"/>
                      <a:pt x="292214" y="112312"/>
                    </a:cubicBezTo>
                    <a:cubicBezTo>
                      <a:pt x="291546" y="108828"/>
                      <a:pt x="290766" y="105343"/>
                      <a:pt x="289764" y="101859"/>
                    </a:cubicBezTo>
                    <a:cubicBezTo>
                      <a:pt x="287871" y="95107"/>
                      <a:pt x="285643" y="88465"/>
                      <a:pt x="282748" y="82149"/>
                    </a:cubicBezTo>
                    <a:cubicBezTo>
                      <a:pt x="280855" y="77684"/>
                      <a:pt x="278628" y="73328"/>
                      <a:pt x="276178" y="69190"/>
                    </a:cubicBezTo>
                    <a:cubicBezTo>
                      <a:pt x="274396" y="66250"/>
                      <a:pt x="272614" y="63310"/>
                      <a:pt x="270610" y="60479"/>
                    </a:cubicBezTo>
                    <a:cubicBezTo>
                      <a:pt x="268605" y="57648"/>
                      <a:pt x="266601" y="54816"/>
                      <a:pt x="264373" y="52094"/>
                    </a:cubicBezTo>
                    <a:cubicBezTo>
                      <a:pt x="261589" y="48609"/>
                      <a:pt x="258471" y="45234"/>
                      <a:pt x="255353" y="42076"/>
                    </a:cubicBezTo>
                    <a:cubicBezTo>
                      <a:pt x="255019" y="41749"/>
                      <a:pt x="254573" y="41314"/>
                      <a:pt x="254239" y="40987"/>
                    </a:cubicBezTo>
                    <a:cubicBezTo>
                      <a:pt x="253905" y="40660"/>
                      <a:pt x="253571" y="40334"/>
                      <a:pt x="253237" y="40116"/>
                    </a:cubicBezTo>
                    <a:cubicBezTo>
                      <a:pt x="253014" y="39898"/>
                      <a:pt x="252903" y="39789"/>
                      <a:pt x="252680" y="39571"/>
                    </a:cubicBezTo>
                    <a:cubicBezTo>
                      <a:pt x="252569" y="39462"/>
                      <a:pt x="252346" y="39245"/>
                      <a:pt x="252235" y="39027"/>
                    </a:cubicBezTo>
                    <a:cubicBezTo>
                      <a:pt x="251567" y="38482"/>
                      <a:pt x="250898" y="37829"/>
                      <a:pt x="250230" y="37284"/>
                    </a:cubicBezTo>
                    <a:cubicBezTo>
                      <a:pt x="249228" y="36413"/>
                      <a:pt x="248226" y="35433"/>
                      <a:pt x="247112" y="34562"/>
                    </a:cubicBezTo>
                    <a:cubicBezTo>
                      <a:pt x="246110" y="33691"/>
                      <a:pt x="245108" y="32820"/>
                      <a:pt x="243994" y="31949"/>
                    </a:cubicBezTo>
                    <a:cubicBezTo>
                      <a:pt x="242658" y="30860"/>
                      <a:pt x="241321" y="29771"/>
                      <a:pt x="239874" y="28682"/>
                    </a:cubicBezTo>
                    <a:cubicBezTo>
                      <a:pt x="238537" y="27593"/>
                      <a:pt x="237090" y="26613"/>
                      <a:pt x="235642" y="25633"/>
                    </a:cubicBezTo>
                    <a:cubicBezTo>
                      <a:pt x="234194" y="24653"/>
                      <a:pt x="232858" y="23673"/>
                      <a:pt x="231299" y="22802"/>
                    </a:cubicBezTo>
                    <a:cubicBezTo>
                      <a:pt x="229851" y="21822"/>
                      <a:pt x="228292" y="20950"/>
                      <a:pt x="226844" y="20079"/>
                    </a:cubicBezTo>
                    <a:cubicBezTo>
                      <a:pt x="224394" y="18664"/>
                      <a:pt x="221944" y="17357"/>
                      <a:pt x="219494" y="16050"/>
                    </a:cubicBezTo>
                    <a:cubicBezTo>
                      <a:pt x="216599" y="14526"/>
                      <a:pt x="213592" y="13219"/>
                      <a:pt x="210697" y="11912"/>
                    </a:cubicBezTo>
                    <a:cubicBezTo>
                      <a:pt x="207467" y="10497"/>
                      <a:pt x="204238" y="9299"/>
                      <a:pt x="200786" y="8210"/>
                    </a:cubicBezTo>
                    <a:cubicBezTo>
                      <a:pt x="194104" y="5923"/>
                      <a:pt x="187199" y="4181"/>
                      <a:pt x="180072" y="2874"/>
                    </a:cubicBezTo>
                    <a:cubicBezTo>
                      <a:pt x="172834" y="1458"/>
                      <a:pt x="165372" y="696"/>
                      <a:pt x="158023" y="261"/>
                    </a:cubicBezTo>
                    <a:cubicBezTo>
                      <a:pt x="154236" y="43"/>
                      <a:pt x="150339" y="-66"/>
                      <a:pt x="146552" y="43"/>
                    </a:cubicBezTo>
                    <a:cubicBezTo>
                      <a:pt x="142655" y="43"/>
                      <a:pt x="138868" y="152"/>
                      <a:pt x="134971" y="478"/>
                    </a:cubicBezTo>
                    <a:cubicBezTo>
                      <a:pt x="127509" y="914"/>
                      <a:pt x="120160" y="1894"/>
                      <a:pt x="112921" y="3310"/>
                    </a:cubicBezTo>
                    <a:cubicBezTo>
                      <a:pt x="105905" y="4725"/>
                      <a:pt x="99001" y="6576"/>
                      <a:pt x="92208" y="8972"/>
                    </a:cubicBezTo>
                    <a:cubicBezTo>
                      <a:pt x="88867" y="10061"/>
                      <a:pt x="85637" y="11368"/>
                      <a:pt x="82408" y="12783"/>
                    </a:cubicBezTo>
                    <a:cubicBezTo>
                      <a:pt x="79290" y="14199"/>
                      <a:pt x="76060" y="15723"/>
                      <a:pt x="73053" y="17357"/>
                    </a:cubicBezTo>
                    <a:cubicBezTo>
                      <a:pt x="69935" y="18990"/>
                      <a:pt x="66929" y="20733"/>
                      <a:pt x="64033" y="22584"/>
                    </a:cubicBezTo>
                    <a:cubicBezTo>
                      <a:pt x="61138" y="24435"/>
                      <a:pt x="58242" y="26395"/>
                      <a:pt x="55458" y="28573"/>
                    </a:cubicBezTo>
                    <a:cubicBezTo>
                      <a:pt x="49890" y="32820"/>
                      <a:pt x="44545" y="37393"/>
                      <a:pt x="39645" y="42403"/>
                    </a:cubicBezTo>
                    <a:cubicBezTo>
                      <a:pt x="37195" y="44907"/>
                      <a:pt x="34856" y="47412"/>
                      <a:pt x="32629" y="50025"/>
                    </a:cubicBezTo>
                    <a:cubicBezTo>
                      <a:pt x="30402" y="52639"/>
                      <a:pt x="28286" y="55361"/>
                      <a:pt x="26170" y="58192"/>
                    </a:cubicBezTo>
                    <a:cubicBezTo>
                      <a:pt x="25168" y="59608"/>
                      <a:pt x="24166" y="61023"/>
                      <a:pt x="23275" y="62439"/>
                    </a:cubicBezTo>
                    <a:cubicBezTo>
                      <a:pt x="22384" y="63855"/>
                      <a:pt x="21381" y="65379"/>
                      <a:pt x="20491" y="66795"/>
                    </a:cubicBezTo>
                    <a:cubicBezTo>
                      <a:pt x="18709" y="69735"/>
                      <a:pt x="17038" y="72675"/>
                      <a:pt x="15479" y="75724"/>
                    </a:cubicBezTo>
                    <a:cubicBezTo>
                      <a:pt x="12361" y="81931"/>
                      <a:pt x="9689" y="88356"/>
                      <a:pt x="7573" y="94889"/>
                    </a:cubicBezTo>
                    <a:cubicBezTo>
                      <a:pt x="7016" y="96523"/>
                      <a:pt x="6459" y="98265"/>
                      <a:pt x="6014" y="99899"/>
                    </a:cubicBezTo>
                    <a:cubicBezTo>
                      <a:pt x="5568" y="101641"/>
                      <a:pt x="5123" y="103274"/>
                      <a:pt x="4677" y="105017"/>
                    </a:cubicBezTo>
                    <a:cubicBezTo>
                      <a:pt x="3786" y="108501"/>
                      <a:pt x="3118" y="111986"/>
                      <a:pt x="2450" y="115470"/>
                    </a:cubicBezTo>
                    <a:cubicBezTo>
                      <a:pt x="1782" y="119173"/>
                      <a:pt x="1336" y="122766"/>
                      <a:pt x="891" y="126469"/>
                    </a:cubicBezTo>
                    <a:cubicBezTo>
                      <a:pt x="557" y="130171"/>
                      <a:pt x="223" y="133874"/>
                      <a:pt x="111" y="137576"/>
                    </a:cubicBezTo>
                    <a:cubicBezTo>
                      <a:pt x="0" y="139536"/>
                      <a:pt x="0" y="141387"/>
                      <a:pt x="0" y="143238"/>
                    </a:cubicBezTo>
                    <a:cubicBezTo>
                      <a:pt x="0" y="145198"/>
                      <a:pt x="0" y="147050"/>
                      <a:pt x="0" y="149010"/>
                    </a:cubicBezTo>
                    <a:cubicBezTo>
                      <a:pt x="0" y="150861"/>
                      <a:pt x="111" y="152821"/>
                      <a:pt x="223" y="154672"/>
                    </a:cubicBezTo>
                    <a:cubicBezTo>
                      <a:pt x="334" y="156632"/>
                      <a:pt x="445" y="158484"/>
                      <a:pt x="557" y="160335"/>
                    </a:cubicBezTo>
                    <a:cubicBezTo>
                      <a:pt x="1114" y="167631"/>
                      <a:pt x="2116" y="174818"/>
                      <a:pt x="3675" y="182005"/>
                    </a:cubicBezTo>
                    <a:cubicBezTo>
                      <a:pt x="4454" y="185489"/>
                      <a:pt x="5345" y="188974"/>
                      <a:pt x="6348" y="192350"/>
                    </a:cubicBezTo>
                    <a:cubicBezTo>
                      <a:pt x="7350" y="195725"/>
                      <a:pt x="8464" y="198992"/>
                      <a:pt x="9689" y="202259"/>
                    </a:cubicBezTo>
                    <a:cubicBezTo>
                      <a:pt x="12138" y="208684"/>
                      <a:pt x="15034" y="215000"/>
                      <a:pt x="18486" y="220989"/>
                    </a:cubicBezTo>
                    <a:cubicBezTo>
                      <a:pt x="20156" y="224038"/>
                      <a:pt x="22050" y="226978"/>
                      <a:pt x="23943" y="229809"/>
                    </a:cubicBezTo>
                    <a:cubicBezTo>
                      <a:pt x="25836" y="232640"/>
                      <a:pt x="27952" y="235472"/>
                      <a:pt x="30068" y="238194"/>
                    </a:cubicBezTo>
                    <a:cubicBezTo>
                      <a:pt x="32295" y="240916"/>
                      <a:pt x="34522" y="243639"/>
                      <a:pt x="36861" y="246143"/>
                    </a:cubicBezTo>
                    <a:cubicBezTo>
                      <a:pt x="39199" y="248757"/>
                      <a:pt x="41761" y="251261"/>
                      <a:pt x="44322" y="253657"/>
                    </a:cubicBezTo>
                    <a:cubicBezTo>
                      <a:pt x="46883" y="256053"/>
                      <a:pt x="49556" y="258339"/>
                      <a:pt x="52229" y="260517"/>
                    </a:cubicBezTo>
                    <a:cubicBezTo>
                      <a:pt x="54901" y="262695"/>
                      <a:pt x="57685" y="264764"/>
                      <a:pt x="60581" y="266724"/>
                    </a:cubicBezTo>
                    <a:cubicBezTo>
                      <a:pt x="63476" y="268684"/>
                      <a:pt x="66372" y="270536"/>
                      <a:pt x="69379" y="272278"/>
                    </a:cubicBezTo>
                    <a:cubicBezTo>
                      <a:pt x="72385" y="274020"/>
                      <a:pt x="75503" y="275654"/>
                      <a:pt x="78510" y="277069"/>
                    </a:cubicBezTo>
                    <a:cubicBezTo>
                      <a:pt x="84746" y="280118"/>
                      <a:pt x="91317" y="282623"/>
                      <a:pt x="97999" y="284692"/>
                    </a:cubicBezTo>
                    <a:cubicBezTo>
                      <a:pt x="101451" y="285672"/>
                      <a:pt x="104903" y="286652"/>
                      <a:pt x="108355" y="287414"/>
                    </a:cubicBezTo>
                    <a:cubicBezTo>
                      <a:pt x="111807" y="288176"/>
                      <a:pt x="115482" y="288939"/>
                      <a:pt x="119046" y="289483"/>
                    </a:cubicBezTo>
                    <a:cubicBezTo>
                      <a:pt x="126507" y="290681"/>
                      <a:pt x="133968" y="291334"/>
                      <a:pt x="141541" y="291552"/>
                    </a:cubicBezTo>
                    <a:cubicBezTo>
                      <a:pt x="145327" y="291661"/>
                      <a:pt x="149225" y="291661"/>
                      <a:pt x="153011" y="291552"/>
                    </a:cubicBezTo>
                    <a:cubicBezTo>
                      <a:pt x="156909" y="291443"/>
                      <a:pt x="160695" y="291225"/>
                      <a:pt x="164482" y="290899"/>
                    </a:cubicBezTo>
                    <a:cubicBezTo>
                      <a:pt x="171831" y="290245"/>
                      <a:pt x="179070" y="289156"/>
                      <a:pt x="186197" y="287523"/>
                    </a:cubicBezTo>
                    <a:cubicBezTo>
                      <a:pt x="189649" y="286761"/>
                      <a:pt x="193102" y="285781"/>
                      <a:pt x="196554" y="284801"/>
                    </a:cubicBezTo>
                    <a:cubicBezTo>
                      <a:pt x="199895" y="283712"/>
                      <a:pt x="203236" y="282623"/>
                      <a:pt x="206576" y="281316"/>
                    </a:cubicBezTo>
                    <a:cubicBezTo>
                      <a:pt x="213035" y="278812"/>
                      <a:pt x="219383" y="275762"/>
                      <a:pt x="225397" y="272278"/>
                    </a:cubicBezTo>
                    <a:cubicBezTo>
                      <a:pt x="228403" y="270536"/>
                      <a:pt x="231410" y="268684"/>
                      <a:pt x="234194" y="266724"/>
                    </a:cubicBezTo>
                    <a:cubicBezTo>
                      <a:pt x="237201" y="264546"/>
                      <a:pt x="239985" y="262477"/>
                      <a:pt x="242658" y="260300"/>
                    </a:cubicBezTo>
                    <a:cubicBezTo>
                      <a:pt x="245108" y="258339"/>
                      <a:pt x="247446" y="256379"/>
                      <a:pt x="249673" y="254310"/>
                    </a:cubicBezTo>
                    <a:cubicBezTo>
                      <a:pt x="250564" y="253439"/>
                      <a:pt x="251455" y="252677"/>
                      <a:pt x="252346" y="251806"/>
                    </a:cubicBezTo>
                    <a:cubicBezTo>
                      <a:pt x="253014" y="251261"/>
                      <a:pt x="253571" y="250608"/>
                      <a:pt x="254239" y="249955"/>
                    </a:cubicBezTo>
                    <a:cubicBezTo>
                      <a:pt x="254907" y="249301"/>
                      <a:pt x="255464" y="248757"/>
                      <a:pt x="256132" y="248103"/>
                    </a:cubicBezTo>
                    <a:cubicBezTo>
                      <a:pt x="257246" y="246906"/>
                      <a:pt x="258471" y="245708"/>
                      <a:pt x="259585" y="244510"/>
                    </a:cubicBezTo>
                    <a:cubicBezTo>
                      <a:pt x="262926" y="240916"/>
                      <a:pt x="266044" y="236996"/>
                      <a:pt x="268939" y="233076"/>
                    </a:cubicBezTo>
                    <a:cubicBezTo>
                      <a:pt x="270944" y="230245"/>
                      <a:pt x="272837" y="227414"/>
                      <a:pt x="274730" y="224473"/>
                    </a:cubicBezTo>
                    <a:cubicBezTo>
                      <a:pt x="276512" y="221533"/>
                      <a:pt x="278182" y="218484"/>
                      <a:pt x="279741" y="215435"/>
                    </a:cubicBezTo>
                    <a:cubicBezTo>
                      <a:pt x="281300" y="212386"/>
                      <a:pt x="282748" y="209228"/>
                      <a:pt x="284084" y="206070"/>
                    </a:cubicBezTo>
                    <a:cubicBezTo>
                      <a:pt x="285421" y="202803"/>
                      <a:pt x="286646" y="199646"/>
                      <a:pt x="287648" y="196270"/>
                    </a:cubicBezTo>
                    <a:cubicBezTo>
                      <a:pt x="289207" y="191478"/>
                      <a:pt x="290543" y="186687"/>
                      <a:pt x="291546" y="181896"/>
                    </a:cubicBezTo>
                    <a:cubicBezTo>
                      <a:pt x="292548" y="177431"/>
                      <a:pt x="293327" y="172858"/>
                      <a:pt x="293884" y="168284"/>
                    </a:cubicBezTo>
                    <a:cubicBezTo>
                      <a:pt x="294330" y="164582"/>
                      <a:pt x="294664" y="160879"/>
                      <a:pt x="294886" y="157177"/>
                    </a:cubicBezTo>
                    <a:cubicBezTo>
                      <a:pt x="295109" y="153257"/>
                      <a:pt x="295221" y="149445"/>
                      <a:pt x="295221" y="145634"/>
                    </a:cubicBezTo>
                    <a:moveTo>
                      <a:pt x="262591" y="160661"/>
                    </a:moveTo>
                    <a:cubicBezTo>
                      <a:pt x="262257" y="164582"/>
                      <a:pt x="261701" y="168611"/>
                      <a:pt x="260921" y="172422"/>
                    </a:cubicBezTo>
                    <a:cubicBezTo>
                      <a:pt x="260030" y="176887"/>
                      <a:pt x="258917" y="181351"/>
                      <a:pt x="257469" y="185816"/>
                    </a:cubicBezTo>
                    <a:cubicBezTo>
                      <a:pt x="256801" y="187994"/>
                      <a:pt x="256021" y="190063"/>
                      <a:pt x="255130" y="192241"/>
                    </a:cubicBezTo>
                    <a:cubicBezTo>
                      <a:pt x="253682" y="195943"/>
                      <a:pt x="252012" y="199537"/>
                      <a:pt x="250119" y="203130"/>
                    </a:cubicBezTo>
                    <a:cubicBezTo>
                      <a:pt x="248337" y="206506"/>
                      <a:pt x="246333" y="209664"/>
                      <a:pt x="244217" y="212822"/>
                    </a:cubicBezTo>
                    <a:cubicBezTo>
                      <a:pt x="242992" y="214673"/>
                      <a:pt x="241655" y="216415"/>
                      <a:pt x="240319" y="218158"/>
                    </a:cubicBezTo>
                    <a:cubicBezTo>
                      <a:pt x="239540" y="219138"/>
                      <a:pt x="238649" y="220227"/>
                      <a:pt x="237869" y="221207"/>
                    </a:cubicBezTo>
                    <a:cubicBezTo>
                      <a:pt x="236644" y="222622"/>
                      <a:pt x="235419" y="224038"/>
                      <a:pt x="234194" y="225236"/>
                    </a:cubicBezTo>
                    <a:cubicBezTo>
                      <a:pt x="233637" y="225780"/>
                      <a:pt x="233081" y="226433"/>
                      <a:pt x="232524" y="226978"/>
                    </a:cubicBezTo>
                    <a:cubicBezTo>
                      <a:pt x="232190" y="227414"/>
                      <a:pt x="231744" y="227740"/>
                      <a:pt x="231410" y="228176"/>
                    </a:cubicBezTo>
                    <a:cubicBezTo>
                      <a:pt x="230965" y="228611"/>
                      <a:pt x="230631" y="228938"/>
                      <a:pt x="230185" y="229374"/>
                    </a:cubicBezTo>
                    <a:cubicBezTo>
                      <a:pt x="229740" y="229809"/>
                      <a:pt x="229183" y="230245"/>
                      <a:pt x="228626" y="230789"/>
                    </a:cubicBezTo>
                    <a:cubicBezTo>
                      <a:pt x="227512" y="231878"/>
                      <a:pt x="226287" y="232858"/>
                      <a:pt x="225174" y="233838"/>
                    </a:cubicBezTo>
                    <a:cubicBezTo>
                      <a:pt x="223503" y="235254"/>
                      <a:pt x="221722" y="236669"/>
                      <a:pt x="219940" y="237976"/>
                    </a:cubicBezTo>
                    <a:cubicBezTo>
                      <a:pt x="218158" y="239283"/>
                      <a:pt x="216376" y="240590"/>
                      <a:pt x="214483" y="241788"/>
                    </a:cubicBezTo>
                    <a:cubicBezTo>
                      <a:pt x="211031" y="243965"/>
                      <a:pt x="207356" y="246034"/>
                      <a:pt x="203681" y="247886"/>
                    </a:cubicBezTo>
                    <a:cubicBezTo>
                      <a:pt x="199672" y="249846"/>
                      <a:pt x="195552" y="251588"/>
                      <a:pt x="191320" y="253004"/>
                    </a:cubicBezTo>
                    <a:cubicBezTo>
                      <a:pt x="186977" y="254528"/>
                      <a:pt x="182634" y="255726"/>
                      <a:pt x="178068" y="256706"/>
                    </a:cubicBezTo>
                    <a:cubicBezTo>
                      <a:pt x="173391" y="257686"/>
                      <a:pt x="168713" y="258448"/>
                      <a:pt x="163925" y="258993"/>
                    </a:cubicBezTo>
                    <a:cubicBezTo>
                      <a:pt x="158914" y="259537"/>
                      <a:pt x="153902" y="259864"/>
                      <a:pt x="148891" y="259864"/>
                    </a:cubicBezTo>
                    <a:cubicBezTo>
                      <a:pt x="143880" y="259864"/>
                      <a:pt x="138757" y="259755"/>
                      <a:pt x="133746" y="259319"/>
                    </a:cubicBezTo>
                    <a:cubicBezTo>
                      <a:pt x="128957" y="258884"/>
                      <a:pt x="124280" y="258231"/>
                      <a:pt x="119491" y="257250"/>
                    </a:cubicBezTo>
                    <a:cubicBezTo>
                      <a:pt x="115037" y="256379"/>
                      <a:pt x="110582" y="255182"/>
                      <a:pt x="106239" y="253766"/>
                    </a:cubicBezTo>
                    <a:cubicBezTo>
                      <a:pt x="102008" y="252350"/>
                      <a:pt x="97887" y="250717"/>
                      <a:pt x="93767" y="248866"/>
                    </a:cubicBezTo>
                    <a:cubicBezTo>
                      <a:pt x="89869" y="246906"/>
                      <a:pt x="85971" y="244837"/>
                      <a:pt x="82185" y="242441"/>
                    </a:cubicBezTo>
                    <a:cubicBezTo>
                      <a:pt x="78399" y="240045"/>
                      <a:pt x="74835" y="237432"/>
                      <a:pt x="71383" y="234601"/>
                    </a:cubicBezTo>
                    <a:cubicBezTo>
                      <a:pt x="67931" y="231660"/>
                      <a:pt x="64590" y="228611"/>
                      <a:pt x="61472" y="225345"/>
                    </a:cubicBezTo>
                    <a:cubicBezTo>
                      <a:pt x="59913" y="223711"/>
                      <a:pt x="58465" y="222078"/>
                      <a:pt x="57017" y="220444"/>
                    </a:cubicBezTo>
                    <a:cubicBezTo>
                      <a:pt x="55570" y="218811"/>
                      <a:pt x="54233" y="217069"/>
                      <a:pt x="52897" y="215217"/>
                    </a:cubicBezTo>
                    <a:cubicBezTo>
                      <a:pt x="50336" y="211733"/>
                      <a:pt x="47886" y="208030"/>
                      <a:pt x="45770" y="204219"/>
                    </a:cubicBezTo>
                    <a:cubicBezTo>
                      <a:pt x="43654" y="200408"/>
                      <a:pt x="41761" y="196488"/>
                      <a:pt x="40090" y="192459"/>
                    </a:cubicBezTo>
                    <a:cubicBezTo>
                      <a:pt x="38420" y="188321"/>
                      <a:pt x="37084" y="184074"/>
                      <a:pt x="35859" y="179827"/>
                    </a:cubicBezTo>
                    <a:cubicBezTo>
                      <a:pt x="34634" y="175362"/>
                      <a:pt x="33743" y="170789"/>
                      <a:pt x="33075" y="166215"/>
                    </a:cubicBezTo>
                    <a:cubicBezTo>
                      <a:pt x="32406" y="161424"/>
                      <a:pt x="31961" y="156523"/>
                      <a:pt x="31738" y="151732"/>
                    </a:cubicBezTo>
                    <a:cubicBezTo>
                      <a:pt x="31627" y="149228"/>
                      <a:pt x="31627" y="146723"/>
                      <a:pt x="31627" y="144218"/>
                    </a:cubicBezTo>
                    <a:cubicBezTo>
                      <a:pt x="31627" y="141714"/>
                      <a:pt x="31738" y="139209"/>
                      <a:pt x="31850" y="136705"/>
                    </a:cubicBezTo>
                    <a:cubicBezTo>
                      <a:pt x="32184" y="131913"/>
                      <a:pt x="32629" y="127122"/>
                      <a:pt x="33520" y="122331"/>
                    </a:cubicBezTo>
                    <a:cubicBezTo>
                      <a:pt x="34299" y="117866"/>
                      <a:pt x="35302" y="113401"/>
                      <a:pt x="36638" y="108937"/>
                    </a:cubicBezTo>
                    <a:cubicBezTo>
                      <a:pt x="37863" y="104690"/>
                      <a:pt x="39422" y="100443"/>
                      <a:pt x="41204" y="96414"/>
                    </a:cubicBezTo>
                    <a:cubicBezTo>
                      <a:pt x="42986" y="92385"/>
                      <a:pt x="44990" y="88465"/>
                      <a:pt x="47217" y="84653"/>
                    </a:cubicBezTo>
                    <a:cubicBezTo>
                      <a:pt x="49445" y="80842"/>
                      <a:pt x="52006" y="77249"/>
                      <a:pt x="54679" y="73764"/>
                    </a:cubicBezTo>
                    <a:cubicBezTo>
                      <a:pt x="57463" y="70170"/>
                      <a:pt x="60470" y="66795"/>
                      <a:pt x="63699" y="63637"/>
                    </a:cubicBezTo>
                    <a:cubicBezTo>
                      <a:pt x="66817" y="60479"/>
                      <a:pt x="70269" y="57430"/>
                      <a:pt x="73833" y="54599"/>
                    </a:cubicBezTo>
                    <a:cubicBezTo>
                      <a:pt x="77285" y="51876"/>
                      <a:pt x="80960" y="49372"/>
                      <a:pt x="84746" y="47085"/>
                    </a:cubicBezTo>
                    <a:cubicBezTo>
                      <a:pt x="88533" y="44798"/>
                      <a:pt x="92430" y="42729"/>
                      <a:pt x="96439" y="40987"/>
                    </a:cubicBezTo>
                    <a:cubicBezTo>
                      <a:pt x="100560" y="39136"/>
                      <a:pt x="104680" y="37611"/>
                      <a:pt x="108912" y="36304"/>
                    </a:cubicBezTo>
                    <a:cubicBezTo>
                      <a:pt x="113366" y="34998"/>
                      <a:pt x="117821" y="33909"/>
                      <a:pt x="122275" y="33038"/>
                    </a:cubicBezTo>
                    <a:cubicBezTo>
                      <a:pt x="127064" y="32166"/>
                      <a:pt x="131853" y="31622"/>
                      <a:pt x="136641" y="31295"/>
                    </a:cubicBezTo>
                    <a:cubicBezTo>
                      <a:pt x="139091" y="31186"/>
                      <a:pt x="141652" y="31078"/>
                      <a:pt x="144214" y="30969"/>
                    </a:cubicBezTo>
                    <a:cubicBezTo>
                      <a:pt x="146775" y="30969"/>
                      <a:pt x="149336" y="30969"/>
                      <a:pt x="151786" y="30969"/>
                    </a:cubicBezTo>
                    <a:cubicBezTo>
                      <a:pt x="156798" y="31078"/>
                      <a:pt x="161698" y="31513"/>
                      <a:pt x="166597" y="32166"/>
                    </a:cubicBezTo>
                    <a:cubicBezTo>
                      <a:pt x="171275" y="32820"/>
                      <a:pt x="175952" y="33691"/>
                      <a:pt x="180518" y="34780"/>
                    </a:cubicBezTo>
                    <a:cubicBezTo>
                      <a:pt x="184972" y="35869"/>
                      <a:pt x="189315" y="37284"/>
                      <a:pt x="193547" y="38809"/>
                    </a:cubicBezTo>
                    <a:cubicBezTo>
                      <a:pt x="197667" y="40442"/>
                      <a:pt x="201788" y="42294"/>
                      <a:pt x="205686" y="44363"/>
                    </a:cubicBezTo>
                    <a:cubicBezTo>
                      <a:pt x="209583" y="46432"/>
                      <a:pt x="213370" y="48718"/>
                      <a:pt x="217044" y="51332"/>
                    </a:cubicBezTo>
                    <a:cubicBezTo>
                      <a:pt x="220719" y="53945"/>
                      <a:pt x="224172" y="56777"/>
                      <a:pt x="227512" y="59717"/>
                    </a:cubicBezTo>
                    <a:cubicBezTo>
                      <a:pt x="229183" y="61241"/>
                      <a:pt x="230853" y="62766"/>
                      <a:pt x="232412" y="64399"/>
                    </a:cubicBezTo>
                    <a:cubicBezTo>
                      <a:pt x="233971" y="66033"/>
                      <a:pt x="235531" y="67666"/>
                      <a:pt x="236978" y="69299"/>
                    </a:cubicBezTo>
                    <a:cubicBezTo>
                      <a:pt x="239874" y="72675"/>
                      <a:pt x="242546" y="76160"/>
                      <a:pt x="244885" y="79862"/>
                    </a:cubicBezTo>
                    <a:cubicBezTo>
                      <a:pt x="247335" y="83456"/>
                      <a:pt x="249562" y="87267"/>
                      <a:pt x="251455" y="91187"/>
                    </a:cubicBezTo>
                    <a:cubicBezTo>
                      <a:pt x="253348" y="95107"/>
                      <a:pt x="255130" y="99245"/>
                      <a:pt x="256578" y="103383"/>
                    </a:cubicBezTo>
                    <a:cubicBezTo>
                      <a:pt x="258026" y="107630"/>
                      <a:pt x="259251" y="112095"/>
                      <a:pt x="260253" y="116450"/>
                    </a:cubicBezTo>
                    <a:cubicBezTo>
                      <a:pt x="261255" y="121024"/>
                      <a:pt x="261923" y="125706"/>
                      <a:pt x="262369" y="130498"/>
                    </a:cubicBezTo>
                    <a:cubicBezTo>
                      <a:pt x="262926" y="135507"/>
                      <a:pt x="263148" y="140407"/>
                      <a:pt x="263148" y="145416"/>
                    </a:cubicBezTo>
                    <a:cubicBezTo>
                      <a:pt x="263371" y="150643"/>
                      <a:pt x="263148" y="155652"/>
                      <a:pt x="262591" y="160661"/>
                    </a:cubicBezTo>
                  </a:path>
                </a:pathLst>
              </a:custGeom>
              <a:grpFill/>
              <a:ln w="11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27" name="Vapaamuotoinen: Muoto 16">
                <a:extLst>
                  <a:ext uri="{FF2B5EF4-FFF2-40B4-BE49-F238E27FC236}">
                    <a16:creationId xmlns:a16="http://schemas.microsoft.com/office/drawing/2014/main" id="{3FF302DE-9576-420E-A24B-7BAFE274D19E}"/>
                  </a:ext>
                </a:extLst>
              </p:cNvPr>
              <p:cNvSpPr/>
              <p:nvPr/>
            </p:nvSpPr>
            <p:spPr bwMode="black">
              <a:xfrm>
                <a:off x="10972862" y="6318240"/>
                <a:ext cx="32851" cy="290311"/>
              </a:xfrm>
              <a:custGeom>
                <a:avLst/>
                <a:gdLst>
                  <a:gd name="connsiteX0" fmla="*/ 334 w 32851"/>
                  <a:gd name="connsiteY0" fmla="*/ 290312 h 290311"/>
                  <a:gd name="connsiteX1" fmla="*/ 32518 w 32851"/>
                  <a:gd name="connsiteY1" fmla="*/ 290312 h 290311"/>
                  <a:gd name="connsiteX2" fmla="*/ 32852 w 32851"/>
                  <a:gd name="connsiteY2" fmla="*/ 145156 h 290311"/>
                  <a:gd name="connsiteX3" fmla="*/ 32518 w 32851"/>
                  <a:gd name="connsiteY3" fmla="*/ 0 h 290311"/>
                  <a:gd name="connsiteX4" fmla="*/ 334 w 32851"/>
                  <a:gd name="connsiteY4" fmla="*/ 0 h 290311"/>
                  <a:gd name="connsiteX5" fmla="*/ 0 w 32851"/>
                  <a:gd name="connsiteY5" fmla="*/ 145156 h 290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851" h="290311">
                    <a:moveTo>
                      <a:pt x="334" y="290312"/>
                    </a:moveTo>
                    <a:lnTo>
                      <a:pt x="32518" y="290312"/>
                    </a:lnTo>
                    <a:lnTo>
                      <a:pt x="32852" y="145156"/>
                    </a:lnTo>
                    <a:lnTo>
                      <a:pt x="32518" y="0"/>
                    </a:lnTo>
                    <a:lnTo>
                      <a:pt x="334" y="0"/>
                    </a:lnTo>
                    <a:lnTo>
                      <a:pt x="0" y="145156"/>
                    </a:lnTo>
                    <a:close/>
                  </a:path>
                </a:pathLst>
              </a:custGeom>
              <a:grpFill/>
              <a:ln w="11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28" name="Vapaamuotoinen: Muoto 17">
                <a:extLst>
                  <a:ext uri="{FF2B5EF4-FFF2-40B4-BE49-F238E27FC236}">
                    <a16:creationId xmlns:a16="http://schemas.microsoft.com/office/drawing/2014/main" id="{E20B0A1F-8639-49D2-94ED-AEC4F9B07462}"/>
                  </a:ext>
                </a:extLst>
              </p:cNvPr>
              <p:cNvSpPr/>
              <p:nvPr/>
            </p:nvSpPr>
            <p:spPr bwMode="black">
              <a:xfrm>
                <a:off x="10278854" y="6318240"/>
                <a:ext cx="202567" cy="290311"/>
              </a:xfrm>
              <a:custGeom>
                <a:avLst/>
                <a:gdLst>
                  <a:gd name="connsiteX0" fmla="*/ 0 w 202567"/>
                  <a:gd name="connsiteY0" fmla="*/ 0 h 290311"/>
                  <a:gd name="connsiteX1" fmla="*/ 0 w 202567"/>
                  <a:gd name="connsiteY1" fmla="*/ 32233 h 290311"/>
                  <a:gd name="connsiteX2" fmla="*/ 85081 w 202567"/>
                  <a:gd name="connsiteY2" fmla="*/ 32233 h 290311"/>
                  <a:gd name="connsiteX3" fmla="*/ 84746 w 202567"/>
                  <a:gd name="connsiteY3" fmla="*/ 161163 h 290311"/>
                  <a:gd name="connsiteX4" fmla="*/ 85081 w 202567"/>
                  <a:gd name="connsiteY4" fmla="*/ 290312 h 290311"/>
                  <a:gd name="connsiteX5" fmla="*/ 117710 w 202567"/>
                  <a:gd name="connsiteY5" fmla="*/ 290312 h 290311"/>
                  <a:gd name="connsiteX6" fmla="*/ 117932 w 202567"/>
                  <a:gd name="connsiteY6" fmla="*/ 161163 h 290311"/>
                  <a:gd name="connsiteX7" fmla="*/ 117710 w 202567"/>
                  <a:gd name="connsiteY7" fmla="*/ 32233 h 290311"/>
                  <a:gd name="connsiteX8" fmla="*/ 202567 w 202567"/>
                  <a:gd name="connsiteY8" fmla="*/ 32233 h 290311"/>
                  <a:gd name="connsiteX9" fmla="*/ 202567 w 202567"/>
                  <a:gd name="connsiteY9" fmla="*/ 0 h 290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2567" h="290311">
                    <a:moveTo>
                      <a:pt x="0" y="0"/>
                    </a:moveTo>
                    <a:lnTo>
                      <a:pt x="0" y="32233"/>
                    </a:lnTo>
                    <a:lnTo>
                      <a:pt x="85081" y="32233"/>
                    </a:lnTo>
                    <a:lnTo>
                      <a:pt x="84746" y="161163"/>
                    </a:lnTo>
                    <a:lnTo>
                      <a:pt x="85081" y="290312"/>
                    </a:lnTo>
                    <a:lnTo>
                      <a:pt x="117710" y="290312"/>
                    </a:lnTo>
                    <a:lnTo>
                      <a:pt x="117932" y="161163"/>
                    </a:lnTo>
                    <a:lnTo>
                      <a:pt x="117710" y="32233"/>
                    </a:lnTo>
                    <a:lnTo>
                      <a:pt x="202567" y="32233"/>
                    </a:lnTo>
                    <a:lnTo>
                      <a:pt x="202567" y="0"/>
                    </a:lnTo>
                    <a:close/>
                  </a:path>
                </a:pathLst>
              </a:custGeom>
              <a:grpFill/>
              <a:ln w="11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29" name="Vapaamuotoinen: Muoto 18">
                <a:extLst>
                  <a:ext uri="{FF2B5EF4-FFF2-40B4-BE49-F238E27FC236}">
                    <a16:creationId xmlns:a16="http://schemas.microsoft.com/office/drawing/2014/main" id="{14AA97B4-B0FC-4F09-A5B3-1891E2080ACA}"/>
                  </a:ext>
                </a:extLst>
              </p:cNvPr>
              <p:cNvSpPr/>
              <p:nvPr/>
            </p:nvSpPr>
            <p:spPr bwMode="black">
              <a:xfrm>
                <a:off x="10763359" y="6317810"/>
                <a:ext cx="159501" cy="291546"/>
              </a:xfrm>
              <a:custGeom>
                <a:avLst/>
                <a:gdLst>
                  <a:gd name="connsiteX0" fmla="*/ 126872 w 159501"/>
                  <a:gd name="connsiteY0" fmla="*/ 76547 h 291546"/>
                  <a:gd name="connsiteX1" fmla="*/ 126427 w 159501"/>
                  <a:gd name="connsiteY1" fmla="*/ 69251 h 291546"/>
                  <a:gd name="connsiteX2" fmla="*/ 125536 w 159501"/>
                  <a:gd name="connsiteY2" fmla="*/ 64460 h 291546"/>
                  <a:gd name="connsiteX3" fmla="*/ 124645 w 159501"/>
                  <a:gd name="connsiteY3" fmla="*/ 61302 h 291546"/>
                  <a:gd name="connsiteX4" fmla="*/ 123532 w 159501"/>
                  <a:gd name="connsiteY4" fmla="*/ 58362 h 291546"/>
                  <a:gd name="connsiteX5" fmla="*/ 120525 w 159501"/>
                  <a:gd name="connsiteY5" fmla="*/ 52917 h 291546"/>
                  <a:gd name="connsiteX6" fmla="*/ 116516 w 159501"/>
                  <a:gd name="connsiteY6" fmla="*/ 47908 h 291546"/>
                  <a:gd name="connsiteX7" fmla="*/ 113843 w 159501"/>
                  <a:gd name="connsiteY7" fmla="*/ 45404 h 291546"/>
                  <a:gd name="connsiteX8" fmla="*/ 112507 w 159501"/>
                  <a:gd name="connsiteY8" fmla="*/ 44315 h 291546"/>
                  <a:gd name="connsiteX9" fmla="*/ 111839 w 159501"/>
                  <a:gd name="connsiteY9" fmla="*/ 43770 h 291546"/>
                  <a:gd name="connsiteX10" fmla="*/ 111282 w 159501"/>
                  <a:gd name="connsiteY10" fmla="*/ 43226 h 291546"/>
                  <a:gd name="connsiteX11" fmla="*/ 109611 w 159501"/>
                  <a:gd name="connsiteY11" fmla="*/ 42028 h 291546"/>
                  <a:gd name="connsiteX12" fmla="*/ 106493 w 159501"/>
                  <a:gd name="connsiteY12" fmla="*/ 40068 h 291546"/>
                  <a:gd name="connsiteX13" fmla="*/ 105157 w 159501"/>
                  <a:gd name="connsiteY13" fmla="*/ 39305 h 291546"/>
                  <a:gd name="connsiteX14" fmla="*/ 100591 w 159501"/>
                  <a:gd name="connsiteY14" fmla="*/ 37128 h 291546"/>
                  <a:gd name="connsiteX15" fmla="*/ 95914 w 159501"/>
                  <a:gd name="connsiteY15" fmla="*/ 35494 h 291546"/>
                  <a:gd name="connsiteX16" fmla="*/ 92462 w 159501"/>
                  <a:gd name="connsiteY16" fmla="*/ 34623 h 291546"/>
                  <a:gd name="connsiteX17" fmla="*/ 88898 w 159501"/>
                  <a:gd name="connsiteY17" fmla="*/ 33861 h 291546"/>
                  <a:gd name="connsiteX18" fmla="*/ 83553 w 159501"/>
                  <a:gd name="connsiteY18" fmla="*/ 33098 h 291546"/>
                  <a:gd name="connsiteX19" fmla="*/ 79544 w 159501"/>
                  <a:gd name="connsiteY19" fmla="*/ 32881 h 291546"/>
                  <a:gd name="connsiteX20" fmla="*/ 75535 w 159501"/>
                  <a:gd name="connsiteY20" fmla="*/ 32772 h 291546"/>
                  <a:gd name="connsiteX21" fmla="*/ 32215 w 159501"/>
                  <a:gd name="connsiteY21" fmla="*/ 32772 h 291546"/>
                  <a:gd name="connsiteX22" fmla="*/ 32215 w 159501"/>
                  <a:gd name="connsiteY22" fmla="*/ 121738 h 291546"/>
                  <a:gd name="connsiteX23" fmla="*/ 75423 w 159501"/>
                  <a:gd name="connsiteY23" fmla="*/ 121738 h 291546"/>
                  <a:gd name="connsiteX24" fmla="*/ 86448 w 159501"/>
                  <a:gd name="connsiteY24" fmla="*/ 120976 h 291546"/>
                  <a:gd name="connsiteX25" fmla="*/ 96248 w 159501"/>
                  <a:gd name="connsiteY25" fmla="*/ 118689 h 291546"/>
                  <a:gd name="connsiteX26" fmla="*/ 104934 w 159501"/>
                  <a:gd name="connsiteY26" fmla="*/ 114987 h 291546"/>
                  <a:gd name="connsiteX27" fmla="*/ 112618 w 159501"/>
                  <a:gd name="connsiteY27" fmla="*/ 109869 h 291546"/>
                  <a:gd name="connsiteX28" fmla="*/ 115514 w 159501"/>
                  <a:gd name="connsiteY28" fmla="*/ 107146 h 291546"/>
                  <a:gd name="connsiteX29" fmla="*/ 118075 w 159501"/>
                  <a:gd name="connsiteY29" fmla="*/ 104206 h 291546"/>
                  <a:gd name="connsiteX30" fmla="*/ 120302 w 159501"/>
                  <a:gd name="connsiteY30" fmla="*/ 101157 h 291546"/>
                  <a:gd name="connsiteX31" fmla="*/ 122195 w 159501"/>
                  <a:gd name="connsiteY31" fmla="*/ 97782 h 291546"/>
                  <a:gd name="connsiteX32" fmla="*/ 124979 w 159501"/>
                  <a:gd name="connsiteY32" fmla="*/ 90377 h 291546"/>
                  <a:gd name="connsiteX33" fmla="*/ 125982 w 159501"/>
                  <a:gd name="connsiteY33" fmla="*/ 85694 h 291546"/>
                  <a:gd name="connsiteX34" fmla="*/ 126872 w 159501"/>
                  <a:gd name="connsiteY34" fmla="*/ 76547 h 291546"/>
                  <a:gd name="connsiteX35" fmla="*/ 98809 w 159501"/>
                  <a:gd name="connsiteY35" fmla="*/ 151249 h 291546"/>
                  <a:gd name="connsiteX36" fmla="*/ 42126 w 159501"/>
                  <a:gd name="connsiteY36" fmla="*/ 153862 h 291546"/>
                  <a:gd name="connsiteX37" fmla="*/ 32215 w 159501"/>
                  <a:gd name="connsiteY37" fmla="*/ 156040 h 291546"/>
                  <a:gd name="connsiteX38" fmla="*/ 32215 w 159501"/>
                  <a:gd name="connsiteY38" fmla="*/ 168018 h 291546"/>
                  <a:gd name="connsiteX39" fmla="*/ 32215 w 159501"/>
                  <a:gd name="connsiteY39" fmla="*/ 191866 h 291546"/>
                  <a:gd name="connsiteX40" fmla="*/ 32215 w 159501"/>
                  <a:gd name="connsiteY40" fmla="*/ 243591 h 291546"/>
                  <a:gd name="connsiteX41" fmla="*/ 32215 w 159501"/>
                  <a:gd name="connsiteY41" fmla="*/ 269508 h 291546"/>
                  <a:gd name="connsiteX42" fmla="*/ 32215 w 159501"/>
                  <a:gd name="connsiteY42" fmla="*/ 282466 h 291546"/>
                  <a:gd name="connsiteX43" fmla="*/ 32215 w 159501"/>
                  <a:gd name="connsiteY43" fmla="*/ 289000 h 291546"/>
                  <a:gd name="connsiteX44" fmla="*/ 27538 w 159501"/>
                  <a:gd name="connsiteY44" fmla="*/ 290851 h 291546"/>
                  <a:gd name="connsiteX45" fmla="*/ 7604 w 159501"/>
                  <a:gd name="connsiteY45" fmla="*/ 290851 h 291546"/>
                  <a:gd name="connsiteX46" fmla="*/ 31 w 159501"/>
                  <a:gd name="connsiteY46" fmla="*/ 288564 h 291546"/>
                  <a:gd name="connsiteX47" fmla="*/ 31 w 159501"/>
                  <a:gd name="connsiteY47" fmla="*/ 285079 h 291546"/>
                  <a:gd name="connsiteX48" fmla="*/ 31 w 159501"/>
                  <a:gd name="connsiteY48" fmla="*/ 274626 h 291546"/>
                  <a:gd name="connsiteX49" fmla="*/ 31 w 159501"/>
                  <a:gd name="connsiteY49" fmla="*/ 214516 h 291546"/>
                  <a:gd name="connsiteX50" fmla="*/ 143 w 159501"/>
                  <a:gd name="connsiteY50" fmla="*/ 7944 h 291546"/>
                  <a:gd name="connsiteX51" fmla="*/ 143 w 159501"/>
                  <a:gd name="connsiteY51" fmla="*/ 1846 h 291546"/>
                  <a:gd name="connsiteX52" fmla="*/ 5042 w 159501"/>
                  <a:gd name="connsiteY52" fmla="*/ 539 h 291546"/>
                  <a:gd name="connsiteX53" fmla="*/ 17404 w 159501"/>
                  <a:gd name="connsiteY53" fmla="*/ 539 h 291546"/>
                  <a:gd name="connsiteX54" fmla="*/ 42126 w 159501"/>
                  <a:gd name="connsiteY54" fmla="*/ 539 h 291546"/>
                  <a:gd name="connsiteX55" fmla="*/ 98141 w 159501"/>
                  <a:gd name="connsiteY55" fmla="*/ 2826 h 291546"/>
                  <a:gd name="connsiteX56" fmla="*/ 159501 w 159501"/>
                  <a:gd name="connsiteY56" fmla="*/ 76656 h 291546"/>
                  <a:gd name="connsiteX57" fmla="*/ 98809 w 159501"/>
                  <a:gd name="connsiteY57" fmla="*/ 151249 h 291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59501" h="291546">
                    <a:moveTo>
                      <a:pt x="126872" y="76547"/>
                    </a:moveTo>
                    <a:cubicBezTo>
                      <a:pt x="126872" y="74043"/>
                      <a:pt x="126761" y="71647"/>
                      <a:pt x="126427" y="69251"/>
                    </a:cubicBezTo>
                    <a:cubicBezTo>
                      <a:pt x="126204" y="67618"/>
                      <a:pt x="125870" y="65985"/>
                      <a:pt x="125536" y="64460"/>
                    </a:cubicBezTo>
                    <a:cubicBezTo>
                      <a:pt x="125313" y="63371"/>
                      <a:pt x="124979" y="62282"/>
                      <a:pt x="124645" y="61302"/>
                    </a:cubicBezTo>
                    <a:cubicBezTo>
                      <a:pt x="124311" y="60322"/>
                      <a:pt x="123866" y="59342"/>
                      <a:pt x="123532" y="58362"/>
                    </a:cubicBezTo>
                    <a:cubicBezTo>
                      <a:pt x="122752" y="56402"/>
                      <a:pt x="121638" y="54551"/>
                      <a:pt x="120525" y="52917"/>
                    </a:cubicBezTo>
                    <a:cubicBezTo>
                      <a:pt x="119300" y="51175"/>
                      <a:pt x="117963" y="49433"/>
                      <a:pt x="116516" y="47908"/>
                    </a:cubicBezTo>
                    <a:cubicBezTo>
                      <a:pt x="115625" y="47037"/>
                      <a:pt x="114734" y="46166"/>
                      <a:pt x="113843" y="45404"/>
                    </a:cubicBezTo>
                    <a:cubicBezTo>
                      <a:pt x="113398" y="44968"/>
                      <a:pt x="112952" y="44641"/>
                      <a:pt x="112507" y="44315"/>
                    </a:cubicBezTo>
                    <a:cubicBezTo>
                      <a:pt x="112284" y="44097"/>
                      <a:pt x="112061" y="43988"/>
                      <a:pt x="111839" y="43770"/>
                    </a:cubicBezTo>
                    <a:cubicBezTo>
                      <a:pt x="111616" y="43661"/>
                      <a:pt x="111504" y="43443"/>
                      <a:pt x="111282" y="43226"/>
                    </a:cubicBezTo>
                    <a:cubicBezTo>
                      <a:pt x="110725" y="42790"/>
                      <a:pt x="110168" y="42354"/>
                      <a:pt x="109611" y="42028"/>
                    </a:cubicBezTo>
                    <a:cubicBezTo>
                      <a:pt x="108609" y="41266"/>
                      <a:pt x="107607" y="40612"/>
                      <a:pt x="106493" y="40068"/>
                    </a:cubicBezTo>
                    <a:cubicBezTo>
                      <a:pt x="106048" y="39850"/>
                      <a:pt x="105602" y="39523"/>
                      <a:pt x="105157" y="39305"/>
                    </a:cubicBezTo>
                    <a:cubicBezTo>
                      <a:pt x="103709" y="38543"/>
                      <a:pt x="102150" y="37781"/>
                      <a:pt x="100591" y="37128"/>
                    </a:cubicBezTo>
                    <a:cubicBezTo>
                      <a:pt x="99032" y="36474"/>
                      <a:pt x="97584" y="36039"/>
                      <a:pt x="95914" y="35494"/>
                    </a:cubicBezTo>
                    <a:cubicBezTo>
                      <a:pt x="94800" y="35167"/>
                      <a:pt x="93575" y="34841"/>
                      <a:pt x="92462" y="34623"/>
                    </a:cubicBezTo>
                    <a:cubicBezTo>
                      <a:pt x="91237" y="34405"/>
                      <a:pt x="90123" y="34079"/>
                      <a:pt x="88898" y="33861"/>
                    </a:cubicBezTo>
                    <a:cubicBezTo>
                      <a:pt x="87116" y="33534"/>
                      <a:pt x="85334" y="33316"/>
                      <a:pt x="83553" y="33098"/>
                    </a:cubicBezTo>
                    <a:cubicBezTo>
                      <a:pt x="82216" y="32990"/>
                      <a:pt x="80880" y="32881"/>
                      <a:pt x="79544" y="32881"/>
                    </a:cubicBezTo>
                    <a:cubicBezTo>
                      <a:pt x="78207" y="32881"/>
                      <a:pt x="76871" y="32772"/>
                      <a:pt x="75535" y="32772"/>
                    </a:cubicBezTo>
                    <a:lnTo>
                      <a:pt x="32215" y="32772"/>
                    </a:lnTo>
                    <a:lnTo>
                      <a:pt x="32215" y="121738"/>
                    </a:lnTo>
                    <a:lnTo>
                      <a:pt x="75423" y="121738"/>
                    </a:lnTo>
                    <a:cubicBezTo>
                      <a:pt x="79098" y="121738"/>
                      <a:pt x="82773" y="121520"/>
                      <a:pt x="86448" y="120976"/>
                    </a:cubicBezTo>
                    <a:cubicBezTo>
                      <a:pt x="89789" y="120432"/>
                      <a:pt x="93018" y="119778"/>
                      <a:pt x="96248" y="118689"/>
                    </a:cubicBezTo>
                    <a:cubicBezTo>
                      <a:pt x="99255" y="117709"/>
                      <a:pt x="102150" y="116511"/>
                      <a:pt x="104934" y="114987"/>
                    </a:cubicBezTo>
                    <a:cubicBezTo>
                      <a:pt x="107607" y="113571"/>
                      <a:pt x="110168" y="111829"/>
                      <a:pt x="112618" y="109869"/>
                    </a:cubicBezTo>
                    <a:cubicBezTo>
                      <a:pt x="113620" y="108998"/>
                      <a:pt x="114623" y="108127"/>
                      <a:pt x="115514" y="107146"/>
                    </a:cubicBezTo>
                    <a:cubicBezTo>
                      <a:pt x="116404" y="106275"/>
                      <a:pt x="117295" y="105295"/>
                      <a:pt x="118075" y="104206"/>
                    </a:cubicBezTo>
                    <a:cubicBezTo>
                      <a:pt x="118854" y="103226"/>
                      <a:pt x="119634" y="102246"/>
                      <a:pt x="120302" y="101157"/>
                    </a:cubicBezTo>
                    <a:cubicBezTo>
                      <a:pt x="120970" y="100068"/>
                      <a:pt x="121638" y="98979"/>
                      <a:pt x="122195" y="97782"/>
                    </a:cubicBezTo>
                    <a:cubicBezTo>
                      <a:pt x="123309" y="95386"/>
                      <a:pt x="124311" y="92990"/>
                      <a:pt x="124979" y="90377"/>
                    </a:cubicBezTo>
                    <a:cubicBezTo>
                      <a:pt x="125425" y="88852"/>
                      <a:pt x="125759" y="87219"/>
                      <a:pt x="125982" y="85694"/>
                    </a:cubicBezTo>
                    <a:cubicBezTo>
                      <a:pt x="126650" y="82536"/>
                      <a:pt x="126872" y="79487"/>
                      <a:pt x="126872" y="76547"/>
                    </a:cubicBezTo>
                    <a:moveTo>
                      <a:pt x="98809" y="151249"/>
                    </a:moveTo>
                    <a:cubicBezTo>
                      <a:pt x="79766" y="155822"/>
                      <a:pt x="61058" y="153862"/>
                      <a:pt x="42126" y="153862"/>
                    </a:cubicBezTo>
                    <a:cubicBezTo>
                      <a:pt x="39899" y="153862"/>
                      <a:pt x="32215" y="151902"/>
                      <a:pt x="32215" y="156040"/>
                    </a:cubicBezTo>
                    <a:lnTo>
                      <a:pt x="32215" y="168018"/>
                    </a:lnTo>
                    <a:lnTo>
                      <a:pt x="32215" y="191866"/>
                    </a:lnTo>
                    <a:lnTo>
                      <a:pt x="32215" y="243591"/>
                    </a:lnTo>
                    <a:lnTo>
                      <a:pt x="32215" y="269508"/>
                    </a:lnTo>
                    <a:lnTo>
                      <a:pt x="32215" y="282466"/>
                    </a:lnTo>
                    <a:lnTo>
                      <a:pt x="32215" y="289000"/>
                    </a:lnTo>
                    <a:cubicBezTo>
                      <a:pt x="32215" y="292049"/>
                      <a:pt x="29431" y="290851"/>
                      <a:pt x="27538" y="290851"/>
                    </a:cubicBezTo>
                    <a:lnTo>
                      <a:pt x="7604" y="290851"/>
                    </a:lnTo>
                    <a:cubicBezTo>
                      <a:pt x="4708" y="290851"/>
                      <a:pt x="31" y="293464"/>
                      <a:pt x="31" y="288564"/>
                    </a:cubicBezTo>
                    <a:lnTo>
                      <a:pt x="31" y="285079"/>
                    </a:lnTo>
                    <a:cubicBezTo>
                      <a:pt x="31" y="281595"/>
                      <a:pt x="31" y="278110"/>
                      <a:pt x="31" y="274626"/>
                    </a:cubicBezTo>
                    <a:cubicBezTo>
                      <a:pt x="31" y="254589"/>
                      <a:pt x="31" y="234553"/>
                      <a:pt x="31" y="214516"/>
                    </a:cubicBezTo>
                    <a:cubicBezTo>
                      <a:pt x="-80" y="145695"/>
                      <a:pt x="143" y="76874"/>
                      <a:pt x="143" y="7944"/>
                    </a:cubicBezTo>
                    <a:lnTo>
                      <a:pt x="143" y="1846"/>
                    </a:lnTo>
                    <a:cubicBezTo>
                      <a:pt x="143" y="-1312"/>
                      <a:pt x="3261" y="539"/>
                      <a:pt x="5042" y="539"/>
                    </a:cubicBezTo>
                    <a:lnTo>
                      <a:pt x="17404" y="539"/>
                    </a:lnTo>
                    <a:lnTo>
                      <a:pt x="42126" y="539"/>
                    </a:lnTo>
                    <a:cubicBezTo>
                      <a:pt x="60835" y="539"/>
                      <a:pt x="79321" y="-1312"/>
                      <a:pt x="98141" y="2826"/>
                    </a:cubicBezTo>
                    <a:cubicBezTo>
                      <a:pt x="136561" y="11320"/>
                      <a:pt x="159501" y="37672"/>
                      <a:pt x="159501" y="76656"/>
                    </a:cubicBezTo>
                    <a:cubicBezTo>
                      <a:pt x="159390" y="113789"/>
                      <a:pt x="135559" y="142428"/>
                      <a:pt x="98809" y="151249"/>
                    </a:cubicBezTo>
                  </a:path>
                </a:pathLst>
              </a:custGeom>
              <a:grpFill/>
              <a:ln w="11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30" name="Vapaamuotoinen: Muoto 19">
                <a:extLst>
                  <a:ext uri="{FF2B5EF4-FFF2-40B4-BE49-F238E27FC236}">
                    <a16:creationId xmlns:a16="http://schemas.microsoft.com/office/drawing/2014/main" id="{17408A10-EF52-4A4A-A585-4AE85C578831}"/>
                  </a:ext>
                </a:extLst>
              </p:cNvPr>
              <p:cNvSpPr/>
              <p:nvPr/>
            </p:nvSpPr>
            <p:spPr bwMode="black">
              <a:xfrm>
                <a:off x="10472624" y="6318240"/>
                <a:ext cx="245775" cy="290311"/>
              </a:xfrm>
              <a:custGeom>
                <a:avLst/>
                <a:gdLst>
                  <a:gd name="connsiteX0" fmla="*/ 172054 w 245775"/>
                  <a:gd name="connsiteY0" fmla="*/ 204176 h 290311"/>
                  <a:gd name="connsiteX1" fmla="*/ 122610 w 245775"/>
                  <a:gd name="connsiteY1" fmla="*/ 77750 h 290311"/>
                  <a:gd name="connsiteX2" fmla="*/ 73165 w 245775"/>
                  <a:gd name="connsiteY2" fmla="*/ 204176 h 290311"/>
                  <a:gd name="connsiteX3" fmla="*/ 172054 w 245775"/>
                  <a:gd name="connsiteY3" fmla="*/ 204176 h 290311"/>
                  <a:gd name="connsiteX4" fmla="*/ 206131 w 245775"/>
                  <a:gd name="connsiteY4" fmla="*/ 290312 h 290311"/>
                  <a:gd name="connsiteX5" fmla="*/ 183190 w 245775"/>
                  <a:gd name="connsiteY5" fmla="*/ 231618 h 290311"/>
                  <a:gd name="connsiteX6" fmla="*/ 62474 w 245775"/>
                  <a:gd name="connsiteY6" fmla="*/ 231618 h 290311"/>
                  <a:gd name="connsiteX7" fmla="*/ 39534 w 245775"/>
                  <a:gd name="connsiteY7" fmla="*/ 290312 h 290311"/>
                  <a:gd name="connsiteX8" fmla="*/ 0 w 245775"/>
                  <a:gd name="connsiteY8" fmla="*/ 290312 h 290311"/>
                  <a:gd name="connsiteX9" fmla="*/ 122721 w 245775"/>
                  <a:gd name="connsiteY9" fmla="*/ 0 h 290311"/>
                  <a:gd name="connsiteX10" fmla="*/ 245776 w 245775"/>
                  <a:gd name="connsiteY10" fmla="*/ 290312 h 290311"/>
                  <a:gd name="connsiteX11" fmla="*/ 206131 w 245775"/>
                  <a:gd name="connsiteY11" fmla="*/ 290312 h 290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5775" h="290311">
                    <a:moveTo>
                      <a:pt x="172054" y="204176"/>
                    </a:moveTo>
                    <a:lnTo>
                      <a:pt x="122610" y="77750"/>
                    </a:lnTo>
                    <a:lnTo>
                      <a:pt x="73165" y="204176"/>
                    </a:lnTo>
                    <a:lnTo>
                      <a:pt x="172054" y="204176"/>
                    </a:lnTo>
                    <a:close/>
                    <a:moveTo>
                      <a:pt x="206131" y="290312"/>
                    </a:moveTo>
                    <a:lnTo>
                      <a:pt x="183190" y="231618"/>
                    </a:lnTo>
                    <a:lnTo>
                      <a:pt x="62474" y="231618"/>
                    </a:lnTo>
                    <a:lnTo>
                      <a:pt x="39534" y="290312"/>
                    </a:lnTo>
                    <a:lnTo>
                      <a:pt x="0" y="290312"/>
                    </a:lnTo>
                    <a:lnTo>
                      <a:pt x="122721" y="0"/>
                    </a:lnTo>
                    <a:lnTo>
                      <a:pt x="245776" y="290312"/>
                    </a:lnTo>
                    <a:lnTo>
                      <a:pt x="206131" y="290312"/>
                    </a:lnTo>
                    <a:close/>
                  </a:path>
                </a:pathLst>
              </a:custGeom>
              <a:grpFill/>
              <a:ln w="11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727110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475CCBC6-AA84-48D7-8012-589401D9EF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4620" y="136525"/>
            <a:ext cx="3600062" cy="672147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1F759DA6-3D22-441E-AB31-8C2BDAACF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000" y="365125"/>
            <a:ext cx="7004800" cy="12240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5CB40EC-CE53-43E2-9FD3-CF8DA8DA1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000" y="1825625"/>
            <a:ext cx="7004800" cy="417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C4406C4-937B-461B-80D9-087E789E7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2EFF4-4B4D-4358-BFB3-0496B579E18F}" type="datetime1">
              <a:rPr lang="fi-FI" smtClean="0"/>
              <a:t>19.12.2023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AC201B3-F9CA-496D-AE46-0937141B3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CD5CBFD-AEEA-42BF-B532-D1F40733A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BB7A-7565-440A-AF71-226D618FE8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53582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ältö ja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0">
            <a:extLst>
              <a:ext uri="{FF2B5EF4-FFF2-40B4-BE49-F238E27FC236}">
                <a16:creationId xmlns:a16="http://schemas.microsoft.com/office/drawing/2014/main" id="{7D2076F3-AE9F-4639-9FCB-CB4FBA216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5CB40EC-CE53-43E2-9FD3-CF8DA8DA1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1825625"/>
            <a:ext cx="5520000" cy="417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475CCBC6-AA84-48D7-8012-589401D9EF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67068" y="1589125"/>
            <a:ext cx="5113731" cy="4392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CD5CBFD-AEEA-42BF-B532-D1F40733A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BB7A-7565-440A-AF71-226D618FE89D}" type="slidenum">
              <a:rPr lang="fi-FI" smtClean="0"/>
              <a:t>‹#›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C4406C4-937B-461B-80D9-087E789E7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432C0-0516-41C8-AF29-D7F6D736A1BC}" type="datetime1">
              <a:rPr lang="fi-FI" smtClean="0"/>
              <a:t>19.12.2023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AC201B3-F9CA-496D-AE46-0937141B3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36815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sältö ja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475CCBC6-AA84-48D7-8012-589401D9EF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8000" y="-1"/>
            <a:ext cx="4016682" cy="6876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1F759DA6-3D22-441E-AB31-8C2BDAACF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000" y="365125"/>
            <a:ext cx="7004800" cy="12240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5CB40EC-CE53-43E2-9FD3-CF8DA8DA1D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6000" y="1825625"/>
            <a:ext cx="7004800" cy="417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C4406C4-937B-461B-80D9-087E789E7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367CB-27BC-4FAB-B93B-9E34C55FCCC7}" type="datetime1">
              <a:rPr lang="fi-FI" smtClean="0"/>
              <a:t>19.12.2023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AC201B3-F9CA-496D-AE46-0937141B3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CD5CBFD-AEEA-42BF-B532-D1F40733A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BB7A-7565-440A-AF71-226D618FE89D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AD812596-4552-4064-A78F-3BD89ED7E701}"/>
              </a:ext>
            </a:extLst>
          </p:cNvPr>
          <p:cNvSpPr/>
          <p:nvPr/>
        </p:nvSpPr>
        <p:spPr>
          <a:xfrm>
            <a:off x="0" y="0"/>
            <a:ext cx="288000" cy="6858000"/>
          </a:xfrm>
          <a:prstGeom prst="rect">
            <a:avLst/>
          </a:prstGeom>
          <a:solidFill>
            <a:srgbClr val="61BF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E8A97FF4-56CE-48D7-8E55-673F0F58E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 bwMode="black">
          <a:xfrm>
            <a:off x="10274323" y="6214732"/>
            <a:ext cx="1529284" cy="403200"/>
            <a:chOff x="10278854" y="6216751"/>
            <a:chExt cx="1489243" cy="392643"/>
          </a:xfrm>
          <a:solidFill>
            <a:schemeClr val="tx1"/>
          </a:solidFill>
        </p:grpSpPr>
        <p:sp>
          <p:nvSpPr>
            <p:cNvPr id="22" name="Vapaamuotoinen: Muoto 13">
              <a:extLst>
                <a:ext uri="{FF2B5EF4-FFF2-40B4-BE49-F238E27FC236}">
                  <a16:creationId xmlns:a16="http://schemas.microsoft.com/office/drawing/2014/main" id="{5F4990F9-1C0F-4F54-998D-CCBD45B46DAB}"/>
                </a:ext>
              </a:extLst>
            </p:cNvPr>
            <p:cNvSpPr/>
            <p:nvPr/>
          </p:nvSpPr>
          <p:spPr bwMode="black">
            <a:xfrm>
              <a:off x="11466195" y="6216751"/>
              <a:ext cx="301902" cy="392018"/>
            </a:xfrm>
            <a:custGeom>
              <a:avLst/>
              <a:gdLst>
                <a:gd name="connsiteX0" fmla="*/ 150227 w 301902"/>
                <a:gd name="connsiteY0" fmla="*/ 0 h 392018"/>
                <a:gd name="connsiteX1" fmla="*/ 126062 w 301902"/>
                <a:gd name="connsiteY1" fmla="*/ 55318 h 392018"/>
                <a:gd name="connsiteX2" fmla="*/ 126062 w 301902"/>
                <a:gd name="connsiteY2" fmla="*/ 170419 h 392018"/>
                <a:gd name="connsiteX3" fmla="*/ 96439 w 301902"/>
                <a:gd name="connsiteY3" fmla="*/ 105409 h 392018"/>
                <a:gd name="connsiteX4" fmla="*/ 69935 w 301902"/>
                <a:gd name="connsiteY4" fmla="*/ 165955 h 392018"/>
                <a:gd name="connsiteX5" fmla="*/ 101896 w 301902"/>
                <a:gd name="connsiteY5" fmla="*/ 235756 h 392018"/>
                <a:gd name="connsiteX6" fmla="*/ 52786 w 301902"/>
                <a:gd name="connsiteY6" fmla="*/ 205265 h 392018"/>
                <a:gd name="connsiteX7" fmla="*/ 33409 w 301902"/>
                <a:gd name="connsiteY7" fmla="*/ 249476 h 392018"/>
                <a:gd name="connsiteX8" fmla="*/ 80849 w 301902"/>
                <a:gd name="connsiteY8" fmla="*/ 278878 h 392018"/>
                <a:gd name="connsiteX9" fmla="*/ 20491 w 301902"/>
                <a:gd name="connsiteY9" fmla="*/ 278878 h 392018"/>
                <a:gd name="connsiteX10" fmla="*/ 0 w 301902"/>
                <a:gd name="connsiteY10" fmla="*/ 325811 h 392018"/>
                <a:gd name="connsiteX11" fmla="*/ 126062 w 301902"/>
                <a:gd name="connsiteY11" fmla="*/ 325811 h 392018"/>
                <a:gd name="connsiteX12" fmla="*/ 126062 w 301902"/>
                <a:gd name="connsiteY12" fmla="*/ 392019 h 392018"/>
                <a:gd name="connsiteX13" fmla="*/ 175729 w 301902"/>
                <a:gd name="connsiteY13" fmla="*/ 392019 h 392018"/>
                <a:gd name="connsiteX14" fmla="*/ 175729 w 301902"/>
                <a:gd name="connsiteY14" fmla="*/ 325811 h 392018"/>
                <a:gd name="connsiteX15" fmla="*/ 301902 w 301902"/>
                <a:gd name="connsiteY15" fmla="*/ 325811 h 392018"/>
                <a:gd name="connsiteX16" fmla="*/ 281300 w 301902"/>
                <a:gd name="connsiteY16" fmla="*/ 278878 h 392018"/>
                <a:gd name="connsiteX17" fmla="*/ 221054 w 301902"/>
                <a:gd name="connsiteY17" fmla="*/ 278878 h 392018"/>
                <a:gd name="connsiteX18" fmla="*/ 268494 w 301902"/>
                <a:gd name="connsiteY18" fmla="*/ 249476 h 392018"/>
                <a:gd name="connsiteX19" fmla="*/ 249117 w 301902"/>
                <a:gd name="connsiteY19" fmla="*/ 205265 h 392018"/>
                <a:gd name="connsiteX20" fmla="*/ 199895 w 301902"/>
                <a:gd name="connsiteY20" fmla="*/ 235756 h 392018"/>
                <a:gd name="connsiteX21" fmla="*/ 231967 w 301902"/>
                <a:gd name="connsiteY21" fmla="*/ 165955 h 392018"/>
                <a:gd name="connsiteX22" fmla="*/ 205463 w 301902"/>
                <a:gd name="connsiteY22" fmla="*/ 105409 h 392018"/>
                <a:gd name="connsiteX23" fmla="*/ 175729 w 301902"/>
                <a:gd name="connsiteY23" fmla="*/ 170419 h 392018"/>
                <a:gd name="connsiteX24" fmla="*/ 175729 w 301902"/>
                <a:gd name="connsiteY24" fmla="*/ 55318 h 392018"/>
                <a:gd name="connsiteX25" fmla="*/ 151675 w 301902"/>
                <a:gd name="connsiteY25" fmla="*/ 0 h 39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01902" h="392018">
                  <a:moveTo>
                    <a:pt x="150227" y="0"/>
                  </a:moveTo>
                  <a:lnTo>
                    <a:pt x="126062" y="55318"/>
                  </a:lnTo>
                  <a:lnTo>
                    <a:pt x="126062" y="170419"/>
                  </a:lnTo>
                  <a:lnTo>
                    <a:pt x="96439" y="105409"/>
                  </a:lnTo>
                  <a:lnTo>
                    <a:pt x="69935" y="165955"/>
                  </a:lnTo>
                  <a:lnTo>
                    <a:pt x="101896" y="235756"/>
                  </a:lnTo>
                  <a:lnTo>
                    <a:pt x="52786" y="205265"/>
                  </a:lnTo>
                  <a:lnTo>
                    <a:pt x="33409" y="249476"/>
                  </a:lnTo>
                  <a:lnTo>
                    <a:pt x="80849" y="278878"/>
                  </a:lnTo>
                  <a:lnTo>
                    <a:pt x="20491" y="278878"/>
                  </a:lnTo>
                  <a:lnTo>
                    <a:pt x="0" y="325811"/>
                  </a:lnTo>
                  <a:lnTo>
                    <a:pt x="126062" y="325811"/>
                  </a:lnTo>
                  <a:lnTo>
                    <a:pt x="126062" y="392019"/>
                  </a:lnTo>
                  <a:lnTo>
                    <a:pt x="175729" y="392019"/>
                  </a:lnTo>
                  <a:lnTo>
                    <a:pt x="175729" y="325811"/>
                  </a:lnTo>
                  <a:lnTo>
                    <a:pt x="301902" y="325811"/>
                  </a:lnTo>
                  <a:lnTo>
                    <a:pt x="281300" y="278878"/>
                  </a:lnTo>
                  <a:lnTo>
                    <a:pt x="221054" y="278878"/>
                  </a:lnTo>
                  <a:lnTo>
                    <a:pt x="268494" y="249476"/>
                  </a:lnTo>
                  <a:lnTo>
                    <a:pt x="249117" y="205265"/>
                  </a:lnTo>
                  <a:lnTo>
                    <a:pt x="199895" y="235756"/>
                  </a:lnTo>
                  <a:lnTo>
                    <a:pt x="231967" y="165955"/>
                  </a:lnTo>
                  <a:lnTo>
                    <a:pt x="205463" y="105409"/>
                  </a:lnTo>
                  <a:lnTo>
                    <a:pt x="175729" y="170419"/>
                  </a:lnTo>
                  <a:lnTo>
                    <a:pt x="175729" y="55318"/>
                  </a:lnTo>
                  <a:lnTo>
                    <a:pt x="151675" y="0"/>
                  </a:lnTo>
                  <a:close/>
                </a:path>
              </a:pathLst>
            </a:custGeom>
            <a:solidFill>
              <a:schemeClr val="tx2"/>
            </a:solidFill>
            <a:ln w="11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grpSp>
          <p:nvGrpSpPr>
            <p:cNvPr id="23" name="Kuva 10">
              <a:extLst>
                <a:ext uri="{FF2B5EF4-FFF2-40B4-BE49-F238E27FC236}">
                  <a16:creationId xmlns:a16="http://schemas.microsoft.com/office/drawing/2014/main" id="{E42892F4-EA1C-4FD0-899D-C21780774B58}"/>
                </a:ext>
              </a:extLst>
            </p:cNvPr>
            <p:cNvGrpSpPr/>
            <p:nvPr/>
          </p:nvGrpSpPr>
          <p:grpSpPr bwMode="black">
            <a:xfrm>
              <a:off x="10278854" y="6317762"/>
              <a:ext cx="1072638" cy="291632"/>
              <a:chOff x="10278854" y="6317762"/>
              <a:chExt cx="1072638" cy="291632"/>
            </a:xfrm>
            <a:grpFill/>
          </p:grpSpPr>
          <p:sp>
            <p:nvSpPr>
              <p:cNvPr id="24" name="Vapaamuotoinen: Muoto 15">
                <a:extLst>
                  <a:ext uri="{FF2B5EF4-FFF2-40B4-BE49-F238E27FC236}">
                    <a16:creationId xmlns:a16="http://schemas.microsoft.com/office/drawing/2014/main" id="{8FE0E316-984F-4913-9BF2-6FFF4A8BED3A}"/>
                  </a:ext>
                </a:extLst>
              </p:cNvPr>
              <p:cNvSpPr/>
              <p:nvPr/>
            </p:nvSpPr>
            <p:spPr bwMode="black">
              <a:xfrm>
                <a:off x="11056272" y="6317762"/>
                <a:ext cx="295220" cy="291632"/>
              </a:xfrm>
              <a:custGeom>
                <a:avLst/>
                <a:gdLst>
                  <a:gd name="connsiteX0" fmla="*/ 295221 w 295220"/>
                  <a:gd name="connsiteY0" fmla="*/ 145634 h 291633"/>
                  <a:gd name="connsiteX1" fmla="*/ 293884 w 295220"/>
                  <a:gd name="connsiteY1" fmla="*/ 123093 h 291633"/>
                  <a:gd name="connsiteX2" fmla="*/ 292214 w 295220"/>
                  <a:gd name="connsiteY2" fmla="*/ 112312 h 291633"/>
                  <a:gd name="connsiteX3" fmla="*/ 289764 w 295220"/>
                  <a:gd name="connsiteY3" fmla="*/ 101859 h 291633"/>
                  <a:gd name="connsiteX4" fmla="*/ 282748 w 295220"/>
                  <a:gd name="connsiteY4" fmla="*/ 82149 h 291633"/>
                  <a:gd name="connsiteX5" fmla="*/ 276178 w 295220"/>
                  <a:gd name="connsiteY5" fmla="*/ 69190 h 291633"/>
                  <a:gd name="connsiteX6" fmla="*/ 270610 w 295220"/>
                  <a:gd name="connsiteY6" fmla="*/ 60479 h 291633"/>
                  <a:gd name="connsiteX7" fmla="*/ 264373 w 295220"/>
                  <a:gd name="connsiteY7" fmla="*/ 52094 h 291633"/>
                  <a:gd name="connsiteX8" fmla="*/ 255353 w 295220"/>
                  <a:gd name="connsiteY8" fmla="*/ 42076 h 291633"/>
                  <a:gd name="connsiteX9" fmla="*/ 254239 w 295220"/>
                  <a:gd name="connsiteY9" fmla="*/ 40987 h 291633"/>
                  <a:gd name="connsiteX10" fmla="*/ 253237 w 295220"/>
                  <a:gd name="connsiteY10" fmla="*/ 40116 h 291633"/>
                  <a:gd name="connsiteX11" fmla="*/ 252680 w 295220"/>
                  <a:gd name="connsiteY11" fmla="*/ 39571 h 291633"/>
                  <a:gd name="connsiteX12" fmla="*/ 252235 w 295220"/>
                  <a:gd name="connsiteY12" fmla="*/ 39027 h 291633"/>
                  <a:gd name="connsiteX13" fmla="*/ 250230 w 295220"/>
                  <a:gd name="connsiteY13" fmla="*/ 37284 h 291633"/>
                  <a:gd name="connsiteX14" fmla="*/ 247112 w 295220"/>
                  <a:gd name="connsiteY14" fmla="*/ 34562 h 291633"/>
                  <a:gd name="connsiteX15" fmla="*/ 243994 w 295220"/>
                  <a:gd name="connsiteY15" fmla="*/ 31949 h 291633"/>
                  <a:gd name="connsiteX16" fmla="*/ 239874 w 295220"/>
                  <a:gd name="connsiteY16" fmla="*/ 28682 h 291633"/>
                  <a:gd name="connsiteX17" fmla="*/ 235642 w 295220"/>
                  <a:gd name="connsiteY17" fmla="*/ 25633 h 291633"/>
                  <a:gd name="connsiteX18" fmla="*/ 231299 w 295220"/>
                  <a:gd name="connsiteY18" fmla="*/ 22802 h 291633"/>
                  <a:gd name="connsiteX19" fmla="*/ 226844 w 295220"/>
                  <a:gd name="connsiteY19" fmla="*/ 20079 h 291633"/>
                  <a:gd name="connsiteX20" fmla="*/ 219494 w 295220"/>
                  <a:gd name="connsiteY20" fmla="*/ 16050 h 291633"/>
                  <a:gd name="connsiteX21" fmla="*/ 210697 w 295220"/>
                  <a:gd name="connsiteY21" fmla="*/ 11912 h 291633"/>
                  <a:gd name="connsiteX22" fmla="*/ 200786 w 295220"/>
                  <a:gd name="connsiteY22" fmla="*/ 8210 h 291633"/>
                  <a:gd name="connsiteX23" fmla="*/ 180072 w 295220"/>
                  <a:gd name="connsiteY23" fmla="*/ 2874 h 291633"/>
                  <a:gd name="connsiteX24" fmla="*/ 158023 w 295220"/>
                  <a:gd name="connsiteY24" fmla="*/ 261 h 291633"/>
                  <a:gd name="connsiteX25" fmla="*/ 146552 w 295220"/>
                  <a:gd name="connsiteY25" fmla="*/ 43 h 291633"/>
                  <a:gd name="connsiteX26" fmla="*/ 134971 w 295220"/>
                  <a:gd name="connsiteY26" fmla="*/ 478 h 291633"/>
                  <a:gd name="connsiteX27" fmla="*/ 112921 w 295220"/>
                  <a:gd name="connsiteY27" fmla="*/ 3310 h 291633"/>
                  <a:gd name="connsiteX28" fmla="*/ 92208 w 295220"/>
                  <a:gd name="connsiteY28" fmla="*/ 8972 h 291633"/>
                  <a:gd name="connsiteX29" fmla="*/ 82408 w 295220"/>
                  <a:gd name="connsiteY29" fmla="*/ 12783 h 291633"/>
                  <a:gd name="connsiteX30" fmla="*/ 73053 w 295220"/>
                  <a:gd name="connsiteY30" fmla="*/ 17357 h 291633"/>
                  <a:gd name="connsiteX31" fmla="*/ 64033 w 295220"/>
                  <a:gd name="connsiteY31" fmla="*/ 22584 h 291633"/>
                  <a:gd name="connsiteX32" fmla="*/ 55458 w 295220"/>
                  <a:gd name="connsiteY32" fmla="*/ 28573 h 291633"/>
                  <a:gd name="connsiteX33" fmla="*/ 39645 w 295220"/>
                  <a:gd name="connsiteY33" fmla="*/ 42403 h 291633"/>
                  <a:gd name="connsiteX34" fmla="*/ 32629 w 295220"/>
                  <a:gd name="connsiteY34" fmla="*/ 50025 h 291633"/>
                  <a:gd name="connsiteX35" fmla="*/ 26170 w 295220"/>
                  <a:gd name="connsiteY35" fmla="*/ 58192 h 291633"/>
                  <a:gd name="connsiteX36" fmla="*/ 23275 w 295220"/>
                  <a:gd name="connsiteY36" fmla="*/ 62439 h 291633"/>
                  <a:gd name="connsiteX37" fmla="*/ 20491 w 295220"/>
                  <a:gd name="connsiteY37" fmla="*/ 66795 h 291633"/>
                  <a:gd name="connsiteX38" fmla="*/ 15479 w 295220"/>
                  <a:gd name="connsiteY38" fmla="*/ 75724 h 291633"/>
                  <a:gd name="connsiteX39" fmla="*/ 7573 w 295220"/>
                  <a:gd name="connsiteY39" fmla="*/ 94889 h 291633"/>
                  <a:gd name="connsiteX40" fmla="*/ 6014 w 295220"/>
                  <a:gd name="connsiteY40" fmla="*/ 99899 h 291633"/>
                  <a:gd name="connsiteX41" fmla="*/ 4677 w 295220"/>
                  <a:gd name="connsiteY41" fmla="*/ 105017 h 291633"/>
                  <a:gd name="connsiteX42" fmla="*/ 2450 w 295220"/>
                  <a:gd name="connsiteY42" fmla="*/ 115470 h 291633"/>
                  <a:gd name="connsiteX43" fmla="*/ 891 w 295220"/>
                  <a:gd name="connsiteY43" fmla="*/ 126469 h 291633"/>
                  <a:gd name="connsiteX44" fmla="*/ 111 w 295220"/>
                  <a:gd name="connsiteY44" fmla="*/ 137576 h 291633"/>
                  <a:gd name="connsiteX45" fmla="*/ 0 w 295220"/>
                  <a:gd name="connsiteY45" fmla="*/ 143238 h 291633"/>
                  <a:gd name="connsiteX46" fmla="*/ 0 w 295220"/>
                  <a:gd name="connsiteY46" fmla="*/ 149010 h 291633"/>
                  <a:gd name="connsiteX47" fmla="*/ 223 w 295220"/>
                  <a:gd name="connsiteY47" fmla="*/ 154672 h 291633"/>
                  <a:gd name="connsiteX48" fmla="*/ 557 w 295220"/>
                  <a:gd name="connsiteY48" fmla="*/ 160335 h 291633"/>
                  <a:gd name="connsiteX49" fmla="*/ 3675 w 295220"/>
                  <a:gd name="connsiteY49" fmla="*/ 182005 h 291633"/>
                  <a:gd name="connsiteX50" fmla="*/ 6348 w 295220"/>
                  <a:gd name="connsiteY50" fmla="*/ 192350 h 291633"/>
                  <a:gd name="connsiteX51" fmla="*/ 9689 w 295220"/>
                  <a:gd name="connsiteY51" fmla="*/ 202259 h 291633"/>
                  <a:gd name="connsiteX52" fmla="*/ 18486 w 295220"/>
                  <a:gd name="connsiteY52" fmla="*/ 220989 h 291633"/>
                  <a:gd name="connsiteX53" fmla="*/ 23943 w 295220"/>
                  <a:gd name="connsiteY53" fmla="*/ 229809 h 291633"/>
                  <a:gd name="connsiteX54" fmla="*/ 30068 w 295220"/>
                  <a:gd name="connsiteY54" fmla="*/ 238194 h 291633"/>
                  <a:gd name="connsiteX55" fmla="*/ 36861 w 295220"/>
                  <a:gd name="connsiteY55" fmla="*/ 246143 h 291633"/>
                  <a:gd name="connsiteX56" fmla="*/ 44322 w 295220"/>
                  <a:gd name="connsiteY56" fmla="*/ 253657 h 291633"/>
                  <a:gd name="connsiteX57" fmla="*/ 52229 w 295220"/>
                  <a:gd name="connsiteY57" fmla="*/ 260517 h 291633"/>
                  <a:gd name="connsiteX58" fmla="*/ 60581 w 295220"/>
                  <a:gd name="connsiteY58" fmla="*/ 266724 h 291633"/>
                  <a:gd name="connsiteX59" fmla="*/ 69379 w 295220"/>
                  <a:gd name="connsiteY59" fmla="*/ 272278 h 291633"/>
                  <a:gd name="connsiteX60" fmla="*/ 78510 w 295220"/>
                  <a:gd name="connsiteY60" fmla="*/ 277069 h 291633"/>
                  <a:gd name="connsiteX61" fmla="*/ 97999 w 295220"/>
                  <a:gd name="connsiteY61" fmla="*/ 284692 h 291633"/>
                  <a:gd name="connsiteX62" fmla="*/ 108355 w 295220"/>
                  <a:gd name="connsiteY62" fmla="*/ 287414 h 291633"/>
                  <a:gd name="connsiteX63" fmla="*/ 119046 w 295220"/>
                  <a:gd name="connsiteY63" fmla="*/ 289483 h 291633"/>
                  <a:gd name="connsiteX64" fmla="*/ 141541 w 295220"/>
                  <a:gd name="connsiteY64" fmla="*/ 291552 h 291633"/>
                  <a:gd name="connsiteX65" fmla="*/ 153011 w 295220"/>
                  <a:gd name="connsiteY65" fmla="*/ 291552 h 291633"/>
                  <a:gd name="connsiteX66" fmla="*/ 164482 w 295220"/>
                  <a:gd name="connsiteY66" fmla="*/ 290899 h 291633"/>
                  <a:gd name="connsiteX67" fmla="*/ 186197 w 295220"/>
                  <a:gd name="connsiteY67" fmla="*/ 287523 h 291633"/>
                  <a:gd name="connsiteX68" fmla="*/ 196554 w 295220"/>
                  <a:gd name="connsiteY68" fmla="*/ 284801 h 291633"/>
                  <a:gd name="connsiteX69" fmla="*/ 206576 w 295220"/>
                  <a:gd name="connsiteY69" fmla="*/ 281316 h 291633"/>
                  <a:gd name="connsiteX70" fmla="*/ 225397 w 295220"/>
                  <a:gd name="connsiteY70" fmla="*/ 272278 h 291633"/>
                  <a:gd name="connsiteX71" fmla="*/ 234194 w 295220"/>
                  <a:gd name="connsiteY71" fmla="*/ 266724 h 291633"/>
                  <a:gd name="connsiteX72" fmla="*/ 242658 w 295220"/>
                  <a:gd name="connsiteY72" fmla="*/ 260300 h 291633"/>
                  <a:gd name="connsiteX73" fmla="*/ 249673 w 295220"/>
                  <a:gd name="connsiteY73" fmla="*/ 254310 h 291633"/>
                  <a:gd name="connsiteX74" fmla="*/ 252346 w 295220"/>
                  <a:gd name="connsiteY74" fmla="*/ 251806 h 291633"/>
                  <a:gd name="connsiteX75" fmla="*/ 254239 w 295220"/>
                  <a:gd name="connsiteY75" fmla="*/ 249955 h 291633"/>
                  <a:gd name="connsiteX76" fmla="*/ 256132 w 295220"/>
                  <a:gd name="connsiteY76" fmla="*/ 248103 h 291633"/>
                  <a:gd name="connsiteX77" fmla="*/ 259585 w 295220"/>
                  <a:gd name="connsiteY77" fmla="*/ 244510 h 291633"/>
                  <a:gd name="connsiteX78" fmla="*/ 268939 w 295220"/>
                  <a:gd name="connsiteY78" fmla="*/ 233076 h 291633"/>
                  <a:gd name="connsiteX79" fmla="*/ 274730 w 295220"/>
                  <a:gd name="connsiteY79" fmla="*/ 224473 h 291633"/>
                  <a:gd name="connsiteX80" fmla="*/ 279741 w 295220"/>
                  <a:gd name="connsiteY80" fmla="*/ 215435 h 291633"/>
                  <a:gd name="connsiteX81" fmla="*/ 284084 w 295220"/>
                  <a:gd name="connsiteY81" fmla="*/ 206070 h 291633"/>
                  <a:gd name="connsiteX82" fmla="*/ 287648 w 295220"/>
                  <a:gd name="connsiteY82" fmla="*/ 196270 h 291633"/>
                  <a:gd name="connsiteX83" fmla="*/ 291546 w 295220"/>
                  <a:gd name="connsiteY83" fmla="*/ 181896 h 291633"/>
                  <a:gd name="connsiteX84" fmla="*/ 293884 w 295220"/>
                  <a:gd name="connsiteY84" fmla="*/ 168284 h 291633"/>
                  <a:gd name="connsiteX85" fmla="*/ 294886 w 295220"/>
                  <a:gd name="connsiteY85" fmla="*/ 157177 h 291633"/>
                  <a:gd name="connsiteX86" fmla="*/ 295221 w 295220"/>
                  <a:gd name="connsiteY86" fmla="*/ 145634 h 291633"/>
                  <a:gd name="connsiteX87" fmla="*/ 262591 w 295220"/>
                  <a:gd name="connsiteY87" fmla="*/ 160661 h 291633"/>
                  <a:gd name="connsiteX88" fmla="*/ 260921 w 295220"/>
                  <a:gd name="connsiteY88" fmla="*/ 172422 h 291633"/>
                  <a:gd name="connsiteX89" fmla="*/ 257469 w 295220"/>
                  <a:gd name="connsiteY89" fmla="*/ 185816 h 291633"/>
                  <a:gd name="connsiteX90" fmla="*/ 255130 w 295220"/>
                  <a:gd name="connsiteY90" fmla="*/ 192241 h 291633"/>
                  <a:gd name="connsiteX91" fmla="*/ 250119 w 295220"/>
                  <a:gd name="connsiteY91" fmla="*/ 203130 h 291633"/>
                  <a:gd name="connsiteX92" fmla="*/ 244217 w 295220"/>
                  <a:gd name="connsiteY92" fmla="*/ 212822 h 291633"/>
                  <a:gd name="connsiteX93" fmla="*/ 240319 w 295220"/>
                  <a:gd name="connsiteY93" fmla="*/ 218158 h 291633"/>
                  <a:gd name="connsiteX94" fmla="*/ 237869 w 295220"/>
                  <a:gd name="connsiteY94" fmla="*/ 221207 h 291633"/>
                  <a:gd name="connsiteX95" fmla="*/ 234194 w 295220"/>
                  <a:gd name="connsiteY95" fmla="*/ 225236 h 291633"/>
                  <a:gd name="connsiteX96" fmla="*/ 232524 w 295220"/>
                  <a:gd name="connsiteY96" fmla="*/ 226978 h 291633"/>
                  <a:gd name="connsiteX97" fmla="*/ 231410 w 295220"/>
                  <a:gd name="connsiteY97" fmla="*/ 228176 h 291633"/>
                  <a:gd name="connsiteX98" fmla="*/ 230185 w 295220"/>
                  <a:gd name="connsiteY98" fmla="*/ 229374 h 291633"/>
                  <a:gd name="connsiteX99" fmla="*/ 228626 w 295220"/>
                  <a:gd name="connsiteY99" fmla="*/ 230789 h 291633"/>
                  <a:gd name="connsiteX100" fmla="*/ 225174 w 295220"/>
                  <a:gd name="connsiteY100" fmla="*/ 233838 h 291633"/>
                  <a:gd name="connsiteX101" fmla="*/ 219940 w 295220"/>
                  <a:gd name="connsiteY101" fmla="*/ 237976 h 291633"/>
                  <a:gd name="connsiteX102" fmla="*/ 214483 w 295220"/>
                  <a:gd name="connsiteY102" fmla="*/ 241788 h 291633"/>
                  <a:gd name="connsiteX103" fmla="*/ 203681 w 295220"/>
                  <a:gd name="connsiteY103" fmla="*/ 247886 h 291633"/>
                  <a:gd name="connsiteX104" fmla="*/ 191320 w 295220"/>
                  <a:gd name="connsiteY104" fmla="*/ 253004 h 291633"/>
                  <a:gd name="connsiteX105" fmla="*/ 178068 w 295220"/>
                  <a:gd name="connsiteY105" fmla="*/ 256706 h 291633"/>
                  <a:gd name="connsiteX106" fmla="*/ 163925 w 295220"/>
                  <a:gd name="connsiteY106" fmla="*/ 258993 h 291633"/>
                  <a:gd name="connsiteX107" fmla="*/ 148891 w 295220"/>
                  <a:gd name="connsiteY107" fmla="*/ 259864 h 291633"/>
                  <a:gd name="connsiteX108" fmla="*/ 133746 w 295220"/>
                  <a:gd name="connsiteY108" fmla="*/ 259319 h 291633"/>
                  <a:gd name="connsiteX109" fmla="*/ 119491 w 295220"/>
                  <a:gd name="connsiteY109" fmla="*/ 257250 h 291633"/>
                  <a:gd name="connsiteX110" fmla="*/ 106239 w 295220"/>
                  <a:gd name="connsiteY110" fmla="*/ 253766 h 291633"/>
                  <a:gd name="connsiteX111" fmla="*/ 93767 w 295220"/>
                  <a:gd name="connsiteY111" fmla="*/ 248866 h 291633"/>
                  <a:gd name="connsiteX112" fmla="*/ 82185 w 295220"/>
                  <a:gd name="connsiteY112" fmla="*/ 242441 h 291633"/>
                  <a:gd name="connsiteX113" fmla="*/ 71383 w 295220"/>
                  <a:gd name="connsiteY113" fmla="*/ 234601 h 291633"/>
                  <a:gd name="connsiteX114" fmla="*/ 61472 w 295220"/>
                  <a:gd name="connsiteY114" fmla="*/ 225345 h 291633"/>
                  <a:gd name="connsiteX115" fmla="*/ 57017 w 295220"/>
                  <a:gd name="connsiteY115" fmla="*/ 220444 h 291633"/>
                  <a:gd name="connsiteX116" fmla="*/ 52897 w 295220"/>
                  <a:gd name="connsiteY116" fmla="*/ 215217 h 291633"/>
                  <a:gd name="connsiteX117" fmla="*/ 45770 w 295220"/>
                  <a:gd name="connsiteY117" fmla="*/ 204219 h 291633"/>
                  <a:gd name="connsiteX118" fmla="*/ 40090 w 295220"/>
                  <a:gd name="connsiteY118" fmla="*/ 192459 h 291633"/>
                  <a:gd name="connsiteX119" fmla="*/ 35859 w 295220"/>
                  <a:gd name="connsiteY119" fmla="*/ 179827 h 291633"/>
                  <a:gd name="connsiteX120" fmla="*/ 33075 w 295220"/>
                  <a:gd name="connsiteY120" fmla="*/ 166215 h 291633"/>
                  <a:gd name="connsiteX121" fmla="*/ 31738 w 295220"/>
                  <a:gd name="connsiteY121" fmla="*/ 151732 h 291633"/>
                  <a:gd name="connsiteX122" fmla="*/ 31627 w 295220"/>
                  <a:gd name="connsiteY122" fmla="*/ 144218 h 291633"/>
                  <a:gd name="connsiteX123" fmla="*/ 31850 w 295220"/>
                  <a:gd name="connsiteY123" fmla="*/ 136705 h 291633"/>
                  <a:gd name="connsiteX124" fmla="*/ 33520 w 295220"/>
                  <a:gd name="connsiteY124" fmla="*/ 122331 h 291633"/>
                  <a:gd name="connsiteX125" fmla="*/ 36638 w 295220"/>
                  <a:gd name="connsiteY125" fmla="*/ 108937 h 291633"/>
                  <a:gd name="connsiteX126" fmla="*/ 41204 w 295220"/>
                  <a:gd name="connsiteY126" fmla="*/ 96414 h 291633"/>
                  <a:gd name="connsiteX127" fmla="*/ 47217 w 295220"/>
                  <a:gd name="connsiteY127" fmla="*/ 84653 h 291633"/>
                  <a:gd name="connsiteX128" fmla="*/ 54679 w 295220"/>
                  <a:gd name="connsiteY128" fmla="*/ 73764 h 291633"/>
                  <a:gd name="connsiteX129" fmla="*/ 63699 w 295220"/>
                  <a:gd name="connsiteY129" fmla="*/ 63637 h 291633"/>
                  <a:gd name="connsiteX130" fmla="*/ 73833 w 295220"/>
                  <a:gd name="connsiteY130" fmla="*/ 54599 h 291633"/>
                  <a:gd name="connsiteX131" fmla="*/ 84746 w 295220"/>
                  <a:gd name="connsiteY131" fmla="*/ 47085 h 291633"/>
                  <a:gd name="connsiteX132" fmla="*/ 96439 w 295220"/>
                  <a:gd name="connsiteY132" fmla="*/ 40987 h 291633"/>
                  <a:gd name="connsiteX133" fmla="*/ 108912 w 295220"/>
                  <a:gd name="connsiteY133" fmla="*/ 36304 h 291633"/>
                  <a:gd name="connsiteX134" fmla="*/ 122275 w 295220"/>
                  <a:gd name="connsiteY134" fmla="*/ 33038 h 291633"/>
                  <a:gd name="connsiteX135" fmla="*/ 136641 w 295220"/>
                  <a:gd name="connsiteY135" fmla="*/ 31295 h 291633"/>
                  <a:gd name="connsiteX136" fmla="*/ 144214 w 295220"/>
                  <a:gd name="connsiteY136" fmla="*/ 30969 h 291633"/>
                  <a:gd name="connsiteX137" fmla="*/ 151786 w 295220"/>
                  <a:gd name="connsiteY137" fmla="*/ 30969 h 291633"/>
                  <a:gd name="connsiteX138" fmla="*/ 166597 w 295220"/>
                  <a:gd name="connsiteY138" fmla="*/ 32166 h 291633"/>
                  <a:gd name="connsiteX139" fmla="*/ 180518 w 295220"/>
                  <a:gd name="connsiteY139" fmla="*/ 34780 h 291633"/>
                  <a:gd name="connsiteX140" fmla="*/ 193547 w 295220"/>
                  <a:gd name="connsiteY140" fmla="*/ 38809 h 291633"/>
                  <a:gd name="connsiteX141" fmla="*/ 205686 w 295220"/>
                  <a:gd name="connsiteY141" fmla="*/ 44363 h 291633"/>
                  <a:gd name="connsiteX142" fmla="*/ 217044 w 295220"/>
                  <a:gd name="connsiteY142" fmla="*/ 51332 h 291633"/>
                  <a:gd name="connsiteX143" fmla="*/ 227512 w 295220"/>
                  <a:gd name="connsiteY143" fmla="*/ 59717 h 291633"/>
                  <a:gd name="connsiteX144" fmla="*/ 232412 w 295220"/>
                  <a:gd name="connsiteY144" fmla="*/ 64399 h 291633"/>
                  <a:gd name="connsiteX145" fmla="*/ 236978 w 295220"/>
                  <a:gd name="connsiteY145" fmla="*/ 69299 h 291633"/>
                  <a:gd name="connsiteX146" fmla="*/ 244885 w 295220"/>
                  <a:gd name="connsiteY146" fmla="*/ 79862 h 291633"/>
                  <a:gd name="connsiteX147" fmla="*/ 251455 w 295220"/>
                  <a:gd name="connsiteY147" fmla="*/ 91187 h 291633"/>
                  <a:gd name="connsiteX148" fmla="*/ 256578 w 295220"/>
                  <a:gd name="connsiteY148" fmla="*/ 103383 h 291633"/>
                  <a:gd name="connsiteX149" fmla="*/ 260253 w 295220"/>
                  <a:gd name="connsiteY149" fmla="*/ 116450 h 291633"/>
                  <a:gd name="connsiteX150" fmla="*/ 262369 w 295220"/>
                  <a:gd name="connsiteY150" fmla="*/ 130498 h 291633"/>
                  <a:gd name="connsiteX151" fmla="*/ 263148 w 295220"/>
                  <a:gd name="connsiteY151" fmla="*/ 145416 h 291633"/>
                  <a:gd name="connsiteX152" fmla="*/ 262591 w 295220"/>
                  <a:gd name="connsiteY152" fmla="*/ 160661 h 291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295220" h="291633">
                    <a:moveTo>
                      <a:pt x="295221" y="145634"/>
                    </a:moveTo>
                    <a:cubicBezTo>
                      <a:pt x="295221" y="138120"/>
                      <a:pt x="294775" y="130607"/>
                      <a:pt x="293884" y="123093"/>
                    </a:cubicBezTo>
                    <a:cubicBezTo>
                      <a:pt x="293439" y="119500"/>
                      <a:pt x="292882" y="115906"/>
                      <a:pt x="292214" y="112312"/>
                    </a:cubicBezTo>
                    <a:cubicBezTo>
                      <a:pt x="291546" y="108828"/>
                      <a:pt x="290766" y="105343"/>
                      <a:pt x="289764" y="101859"/>
                    </a:cubicBezTo>
                    <a:cubicBezTo>
                      <a:pt x="287871" y="95107"/>
                      <a:pt x="285643" y="88465"/>
                      <a:pt x="282748" y="82149"/>
                    </a:cubicBezTo>
                    <a:cubicBezTo>
                      <a:pt x="280855" y="77684"/>
                      <a:pt x="278628" y="73328"/>
                      <a:pt x="276178" y="69190"/>
                    </a:cubicBezTo>
                    <a:cubicBezTo>
                      <a:pt x="274396" y="66250"/>
                      <a:pt x="272614" y="63310"/>
                      <a:pt x="270610" y="60479"/>
                    </a:cubicBezTo>
                    <a:cubicBezTo>
                      <a:pt x="268605" y="57648"/>
                      <a:pt x="266601" y="54816"/>
                      <a:pt x="264373" y="52094"/>
                    </a:cubicBezTo>
                    <a:cubicBezTo>
                      <a:pt x="261589" y="48609"/>
                      <a:pt x="258471" y="45234"/>
                      <a:pt x="255353" y="42076"/>
                    </a:cubicBezTo>
                    <a:cubicBezTo>
                      <a:pt x="255019" y="41749"/>
                      <a:pt x="254573" y="41314"/>
                      <a:pt x="254239" y="40987"/>
                    </a:cubicBezTo>
                    <a:cubicBezTo>
                      <a:pt x="253905" y="40660"/>
                      <a:pt x="253571" y="40334"/>
                      <a:pt x="253237" y="40116"/>
                    </a:cubicBezTo>
                    <a:cubicBezTo>
                      <a:pt x="253014" y="39898"/>
                      <a:pt x="252903" y="39789"/>
                      <a:pt x="252680" y="39571"/>
                    </a:cubicBezTo>
                    <a:cubicBezTo>
                      <a:pt x="252569" y="39462"/>
                      <a:pt x="252346" y="39245"/>
                      <a:pt x="252235" y="39027"/>
                    </a:cubicBezTo>
                    <a:cubicBezTo>
                      <a:pt x="251567" y="38482"/>
                      <a:pt x="250898" y="37829"/>
                      <a:pt x="250230" y="37284"/>
                    </a:cubicBezTo>
                    <a:cubicBezTo>
                      <a:pt x="249228" y="36413"/>
                      <a:pt x="248226" y="35433"/>
                      <a:pt x="247112" y="34562"/>
                    </a:cubicBezTo>
                    <a:cubicBezTo>
                      <a:pt x="246110" y="33691"/>
                      <a:pt x="245108" y="32820"/>
                      <a:pt x="243994" y="31949"/>
                    </a:cubicBezTo>
                    <a:cubicBezTo>
                      <a:pt x="242658" y="30860"/>
                      <a:pt x="241321" y="29771"/>
                      <a:pt x="239874" y="28682"/>
                    </a:cubicBezTo>
                    <a:cubicBezTo>
                      <a:pt x="238537" y="27593"/>
                      <a:pt x="237090" y="26613"/>
                      <a:pt x="235642" y="25633"/>
                    </a:cubicBezTo>
                    <a:cubicBezTo>
                      <a:pt x="234194" y="24653"/>
                      <a:pt x="232858" y="23673"/>
                      <a:pt x="231299" y="22802"/>
                    </a:cubicBezTo>
                    <a:cubicBezTo>
                      <a:pt x="229851" y="21822"/>
                      <a:pt x="228292" y="20950"/>
                      <a:pt x="226844" y="20079"/>
                    </a:cubicBezTo>
                    <a:cubicBezTo>
                      <a:pt x="224394" y="18664"/>
                      <a:pt x="221944" y="17357"/>
                      <a:pt x="219494" y="16050"/>
                    </a:cubicBezTo>
                    <a:cubicBezTo>
                      <a:pt x="216599" y="14526"/>
                      <a:pt x="213592" y="13219"/>
                      <a:pt x="210697" y="11912"/>
                    </a:cubicBezTo>
                    <a:cubicBezTo>
                      <a:pt x="207467" y="10497"/>
                      <a:pt x="204238" y="9299"/>
                      <a:pt x="200786" y="8210"/>
                    </a:cubicBezTo>
                    <a:cubicBezTo>
                      <a:pt x="194104" y="5923"/>
                      <a:pt x="187199" y="4181"/>
                      <a:pt x="180072" y="2874"/>
                    </a:cubicBezTo>
                    <a:cubicBezTo>
                      <a:pt x="172834" y="1458"/>
                      <a:pt x="165372" y="696"/>
                      <a:pt x="158023" y="261"/>
                    </a:cubicBezTo>
                    <a:cubicBezTo>
                      <a:pt x="154236" y="43"/>
                      <a:pt x="150339" y="-66"/>
                      <a:pt x="146552" y="43"/>
                    </a:cubicBezTo>
                    <a:cubicBezTo>
                      <a:pt x="142655" y="43"/>
                      <a:pt x="138868" y="152"/>
                      <a:pt x="134971" y="478"/>
                    </a:cubicBezTo>
                    <a:cubicBezTo>
                      <a:pt x="127509" y="914"/>
                      <a:pt x="120160" y="1894"/>
                      <a:pt x="112921" y="3310"/>
                    </a:cubicBezTo>
                    <a:cubicBezTo>
                      <a:pt x="105905" y="4725"/>
                      <a:pt x="99001" y="6576"/>
                      <a:pt x="92208" y="8972"/>
                    </a:cubicBezTo>
                    <a:cubicBezTo>
                      <a:pt x="88867" y="10061"/>
                      <a:pt x="85637" y="11368"/>
                      <a:pt x="82408" y="12783"/>
                    </a:cubicBezTo>
                    <a:cubicBezTo>
                      <a:pt x="79290" y="14199"/>
                      <a:pt x="76060" y="15723"/>
                      <a:pt x="73053" y="17357"/>
                    </a:cubicBezTo>
                    <a:cubicBezTo>
                      <a:pt x="69935" y="18990"/>
                      <a:pt x="66929" y="20733"/>
                      <a:pt x="64033" y="22584"/>
                    </a:cubicBezTo>
                    <a:cubicBezTo>
                      <a:pt x="61138" y="24435"/>
                      <a:pt x="58242" y="26395"/>
                      <a:pt x="55458" y="28573"/>
                    </a:cubicBezTo>
                    <a:cubicBezTo>
                      <a:pt x="49890" y="32820"/>
                      <a:pt x="44545" y="37393"/>
                      <a:pt x="39645" y="42403"/>
                    </a:cubicBezTo>
                    <a:cubicBezTo>
                      <a:pt x="37195" y="44907"/>
                      <a:pt x="34856" y="47412"/>
                      <a:pt x="32629" y="50025"/>
                    </a:cubicBezTo>
                    <a:cubicBezTo>
                      <a:pt x="30402" y="52639"/>
                      <a:pt x="28286" y="55361"/>
                      <a:pt x="26170" y="58192"/>
                    </a:cubicBezTo>
                    <a:cubicBezTo>
                      <a:pt x="25168" y="59608"/>
                      <a:pt x="24166" y="61023"/>
                      <a:pt x="23275" y="62439"/>
                    </a:cubicBezTo>
                    <a:cubicBezTo>
                      <a:pt x="22384" y="63855"/>
                      <a:pt x="21381" y="65379"/>
                      <a:pt x="20491" y="66795"/>
                    </a:cubicBezTo>
                    <a:cubicBezTo>
                      <a:pt x="18709" y="69735"/>
                      <a:pt x="17038" y="72675"/>
                      <a:pt x="15479" y="75724"/>
                    </a:cubicBezTo>
                    <a:cubicBezTo>
                      <a:pt x="12361" y="81931"/>
                      <a:pt x="9689" y="88356"/>
                      <a:pt x="7573" y="94889"/>
                    </a:cubicBezTo>
                    <a:cubicBezTo>
                      <a:pt x="7016" y="96523"/>
                      <a:pt x="6459" y="98265"/>
                      <a:pt x="6014" y="99899"/>
                    </a:cubicBezTo>
                    <a:cubicBezTo>
                      <a:pt x="5568" y="101641"/>
                      <a:pt x="5123" y="103274"/>
                      <a:pt x="4677" y="105017"/>
                    </a:cubicBezTo>
                    <a:cubicBezTo>
                      <a:pt x="3786" y="108501"/>
                      <a:pt x="3118" y="111986"/>
                      <a:pt x="2450" y="115470"/>
                    </a:cubicBezTo>
                    <a:cubicBezTo>
                      <a:pt x="1782" y="119173"/>
                      <a:pt x="1336" y="122766"/>
                      <a:pt x="891" y="126469"/>
                    </a:cubicBezTo>
                    <a:cubicBezTo>
                      <a:pt x="557" y="130171"/>
                      <a:pt x="223" y="133874"/>
                      <a:pt x="111" y="137576"/>
                    </a:cubicBezTo>
                    <a:cubicBezTo>
                      <a:pt x="0" y="139536"/>
                      <a:pt x="0" y="141387"/>
                      <a:pt x="0" y="143238"/>
                    </a:cubicBezTo>
                    <a:cubicBezTo>
                      <a:pt x="0" y="145198"/>
                      <a:pt x="0" y="147050"/>
                      <a:pt x="0" y="149010"/>
                    </a:cubicBezTo>
                    <a:cubicBezTo>
                      <a:pt x="0" y="150861"/>
                      <a:pt x="111" y="152821"/>
                      <a:pt x="223" y="154672"/>
                    </a:cubicBezTo>
                    <a:cubicBezTo>
                      <a:pt x="334" y="156632"/>
                      <a:pt x="445" y="158484"/>
                      <a:pt x="557" y="160335"/>
                    </a:cubicBezTo>
                    <a:cubicBezTo>
                      <a:pt x="1114" y="167631"/>
                      <a:pt x="2116" y="174818"/>
                      <a:pt x="3675" y="182005"/>
                    </a:cubicBezTo>
                    <a:cubicBezTo>
                      <a:pt x="4454" y="185489"/>
                      <a:pt x="5345" y="188974"/>
                      <a:pt x="6348" y="192350"/>
                    </a:cubicBezTo>
                    <a:cubicBezTo>
                      <a:pt x="7350" y="195725"/>
                      <a:pt x="8464" y="198992"/>
                      <a:pt x="9689" y="202259"/>
                    </a:cubicBezTo>
                    <a:cubicBezTo>
                      <a:pt x="12138" y="208684"/>
                      <a:pt x="15034" y="215000"/>
                      <a:pt x="18486" y="220989"/>
                    </a:cubicBezTo>
                    <a:cubicBezTo>
                      <a:pt x="20156" y="224038"/>
                      <a:pt x="22050" y="226978"/>
                      <a:pt x="23943" y="229809"/>
                    </a:cubicBezTo>
                    <a:cubicBezTo>
                      <a:pt x="25836" y="232640"/>
                      <a:pt x="27952" y="235472"/>
                      <a:pt x="30068" y="238194"/>
                    </a:cubicBezTo>
                    <a:cubicBezTo>
                      <a:pt x="32295" y="240916"/>
                      <a:pt x="34522" y="243639"/>
                      <a:pt x="36861" y="246143"/>
                    </a:cubicBezTo>
                    <a:cubicBezTo>
                      <a:pt x="39199" y="248757"/>
                      <a:pt x="41761" y="251261"/>
                      <a:pt x="44322" y="253657"/>
                    </a:cubicBezTo>
                    <a:cubicBezTo>
                      <a:pt x="46883" y="256053"/>
                      <a:pt x="49556" y="258339"/>
                      <a:pt x="52229" y="260517"/>
                    </a:cubicBezTo>
                    <a:cubicBezTo>
                      <a:pt x="54901" y="262695"/>
                      <a:pt x="57685" y="264764"/>
                      <a:pt x="60581" y="266724"/>
                    </a:cubicBezTo>
                    <a:cubicBezTo>
                      <a:pt x="63476" y="268684"/>
                      <a:pt x="66372" y="270536"/>
                      <a:pt x="69379" y="272278"/>
                    </a:cubicBezTo>
                    <a:cubicBezTo>
                      <a:pt x="72385" y="274020"/>
                      <a:pt x="75503" y="275654"/>
                      <a:pt x="78510" y="277069"/>
                    </a:cubicBezTo>
                    <a:cubicBezTo>
                      <a:pt x="84746" y="280118"/>
                      <a:pt x="91317" y="282623"/>
                      <a:pt x="97999" y="284692"/>
                    </a:cubicBezTo>
                    <a:cubicBezTo>
                      <a:pt x="101451" y="285672"/>
                      <a:pt x="104903" y="286652"/>
                      <a:pt x="108355" y="287414"/>
                    </a:cubicBezTo>
                    <a:cubicBezTo>
                      <a:pt x="111807" y="288176"/>
                      <a:pt x="115482" y="288939"/>
                      <a:pt x="119046" y="289483"/>
                    </a:cubicBezTo>
                    <a:cubicBezTo>
                      <a:pt x="126507" y="290681"/>
                      <a:pt x="133968" y="291334"/>
                      <a:pt x="141541" y="291552"/>
                    </a:cubicBezTo>
                    <a:cubicBezTo>
                      <a:pt x="145327" y="291661"/>
                      <a:pt x="149225" y="291661"/>
                      <a:pt x="153011" y="291552"/>
                    </a:cubicBezTo>
                    <a:cubicBezTo>
                      <a:pt x="156909" y="291443"/>
                      <a:pt x="160695" y="291225"/>
                      <a:pt x="164482" y="290899"/>
                    </a:cubicBezTo>
                    <a:cubicBezTo>
                      <a:pt x="171831" y="290245"/>
                      <a:pt x="179070" y="289156"/>
                      <a:pt x="186197" y="287523"/>
                    </a:cubicBezTo>
                    <a:cubicBezTo>
                      <a:pt x="189649" y="286761"/>
                      <a:pt x="193102" y="285781"/>
                      <a:pt x="196554" y="284801"/>
                    </a:cubicBezTo>
                    <a:cubicBezTo>
                      <a:pt x="199895" y="283712"/>
                      <a:pt x="203236" y="282623"/>
                      <a:pt x="206576" y="281316"/>
                    </a:cubicBezTo>
                    <a:cubicBezTo>
                      <a:pt x="213035" y="278812"/>
                      <a:pt x="219383" y="275762"/>
                      <a:pt x="225397" y="272278"/>
                    </a:cubicBezTo>
                    <a:cubicBezTo>
                      <a:pt x="228403" y="270536"/>
                      <a:pt x="231410" y="268684"/>
                      <a:pt x="234194" y="266724"/>
                    </a:cubicBezTo>
                    <a:cubicBezTo>
                      <a:pt x="237201" y="264546"/>
                      <a:pt x="239985" y="262477"/>
                      <a:pt x="242658" y="260300"/>
                    </a:cubicBezTo>
                    <a:cubicBezTo>
                      <a:pt x="245108" y="258339"/>
                      <a:pt x="247446" y="256379"/>
                      <a:pt x="249673" y="254310"/>
                    </a:cubicBezTo>
                    <a:cubicBezTo>
                      <a:pt x="250564" y="253439"/>
                      <a:pt x="251455" y="252677"/>
                      <a:pt x="252346" y="251806"/>
                    </a:cubicBezTo>
                    <a:cubicBezTo>
                      <a:pt x="253014" y="251261"/>
                      <a:pt x="253571" y="250608"/>
                      <a:pt x="254239" y="249955"/>
                    </a:cubicBezTo>
                    <a:cubicBezTo>
                      <a:pt x="254907" y="249301"/>
                      <a:pt x="255464" y="248757"/>
                      <a:pt x="256132" y="248103"/>
                    </a:cubicBezTo>
                    <a:cubicBezTo>
                      <a:pt x="257246" y="246906"/>
                      <a:pt x="258471" y="245708"/>
                      <a:pt x="259585" y="244510"/>
                    </a:cubicBezTo>
                    <a:cubicBezTo>
                      <a:pt x="262926" y="240916"/>
                      <a:pt x="266044" y="236996"/>
                      <a:pt x="268939" y="233076"/>
                    </a:cubicBezTo>
                    <a:cubicBezTo>
                      <a:pt x="270944" y="230245"/>
                      <a:pt x="272837" y="227414"/>
                      <a:pt x="274730" y="224473"/>
                    </a:cubicBezTo>
                    <a:cubicBezTo>
                      <a:pt x="276512" y="221533"/>
                      <a:pt x="278182" y="218484"/>
                      <a:pt x="279741" y="215435"/>
                    </a:cubicBezTo>
                    <a:cubicBezTo>
                      <a:pt x="281300" y="212386"/>
                      <a:pt x="282748" y="209228"/>
                      <a:pt x="284084" y="206070"/>
                    </a:cubicBezTo>
                    <a:cubicBezTo>
                      <a:pt x="285421" y="202803"/>
                      <a:pt x="286646" y="199646"/>
                      <a:pt x="287648" y="196270"/>
                    </a:cubicBezTo>
                    <a:cubicBezTo>
                      <a:pt x="289207" y="191478"/>
                      <a:pt x="290543" y="186687"/>
                      <a:pt x="291546" y="181896"/>
                    </a:cubicBezTo>
                    <a:cubicBezTo>
                      <a:pt x="292548" y="177431"/>
                      <a:pt x="293327" y="172858"/>
                      <a:pt x="293884" y="168284"/>
                    </a:cubicBezTo>
                    <a:cubicBezTo>
                      <a:pt x="294330" y="164582"/>
                      <a:pt x="294664" y="160879"/>
                      <a:pt x="294886" y="157177"/>
                    </a:cubicBezTo>
                    <a:cubicBezTo>
                      <a:pt x="295109" y="153257"/>
                      <a:pt x="295221" y="149445"/>
                      <a:pt x="295221" y="145634"/>
                    </a:cubicBezTo>
                    <a:moveTo>
                      <a:pt x="262591" y="160661"/>
                    </a:moveTo>
                    <a:cubicBezTo>
                      <a:pt x="262257" y="164582"/>
                      <a:pt x="261701" y="168611"/>
                      <a:pt x="260921" y="172422"/>
                    </a:cubicBezTo>
                    <a:cubicBezTo>
                      <a:pt x="260030" y="176887"/>
                      <a:pt x="258917" y="181351"/>
                      <a:pt x="257469" y="185816"/>
                    </a:cubicBezTo>
                    <a:cubicBezTo>
                      <a:pt x="256801" y="187994"/>
                      <a:pt x="256021" y="190063"/>
                      <a:pt x="255130" y="192241"/>
                    </a:cubicBezTo>
                    <a:cubicBezTo>
                      <a:pt x="253682" y="195943"/>
                      <a:pt x="252012" y="199537"/>
                      <a:pt x="250119" y="203130"/>
                    </a:cubicBezTo>
                    <a:cubicBezTo>
                      <a:pt x="248337" y="206506"/>
                      <a:pt x="246333" y="209664"/>
                      <a:pt x="244217" y="212822"/>
                    </a:cubicBezTo>
                    <a:cubicBezTo>
                      <a:pt x="242992" y="214673"/>
                      <a:pt x="241655" y="216415"/>
                      <a:pt x="240319" y="218158"/>
                    </a:cubicBezTo>
                    <a:cubicBezTo>
                      <a:pt x="239540" y="219138"/>
                      <a:pt x="238649" y="220227"/>
                      <a:pt x="237869" y="221207"/>
                    </a:cubicBezTo>
                    <a:cubicBezTo>
                      <a:pt x="236644" y="222622"/>
                      <a:pt x="235419" y="224038"/>
                      <a:pt x="234194" y="225236"/>
                    </a:cubicBezTo>
                    <a:cubicBezTo>
                      <a:pt x="233637" y="225780"/>
                      <a:pt x="233081" y="226433"/>
                      <a:pt x="232524" y="226978"/>
                    </a:cubicBezTo>
                    <a:cubicBezTo>
                      <a:pt x="232190" y="227414"/>
                      <a:pt x="231744" y="227740"/>
                      <a:pt x="231410" y="228176"/>
                    </a:cubicBezTo>
                    <a:cubicBezTo>
                      <a:pt x="230965" y="228611"/>
                      <a:pt x="230631" y="228938"/>
                      <a:pt x="230185" y="229374"/>
                    </a:cubicBezTo>
                    <a:cubicBezTo>
                      <a:pt x="229740" y="229809"/>
                      <a:pt x="229183" y="230245"/>
                      <a:pt x="228626" y="230789"/>
                    </a:cubicBezTo>
                    <a:cubicBezTo>
                      <a:pt x="227512" y="231878"/>
                      <a:pt x="226287" y="232858"/>
                      <a:pt x="225174" y="233838"/>
                    </a:cubicBezTo>
                    <a:cubicBezTo>
                      <a:pt x="223503" y="235254"/>
                      <a:pt x="221722" y="236669"/>
                      <a:pt x="219940" y="237976"/>
                    </a:cubicBezTo>
                    <a:cubicBezTo>
                      <a:pt x="218158" y="239283"/>
                      <a:pt x="216376" y="240590"/>
                      <a:pt x="214483" y="241788"/>
                    </a:cubicBezTo>
                    <a:cubicBezTo>
                      <a:pt x="211031" y="243965"/>
                      <a:pt x="207356" y="246034"/>
                      <a:pt x="203681" y="247886"/>
                    </a:cubicBezTo>
                    <a:cubicBezTo>
                      <a:pt x="199672" y="249846"/>
                      <a:pt x="195552" y="251588"/>
                      <a:pt x="191320" y="253004"/>
                    </a:cubicBezTo>
                    <a:cubicBezTo>
                      <a:pt x="186977" y="254528"/>
                      <a:pt x="182634" y="255726"/>
                      <a:pt x="178068" y="256706"/>
                    </a:cubicBezTo>
                    <a:cubicBezTo>
                      <a:pt x="173391" y="257686"/>
                      <a:pt x="168713" y="258448"/>
                      <a:pt x="163925" y="258993"/>
                    </a:cubicBezTo>
                    <a:cubicBezTo>
                      <a:pt x="158914" y="259537"/>
                      <a:pt x="153902" y="259864"/>
                      <a:pt x="148891" y="259864"/>
                    </a:cubicBezTo>
                    <a:cubicBezTo>
                      <a:pt x="143880" y="259864"/>
                      <a:pt x="138757" y="259755"/>
                      <a:pt x="133746" y="259319"/>
                    </a:cubicBezTo>
                    <a:cubicBezTo>
                      <a:pt x="128957" y="258884"/>
                      <a:pt x="124280" y="258231"/>
                      <a:pt x="119491" y="257250"/>
                    </a:cubicBezTo>
                    <a:cubicBezTo>
                      <a:pt x="115037" y="256379"/>
                      <a:pt x="110582" y="255182"/>
                      <a:pt x="106239" y="253766"/>
                    </a:cubicBezTo>
                    <a:cubicBezTo>
                      <a:pt x="102008" y="252350"/>
                      <a:pt x="97887" y="250717"/>
                      <a:pt x="93767" y="248866"/>
                    </a:cubicBezTo>
                    <a:cubicBezTo>
                      <a:pt x="89869" y="246906"/>
                      <a:pt x="85971" y="244837"/>
                      <a:pt x="82185" y="242441"/>
                    </a:cubicBezTo>
                    <a:cubicBezTo>
                      <a:pt x="78399" y="240045"/>
                      <a:pt x="74835" y="237432"/>
                      <a:pt x="71383" y="234601"/>
                    </a:cubicBezTo>
                    <a:cubicBezTo>
                      <a:pt x="67931" y="231660"/>
                      <a:pt x="64590" y="228611"/>
                      <a:pt x="61472" y="225345"/>
                    </a:cubicBezTo>
                    <a:cubicBezTo>
                      <a:pt x="59913" y="223711"/>
                      <a:pt x="58465" y="222078"/>
                      <a:pt x="57017" y="220444"/>
                    </a:cubicBezTo>
                    <a:cubicBezTo>
                      <a:pt x="55570" y="218811"/>
                      <a:pt x="54233" y="217069"/>
                      <a:pt x="52897" y="215217"/>
                    </a:cubicBezTo>
                    <a:cubicBezTo>
                      <a:pt x="50336" y="211733"/>
                      <a:pt x="47886" y="208030"/>
                      <a:pt x="45770" y="204219"/>
                    </a:cubicBezTo>
                    <a:cubicBezTo>
                      <a:pt x="43654" y="200408"/>
                      <a:pt x="41761" y="196488"/>
                      <a:pt x="40090" y="192459"/>
                    </a:cubicBezTo>
                    <a:cubicBezTo>
                      <a:pt x="38420" y="188321"/>
                      <a:pt x="37084" y="184074"/>
                      <a:pt x="35859" y="179827"/>
                    </a:cubicBezTo>
                    <a:cubicBezTo>
                      <a:pt x="34634" y="175362"/>
                      <a:pt x="33743" y="170789"/>
                      <a:pt x="33075" y="166215"/>
                    </a:cubicBezTo>
                    <a:cubicBezTo>
                      <a:pt x="32406" y="161424"/>
                      <a:pt x="31961" y="156523"/>
                      <a:pt x="31738" y="151732"/>
                    </a:cubicBezTo>
                    <a:cubicBezTo>
                      <a:pt x="31627" y="149228"/>
                      <a:pt x="31627" y="146723"/>
                      <a:pt x="31627" y="144218"/>
                    </a:cubicBezTo>
                    <a:cubicBezTo>
                      <a:pt x="31627" y="141714"/>
                      <a:pt x="31738" y="139209"/>
                      <a:pt x="31850" y="136705"/>
                    </a:cubicBezTo>
                    <a:cubicBezTo>
                      <a:pt x="32184" y="131913"/>
                      <a:pt x="32629" y="127122"/>
                      <a:pt x="33520" y="122331"/>
                    </a:cubicBezTo>
                    <a:cubicBezTo>
                      <a:pt x="34299" y="117866"/>
                      <a:pt x="35302" y="113401"/>
                      <a:pt x="36638" y="108937"/>
                    </a:cubicBezTo>
                    <a:cubicBezTo>
                      <a:pt x="37863" y="104690"/>
                      <a:pt x="39422" y="100443"/>
                      <a:pt x="41204" y="96414"/>
                    </a:cubicBezTo>
                    <a:cubicBezTo>
                      <a:pt x="42986" y="92385"/>
                      <a:pt x="44990" y="88465"/>
                      <a:pt x="47217" y="84653"/>
                    </a:cubicBezTo>
                    <a:cubicBezTo>
                      <a:pt x="49445" y="80842"/>
                      <a:pt x="52006" y="77249"/>
                      <a:pt x="54679" y="73764"/>
                    </a:cubicBezTo>
                    <a:cubicBezTo>
                      <a:pt x="57463" y="70170"/>
                      <a:pt x="60470" y="66795"/>
                      <a:pt x="63699" y="63637"/>
                    </a:cubicBezTo>
                    <a:cubicBezTo>
                      <a:pt x="66817" y="60479"/>
                      <a:pt x="70269" y="57430"/>
                      <a:pt x="73833" y="54599"/>
                    </a:cubicBezTo>
                    <a:cubicBezTo>
                      <a:pt x="77285" y="51876"/>
                      <a:pt x="80960" y="49372"/>
                      <a:pt x="84746" y="47085"/>
                    </a:cubicBezTo>
                    <a:cubicBezTo>
                      <a:pt x="88533" y="44798"/>
                      <a:pt x="92430" y="42729"/>
                      <a:pt x="96439" y="40987"/>
                    </a:cubicBezTo>
                    <a:cubicBezTo>
                      <a:pt x="100560" y="39136"/>
                      <a:pt x="104680" y="37611"/>
                      <a:pt x="108912" y="36304"/>
                    </a:cubicBezTo>
                    <a:cubicBezTo>
                      <a:pt x="113366" y="34998"/>
                      <a:pt x="117821" y="33909"/>
                      <a:pt x="122275" y="33038"/>
                    </a:cubicBezTo>
                    <a:cubicBezTo>
                      <a:pt x="127064" y="32166"/>
                      <a:pt x="131853" y="31622"/>
                      <a:pt x="136641" y="31295"/>
                    </a:cubicBezTo>
                    <a:cubicBezTo>
                      <a:pt x="139091" y="31186"/>
                      <a:pt x="141652" y="31078"/>
                      <a:pt x="144214" y="30969"/>
                    </a:cubicBezTo>
                    <a:cubicBezTo>
                      <a:pt x="146775" y="30969"/>
                      <a:pt x="149336" y="30969"/>
                      <a:pt x="151786" y="30969"/>
                    </a:cubicBezTo>
                    <a:cubicBezTo>
                      <a:pt x="156798" y="31078"/>
                      <a:pt x="161698" y="31513"/>
                      <a:pt x="166597" y="32166"/>
                    </a:cubicBezTo>
                    <a:cubicBezTo>
                      <a:pt x="171275" y="32820"/>
                      <a:pt x="175952" y="33691"/>
                      <a:pt x="180518" y="34780"/>
                    </a:cubicBezTo>
                    <a:cubicBezTo>
                      <a:pt x="184972" y="35869"/>
                      <a:pt x="189315" y="37284"/>
                      <a:pt x="193547" y="38809"/>
                    </a:cubicBezTo>
                    <a:cubicBezTo>
                      <a:pt x="197667" y="40442"/>
                      <a:pt x="201788" y="42294"/>
                      <a:pt x="205686" y="44363"/>
                    </a:cubicBezTo>
                    <a:cubicBezTo>
                      <a:pt x="209583" y="46432"/>
                      <a:pt x="213370" y="48718"/>
                      <a:pt x="217044" y="51332"/>
                    </a:cubicBezTo>
                    <a:cubicBezTo>
                      <a:pt x="220719" y="53945"/>
                      <a:pt x="224172" y="56777"/>
                      <a:pt x="227512" y="59717"/>
                    </a:cubicBezTo>
                    <a:cubicBezTo>
                      <a:pt x="229183" y="61241"/>
                      <a:pt x="230853" y="62766"/>
                      <a:pt x="232412" y="64399"/>
                    </a:cubicBezTo>
                    <a:cubicBezTo>
                      <a:pt x="233971" y="66033"/>
                      <a:pt x="235531" y="67666"/>
                      <a:pt x="236978" y="69299"/>
                    </a:cubicBezTo>
                    <a:cubicBezTo>
                      <a:pt x="239874" y="72675"/>
                      <a:pt x="242546" y="76160"/>
                      <a:pt x="244885" y="79862"/>
                    </a:cubicBezTo>
                    <a:cubicBezTo>
                      <a:pt x="247335" y="83456"/>
                      <a:pt x="249562" y="87267"/>
                      <a:pt x="251455" y="91187"/>
                    </a:cubicBezTo>
                    <a:cubicBezTo>
                      <a:pt x="253348" y="95107"/>
                      <a:pt x="255130" y="99245"/>
                      <a:pt x="256578" y="103383"/>
                    </a:cubicBezTo>
                    <a:cubicBezTo>
                      <a:pt x="258026" y="107630"/>
                      <a:pt x="259251" y="112095"/>
                      <a:pt x="260253" y="116450"/>
                    </a:cubicBezTo>
                    <a:cubicBezTo>
                      <a:pt x="261255" y="121024"/>
                      <a:pt x="261923" y="125706"/>
                      <a:pt x="262369" y="130498"/>
                    </a:cubicBezTo>
                    <a:cubicBezTo>
                      <a:pt x="262926" y="135507"/>
                      <a:pt x="263148" y="140407"/>
                      <a:pt x="263148" y="145416"/>
                    </a:cubicBezTo>
                    <a:cubicBezTo>
                      <a:pt x="263371" y="150643"/>
                      <a:pt x="263148" y="155652"/>
                      <a:pt x="262591" y="160661"/>
                    </a:cubicBezTo>
                  </a:path>
                </a:pathLst>
              </a:custGeom>
              <a:grpFill/>
              <a:ln w="11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25" name="Vapaamuotoinen: Muoto 16">
                <a:extLst>
                  <a:ext uri="{FF2B5EF4-FFF2-40B4-BE49-F238E27FC236}">
                    <a16:creationId xmlns:a16="http://schemas.microsoft.com/office/drawing/2014/main" id="{23F70C32-0EF6-45C8-A3CA-7A5DD473CA7A}"/>
                  </a:ext>
                </a:extLst>
              </p:cNvPr>
              <p:cNvSpPr/>
              <p:nvPr/>
            </p:nvSpPr>
            <p:spPr bwMode="black">
              <a:xfrm>
                <a:off x="10972862" y="6318240"/>
                <a:ext cx="32851" cy="290311"/>
              </a:xfrm>
              <a:custGeom>
                <a:avLst/>
                <a:gdLst>
                  <a:gd name="connsiteX0" fmla="*/ 334 w 32851"/>
                  <a:gd name="connsiteY0" fmla="*/ 290312 h 290311"/>
                  <a:gd name="connsiteX1" fmla="*/ 32518 w 32851"/>
                  <a:gd name="connsiteY1" fmla="*/ 290312 h 290311"/>
                  <a:gd name="connsiteX2" fmla="*/ 32852 w 32851"/>
                  <a:gd name="connsiteY2" fmla="*/ 145156 h 290311"/>
                  <a:gd name="connsiteX3" fmla="*/ 32518 w 32851"/>
                  <a:gd name="connsiteY3" fmla="*/ 0 h 290311"/>
                  <a:gd name="connsiteX4" fmla="*/ 334 w 32851"/>
                  <a:gd name="connsiteY4" fmla="*/ 0 h 290311"/>
                  <a:gd name="connsiteX5" fmla="*/ 0 w 32851"/>
                  <a:gd name="connsiteY5" fmla="*/ 145156 h 290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851" h="290311">
                    <a:moveTo>
                      <a:pt x="334" y="290312"/>
                    </a:moveTo>
                    <a:lnTo>
                      <a:pt x="32518" y="290312"/>
                    </a:lnTo>
                    <a:lnTo>
                      <a:pt x="32852" y="145156"/>
                    </a:lnTo>
                    <a:lnTo>
                      <a:pt x="32518" y="0"/>
                    </a:lnTo>
                    <a:lnTo>
                      <a:pt x="334" y="0"/>
                    </a:lnTo>
                    <a:lnTo>
                      <a:pt x="0" y="145156"/>
                    </a:lnTo>
                    <a:close/>
                  </a:path>
                </a:pathLst>
              </a:custGeom>
              <a:grpFill/>
              <a:ln w="11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26" name="Vapaamuotoinen: Muoto 17">
                <a:extLst>
                  <a:ext uri="{FF2B5EF4-FFF2-40B4-BE49-F238E27FC236}">
                    <a16:creationId xmlns:a16="http://schemas.microsoft.com/office/drawing/2014/main" id="{80ED7492-7F28-449B-B2B7-821E0B7CCA8F}"/>
                  </a:ext>
                </a:extLst>
              </p:cNvPr>
              <p:cNvSpPr/>
              <p:nvPr/>
            </p:nvSpPr>
            <p:spPr bwMode="black">
              <a:xfrm>
                <a:off x="10278854" y="6318240"/>
                <a:ext cx="202567" cy="290311"/>
              </a:xfrm>
              <a:custGeom>
                <a:avLst/>
                <a:gdLst>
                  <a:gd name="connsiteX0" fmla="*/ 0 w 202567"/>
                  <a:gd name="connsiteY0" fmla="*/ 0 h 290311"/>
                  <a:gd name="connsiteX1" fmla="*/ 0 w 202567"/>
                  <a:gd name="connsiteY1" fmla="*/ 32233 h 290311"/>
                  <a:gd name="connsiteX2" fmla="*/ 85081 w 202567"/>
                  <a:gd name="connsiteY2" fmla="*/ 32233 h 290311"/>
                  <a:gd name="connsiteX3" fmla="*/ 84746 w 202567"/>
                  <a:gd name="connsiteY3" fmla="*/ 161163 h 290311"/>
                  <a:gd name="connsiteX4" fmla="*/ 85081 w 202567"/>
                  <a:gd name="connsiteY4" fmla="*/ 290312 h 290311"/>
                  <a:gd name="connsiteX5" fmla="*/ 117710 w 202567"/>
                  <a:gd name="connsiteY5" fmla="*/ 290312 h 290311"/>
                  <a:gd name="connsiteX6" fmla="*/ 117932 w 202567"/>
                  <a:gd name="connsiteY6" fmla="*/ 161163 h 290311"/>
                  <a:gd name="connsiteX7" fmla="*/ 117710 w 202567"/>
                  <a:gd name="connsiteY7" fmla="*/ 32233 h 290311"/>
                  <a:gd name="connsiteX8" fmla="*/ 202567 w 202567"/>
                  <a:gd name="connsiteY8" fmla="*/ 32233 h 290311"/>
                  <a:gd name="connsiteX9" fmla="*/ 202567 w 202567"/>
                  <a:gd name="connsiteY9" fmla="*/ 0 h 290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2567" h="290311">
                    <a:moveTo>
                      <a:pt x="0" y="0"/>
                    </a:moveTo>
                    <a:lnTo>
                      <a:pt x="0" y="32233"/>
                    </a:lnTo>
                    <a:lnTo>
                      <a:pt x="85081" y="32233"/>
                    </a:lnTo>
                    <a:lnTo>
                      <a:pt x="84746" y="161163"/>
                    </a:lnTo>
                    <a:lnTo>
                      <a:pt x="85081" y="290312"/>
                    </a:lnTo>
                    <a:lnTo>
                      <a:pt x="117710" y="290312"/>
                    </a:lnTo>
                    <a:lnTo>
                      <a:pt x="117932" y="161163"/>
                    </a:lnTo>
                    <a:lnTo>
                      <a:pt x="117710" y="32233"/>
                    </a:lnTo>
                    <a:lnTo>
                      <a:pt x="202567" y="32233"/>
                    </a:lnTo>
                    <a:lnTo>
                      <a:pt x="202567" y="0"/>
                    </a:lnTo>
                    <a:close/>
                  </a:path>
                </a:pathLst>
              </a:custGeom>
              <a:grpFill/>
              <a:ln w="11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27" name="Vapaamuotoinen: Muoto 18">
                <a:extLst>
                  <a:ext uri="{FF2B5EF4-FFF2-40B4-BE49-F238E27FC236}">
                    <a16:creationId xmlns:a16="http://schemas.microsoft.com/office/drawing/2014/main" id="{825F6A3B-EF2F-4E9B-8518-116D2BFE757E}"/>
                  </a:ext>
                </a:extLst>
              </p:cNvPr>
              <p:cNvSpPr/>
              <p:nvPr/>
            </p:nvSpPr>
            <p:spPr bwMode="black">
              <a:xfrm>
                <a:off x="10763359" y="6317810"/>
                <a:ext cx="159501" cy="291546"/>
              </a:xfrm>
              <a:custGeom>
                <a:avLst/>
                <a:gdLst>
                  <a:gd name="connsiteX0" fmla="*/ 126872 w 159501"/>
                  <a:gd name="connsiteY0" fmla="*/ 76547 h 291546"/>
                  <a:gd name="connsiteX1" fmla="*/ 126427 w 159501"/>
                  <a:gd name="connsiteY1" fmla="*/ 69251 h 291546"/>
                  <a:gd name="connsiteX2" fmla="*/ 125536 w 159501"/>
                  <a:gd name="connsiteY2" fmla="*/ 64460 h 291546"/>
                  <a:gd name="connsiteX3" fmla="*/ 124645 w 159501"/>
                  <a:gd name="connsiteY3" fmla="*/ 61302 h 291546"/>
                  <a:gd name="connsiteX4" fmla="*/ 123532 w 159501"/>
                  <a:gd name="connsiteY4" fmla="*/ 58362 h 291546"/>
                  <a:gd name="connsiteX5" fmla="*/ 120525 w 159501"/>
                  <a:gd name="connsiteY5" fmla="*/ 52917 h 291546"/>
                  <a:gd name="connsiteX6" fmla="*/ 116516 w 159501"/>
                  <a:gd name="connsiteY6" fmla="*/ 47908 h 291546"/>
                  <a:gd name="connsiteX7" fmla="*/ 113843 w 159501"/>
                  <a:gd name="connsiteY7" fmla="*/ 45404 h 291546"/>
                  <a:gd name="connsiteX8" fmla="*/ 112507 w 159501"/>
                  <a:gd name="connsiteY8" fmla="*/ 44315 h 291546"/>
                  <a:gd name="connsiteX9" fmla="*/ 111839 w 159501"/>
                  <a:gd name="connsiteY9" fmla="*/ 43770 h 291546"/>
                  <a:gd name="connsiteX10" fmla="*/ 111282 w 159501"/>
                  <a:gd name="connsiteY10" fmla="*/ 43226 h 291546"/>
                  <a:gd name="connsiteX11" fmla="*/ 109611 w 159501"/>
                  <a:gd name="connsiteY11" fmla="*/ 42028 h 291546"/>
                  <a:gd name="connsiteX12" fmla="*/ 106493 w 159501"/>
                  <a:gd name="connsiteY12" fmla="*/ 40068 h 291546"/>
                  <a:gd name="connsiteX13" fmla="*/ 105157 w 159501"/>
                  <a:gd name="connsiteY13" fmla="*/ 39305 h 291546"/>
                  <a:gd name="connsiteX14" fmla="*/ 100591 w 159501"/>
                  <a:gd name="connsiteY14" fmla="*/ 37128 h 291546"/>
                  <a:gd name="connsiteX15" fmla="*/ 95914 w 159501"/>
                  <a:gd name="connsiteY15" fmla="*/ 35494 h 291546"/>
                  <a:gd name="connsiteX16" fmla="*/ 92462 w 159501"/>
                  <a:gd name="connsiteY16" fmla="*/ 34623 h 291546"/>
                  <a:gd name="connsiteX17" fmla="*/ 88898 w 159501"/>
                  <a:gd name="connsiteY17" fmla="*/ 33861 h 291546"/>
                  <a:gd name="connsiteX18" fmla="*/ 83553 w 159501"/>
                  <a:gd name="connsiteY18" fmla="*/ 33098 h 291546"/>
                  <a:gd name="connsiteX19" fmla="*/ 79544 w 159501"/>
                  <a:gd name="connsiteY19" fmla="*/ 32881 h 291546"/>
                  <a:gd name="connsiteX20" fmla="*/ 75535 w 159501"/>
                  <a:gd name="connsiteY20" fmla="*/ 32772 h 291546"/>
                  <a:gd name="connsiteX21" fmla="*/ 32215 w 159501"/>
                  <a:gd name="connsiteY21" fmla="*/ 32772 h 291546"/>
                  <a:gd name="connsiteX22" fmla="*/ 32215 w 159501"/>
                  <a:gd name="connsiteY22" fmla="*/ 121738 h 291546"/>
                  <a:gd name="connsiteX23" fmla="*/ 75423 w 159501"/>
                  <a:gd name="connsiteY23" fmla="*/ 121738 h 291546"/>
                  <a:gd name="connsiteX24" fmla="*/ 86448 w 159501"/>
                  <a:gd name="connsiteY24" fmla="*/ 120976 h 291546"/>
                  <a:gd name="connsiteX25" fmla="*/ 96248 w 159501"/>
                  <a:gd name="connsiteY25" fmla="*/ 118689 h 291546"/>
                  <a:gd name="connsiteX26" fmla="*/ 104934 w 159501"/>
                  <a:gd name="connsiteY26" fmla="*/ 114987 h 291546"/>
                  <a:gd name="connsiteX27" fmla="*/ 112618 w 159501"/>
                  <a:gd name="connsiteY27" fmla="*/ 109869 h 291546"/>
                  <a:gd name="connsiteX28" fmla="*/ 115514 w 159501"/>
                  <a:gd name="connsiteY28" fmla="*/ 107146 h 291546"/>
                  <a:gd name="connsiteX29" fmla="*/ 118075 w 159501"/>
                  <a:gd name="connsiteY29" fmla="*/ 104206 h 291546"/>
                  <a:gd name="connsiteX30" fmla="*/ 120302 w 159501"/>
                  <a:gd name="connsiteY30" fmla="*/ 101157 h 291546"/>
                  <a:gd name="connsiteX31" fmla="*/ 122195 w 159501"/>
                  <a:gd name="connsiteY31" fmla="*/ 97782 h 291546"/>
                  <a:gd name="connsiteX32" fmla="*/ 124979 w 159501"/>
                  <a:gd name="connsiteY32" fmla="*/ 90377 h 291546"/>
                  <a:gd name="connsiteX33" fmla="*/ 125982 w 159501"/>
                  <a:gd name="connsiteY33" fmla="*/ 85694 h 291546"/>
                  <a:gd name="connsiteX34" fmla="*/ 126872 w 159501"/>
                  <a:gd name="connsiteY34" fmla="*/ 76547 h 291546"/>
                  <a:gd name="connsiteX35" fmla="*/ 98809 w 159501"/>
                  <a:gd name="connsiteY35" fmla="*/ 151249 h 291546"/>
                  <a:gd name="connsiteX36" fmla="*/ 42126 w 159501"/>
                  <a:gd name="connsiteY36" fmla="*/ 153862 h 291546"/>
                  <a:gd name="connsiteX37" fmla="*/ 32215 w 159501"/>
                  <a:gd name="connsiteY37" fmla="*/ 156040 h 291546"/>
                  <a:gd name="connsiteX38" fmla="*/ 32215 w 159501"/>
                  <a:gd name="connsiteY38" fmla="*/ 168018 h 291546"/>
                  <a:gd name="connsiteX39" fmla="*/ 32215 w 159501"/>
                  <a:gd name="connsiteY39" fmla="*/ 191866 h 291546"/>
                  <a:gd name="connsiteX40" fmla="*/ 32215 w 159501"/>
                  <a:gd name="connsiteY40" fmla="*/ 243591 h 291546"/>
                  <a:gd name="connsiteX41" fmla="*/ 32215 w 159501"/>
                  <a:gd name="connsiteY41" fmla="*/ 269508 h 291546"/>
                  <a:gd name="connsiteX42" fmla="*/ 32215 w 159501"/>
                  <a:gd name="connsiteY42" fmla="*/ 282466 h 291546"/>
                  <a:gd name="connsiteX43" fmla="*/ 32215 w 159501"/>
                  <a:gd name="connsiteY43" fmla="*/ 289000 h 291546"/>
                  <a:gd name="connsiteX44" fmla="*/ 27538 w 159501"/>
                  <a:gd name="connsiteY44" fmla="*/ 290851 h 291546"/>
                  <a:gd name="connsiteX45" fmla="*/ 7604 w 159501"/>
                  <a:gd name="connsiteY45" fmla="*/ 290851 h 291546"/>
                  <a:gd name="connsiteX46" fmla="*/ 31 w 159501"/>
                  <a:gd name="connsiteY46" fmla="*/ 288564 h 291546"/>
                  <a:gd name="connsiteX47" fmla="*/ 31 w 159501"/>
                  <a:gd name="connsiteY47" fmla="*/ 285079 h 291546"/>
                  <a:gd name="connsiteX48" fmla="*/ 31 w 159501"/>
                  <a:gd name="connsiteY48" fmla="*/ 274626 h 291546"/>
                  <a:gd name="connsiteX49" fmla="*/ 31 w 159501"/>
                  <a:gd name="connsiteY49" fmla="*/ 214516 h 291546"/>
                  <a:gd name="connsiteX50" fmla="*/ 143 w 159501"/>
                  <a:gd name="connsiteY50" fmla="*/ 7944 h 291546"/>
                  <a:gd name="connsiteX51" fmla="*/ 143 w 159501"/>
                  <a:gd name="connsiteY51" fmla="*/ 1846 h 291546"/>
                  <a:gd name="connsiteX52" fmla="*/ 5042 w 159501"/>
                  <a:gd name="connsiteY52" fmla="*/ 539 h 291546"/>
                  <a:gd name="connsiteX53" fmla="*/ 17404 w 159501"/>
                  <a:gd name="connsiteY53" fmla="*/ 539 h 291546"/>
                  <a:gd name="connsiteX54" fmla="*/ 42126 w 159501"/>
                  <a:gd name="connsiteY54" fmla="*/ 539 h 291546"/>
                  <a:gd name="connsiteX55" fmla="*/ 98141 w 159501"/>
                  <a:gd name="connsiteY55" fmla="*/ 2826 h 291546"/>
                  <a:gd name="connsiteX56" fmla="*/ 159501 w 159501"/>
                  <a:gd name="connsiteY56" fmla="*/ 76656 h 291546"/>
                  <a:gd name="connsiteX57" fmla="*/ 98809 w 159501"/>
                  <a:gd name="connsiteY57" fmla="*/ 151249 h 291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59501" h="291546">
                    <a:moveTo>
                      <a:pt x="126872" y="76547"/>
                    </a:moveTo>
                    <a:cubicBezTo>
                      <a:pt x="126872" y="74043"/>
                      <a:pt x="126761" y="71647"/>
                      <a:pt x="126427" y="69251"/>
                    </a:cubicBezTo>
                    <a:cubicBezTo>
                      <a:pt x="126204" y="67618"/>
                      <a:pt x="125870" y="65985"/>
                      <a:pt x="125536" y="64460"/>
                    </a:cubicBezTo>
                    <a:cubicBezTo>
                      <a:pt x="125313" y="63371"/>
                      <a:pt x="124979" y="62282"/>
                      <a:pt x="124645" y="61302"/>
                    </a:cubicBezTo>
                    <a:cubicBezTo>
                      <a:pt x="124311" y="60322"/>
                      <a:pt x="123866" y="59342"/>
                      <a:pt x="123532" y="58362"/>
                    </a:cubicBezTo>
                    <a:cubicBezTo>
                      <a:pt x="122752" y="56402"/>
                      <a:pt x="121638" y="54551"/>
                      <a:pt x="120525" y="52917"/>
                    </a:cubicBezTo>
                    <a:cubicBezTo>
                      <a:pt x="119300" y="51175"/>
                      <a:pt x="117963" y="49433"/>
                      <a:pt x="116516" y="47908"/>
                    </a:cubicBezTo>
                    <a:cubicBezTo>
                      <a:pt x="115625" y="47037"/>
                      <a:pt x="114734" y="46166"/>
                      <a:pt x="113843" y="45404"/>
                    </a:cubicBezTo>
                    <a:cubicBezTo>
                      <a:pt x="113398" y="44968"/>
                      <a:pt x="112952" y="44641"/>
                      <a:pt x="112507" y="44315"/>
                    </a:cubicBezTo>
                    <a:cubicBezTo>
                      <a:pt x="112284" y="44097"/>
                      <a:pt x="112061" y="43988"/>
                      <a:pt x="111839" y="43770"/>
                    </a:cubicBezTo>
                    <a:cubicBezTo>
                      <a:pt x="111616" y="43661"/>
                      <a:pt x="111504" y="43443"/>
                      <a:pt x="111282" y="43226"/>
                    </a:cubicBezTo>
                    <a:cubicBezTo>
                      <a:pt x="110725" y="42790"/>
                      <a:pt x="110168" y="42354"/>
                      <a:pt x="109611" y="42028"/>
                    </a:cubicBezTo>
                    <a:cubicBezTo>
                      <a:pt x="108609" y="41266"/>
                      <a:pt x="107607" y="40612"/>
                      <a:pt x="106493" y="40068"/>
                    </a:cubicBezTo>
                    <a:cubicBezTo>
                      <a:pt x="106048" y="39850"/>
                      <a:pt x="105602" y="39523"/>
                      <a:pt x="105157" y="39305"/>
                    </a:cubicBezTo>
                    <a:cubicBezTo>
                      <a:pt x="103709" y="38543"/>
                      <a:pt x="102150" y="37781"/>
                      <a:pt x="100591" y="37128"/>
                    </a:cubicBezTo>
                    <a:cubicBezTo>
                      <a:pt x="99032" y="36474"/>
                      <a:pt x="97584" y="36039"/>
                      <a:pt x="95914" y="35494"/>
                    </a:cubicBezTo>
                    <a:cubicBezTo>
                      <a:pt x="94800" y="35167"/>
                      <a:pt x="93575" y="34841"/>
                      <a:pt x="92462" y="34623"/>
                    </a:cubicBezTo>
                    <a:cubicBezTo>
                      <a:pt x="91237" y="34405"/>
                      <a:pt x="90123" y="34079"/>
                      <a:pt x="88898" y="33861"/>
                    </a:cubicBezTo>
                    <a:cubicBezTo>
                      <a:pt x="87116" y="33534"/>
                      <a:pt x="85334" y="33316"/>
                      <a:pt x="83553" y="33098"/>
                    </a:cubicBezTo>
                    <a:cubicBezTo>
                      <a:pt x="82216" y="32990"/>
                      <a:pt x="80880" y="32881"/>
                      <a:pt x="79544" y="32881"/>
                    </a:cubicBezTo>
                    <a:cubicBezTo>
                      <a:pt x="78207" y="32881"/>
                      <a:pt x="76871" y="32772"/>
                      <a:pt x="75535" y="32772"/>
                    </a:cubicBezTo>
                    <a:lnTo>
                      <a:pt x="32215" y="32772"/>
                    </a:lnTo>
                    <a:lnTo>
                      <a:pt x="32215" y="121738"/>
                    </a:lnTo>
                    <a:lnTo>
                      <a:pt x="75423" y="121738"/>
                    </a:lnTo>
                    <a:cubicBezTo>
                      <a:pt x="79098" y="121738"/>
                      <a:pt x="82773" y="121520"/>
                      <a:pt x="86448" y="120976"/>
                    </a:cubicBezTo>
                    <a:cubicBezTo>
                      <a:pt x="89789" y="120432"/>
                      <a:pt x="93018" y="119778"/>
                      <a:pt x="96248" y="118689"/>
                    </a:cubicBezTo>
                    <a:cubicBezTo>
                      <a:pt x="99255" y="117709"/>
                      <a:pt x="102150" y="116511"/>
                      <a:pt x="104934" y="114987"/>
                    </a:cubicBezTo>
                    <a:cubicBezTo>
                      <a:pt x="107607" y="113571"/>
                      <a:pt x="110168" y="111829"/>
                      <a:pt x="112618" y="109869"/>
                    </a:cubicBezTo>
                    <a:cubicBezTo>
                      <a:pt x="113620" y="108998"/>
                      <a:pt x="114623" y="108127"/>
                      <a:pt x="115514" y="107146"/>
                    </a:cubicBezTo>
                    <a:cubicBezTo>
                      <a:pt x="116404" y="106275"/>
                      <a:pt x="117295" y="105295"/>
                      <a:pt x="118075" y="104206"/>
                    </a:cubicBezTo>
                    <a:cubicBezTo>
                      <a:pt x="118854" y="103226"/>
                      <a:pt x="119634" y="102246"/>
                      <a:pt x="120302" y="101157"/>
                    </a:cubicBezTo>
                    <a:cubicBezTo>
                      <a:pt x="120970" y="100068"/>
                      <a:pt x="121638" y="98979"/>
                      <a:pt x="122195" y="97782"/>
                    </a:cubicBezTo>
                    <a:cubicBezTo>
                      <a:pt x="123309" y="95386"/>
                      <a:pt x="124311" y="92990"/>
                      <a:pt x="124979" y="90377"/>
                    </a:cubicBezTo>
                    <a:cubicBezTo>
                      <a:pt x="125425" y="88852"/>
                      <a:pt x="125759" y="87219"/>
                      <a:pt x="125982" y="85694"/>
                    </a:cubicBezTo>
                    <a:cubicBezTo>
                      <a:pt x="126650" y="82536"/>
                      <a:pt x="126872" y="79487"/>
                      <a:pt x="126872" y="76547"/>
                    </a:cubicBezTo>
                    <a:moveTo>
                      <a:pt x="98809" y="151249"/>
                    </a:moveTo>
                    <a:cubicBezTo>
                      <a:pt x="79766" y="155822"/>
                      <a:pt x="61058" y="153862"/>
                      <a:pt x="42126" y="153862"/>
                    </a:cubicBezTo>
                    <a:cubicBezTo>
                      <a:pt x="39899" y="153862"/>
                      <a:pt x="32215" y="151902"/>
                      <a:pt x="32215" y="156040"/>
                    </a:cubicBezTo>
                    <a:lnTo>
                      <a:pt x="32215" y="168018"/>
                    </a:lnTo>
                    <a:lnTo>
                      <a:pt x="32215" y="191866"/>
                    </a:lnTo>
                    <a:lnTo>
                      <a:pt x="32215" y="243591"/>
                    </a:lnTo>
                    <a:lnTo>
                      <a:pt x="32215" y="269508"/>
                    </a:lnTo>
                    <a:lnTo>
                      <a:pt x="32215" y="282466"/>
                    </a:lnTo>
                    <a:lnTo>
                      <a:pt x="32215" y="289000"/>
                    </a:lnTo>
                    <a:cubicBezTo>
                      <a:pt x="32215" y="292049"/>
                      <a:pt x="29431" y="290851"/>
                      <a:pt x="27538" y="290851"/>
                    </a:cubicBezTo>
                    <a:lnTo>
                      <a:pt x="7604" y="290851"/>
                    </a:lnTo>
                    <a:cubicBezTo>
                      <a:pt x="4708" y="290851"/>
                      <a:pt x="31" y="293464"/>
                      <a:pt x="31" y="288564"/>
                    </a:cubicBezTo>
                    <a:lnTo>
                      <a:pt x="31" y="285079"/>
                    </a:lnTo>
                    <a:cubicBezTo>
                      <a:pt x="31" y="281595"/>
                      <a:pt x="31" y="278110"/>
                      <a:pt x="31" y="274626"/>
                    </a:cubicBezTo>
                    <a:cubicBezTo>
                      <a:pt x="31" y="254589"/>
                      <a:pt x="31" y="234553"/>
                      <a:pt x="31" y="214516"/>
                    </a:cubicBezTo>
                    <a:cubicBezTo>
                      <a:pt x="-80" y="145695"/>
                      <a:pt x="143" y="76874"/>
                      <a:pt x="143" y="7944"/>
                    </a:cubicBezTo>
                    <a:lnTo>
                      <a:pt x="143" y="1846"/>
                    </a:lnTo>
                    <a:cubicBezTo>
                      <a:pt x="143" y="-1312"/>
                      <a:pt x="3261" y="539"/>
                      <a:pt x="5042" y="539"/>
                    </a:cubicBezTo>
                    <a:lnTo>
                      <a:pt x="17404" y="539"/>
                    </a:lnTo>
                    <a:lnTo>
                      <a:pt x="42126" y="539"/>
                    </a:lnTo>
                    <a:cubicBezTo>
                      <a:pt x="60835" y="539"/>
                      <a:pt x="79321" y="-1312"/>
                      <a:pt x="98141" y="2826"/>
                    </a:cubicBezTo>
                    <a:cubicBezTo>
                      <a:pt x="136561" y="11320"/>
                      <a:pt x="159501" y="37672"/>
                      <a:pt x="159501" y="76656"/>
                    </a:cubicBezTo>
                    <a:cubicBezTo>
                      <a:pt x="159390" y="113789"/>
                      <a:pt x="135559" y="142428"/>
                      <a:pt x="98809" y="151249"/>
                    </a:cubicBezTo>
                  </a:path>
                </a:pathLst>
              </a:custGeom>
              <a:grpFill/>
              <a:ln w="11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28" name="Vapaamuotoinen: Muoto 19">
                <a:extLst>
                  <a:ext uri="{FF2B5EF4-FFF2-40B4-BE49-F238E27FC236}">
                    <a16:creationId xmlns:a16="http://schemas.microsoft.com/office/drawing/2014/main" id="{F75523DB-9EA9-455C-8778-A7343DBA6214}"/>
                  </a:ext>
                </a:extLst>
              </p:cNvPr>
              <p:cNvSpPr/>
              <p:nvPr/>
            </p:nvSpPr>
            <p:spPr bwMode="black">
              <a:xfrm>
                <a:off x="10472624" y="6318240"/>
                <a:ext cx="245775" cy="290311"/>
              </a:xfrm>
              <a:custGeom>
                <a:avLst/>
                <a:gdLst>
                  <a:gd name="connsiteX0" fmla="*/ 172054 w 245775"/>
                  <a:gd name="connsiteY0" fmla="*/ 204176 h 290311"/>
                  <a:gd name="connsiteX1" fmla="*/ 122610 w 245775"/>
                  <a:gd name="connsiteY1" fmla="*/ 77750 h 290311"/>
                  <a:gd name="connsiteX2" fmla="*/ 73165 w 245775"/>
                  <a:gd name="connsiteY2" fmla="*/ 204176 h 290311"/>
                  <a:gd name="connsiteX3" fmla="*/ 172054 w 245775"/>
                  <a:gd name="connsiteY3" fmla="*/ 204176 h 290311"/>
                  <a:gd name="connsiteX4" fmla="*/ 206131 w 245775"/>
                  <a:gd name="connsiteY4" fmla="*/ 290312 h 290311"/>
                  <a:gd name="connsiteX5" fmla="*/ 183190 w 245775"/>
                  <a:gd name="connsiteY5" fmla="*/ 231618 h 290311"/>
                  <a:gd name="connsiteX6" fmla="*/ 62474 w 245775"/>
                  <a:gd name="connsiteY6" fmla="*/ 231618 h 290311"/>
                  <a:gd name="connsiteX7" fmla="*/ 39534 w 245775"/>
                  <a:gd name="connsiteY7" fmla="*/ 290312 h 290311"/>
                  <a:gd name="connsiteX8" fmla="*/ 0 w 245775"/>
                  <a:gd name="connsiteY8" fmla="*/ 290312 h 290311"/>
                  <a:gd name="connsiteX9" fmla="*/ 122721 w 245775"/>
                  <a:gd name="connsiteY9" fmla="*/ 0 h 290311"/>
                  <a:gd name="connsiteX10" fmla="*/ 245776 w 245775"/>
                  <a:gd name="connsiteY10" fmla="*/ 290312 h 290311"/>
                  <a:gd name="connsiteX11" fmla="*/ 206131 w 245775"/>
                  <a:gd name="connsiteY11" fmla="*/ 290312 h 290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5775" h="290311">
                    <a:moveTo>
                      <a:pt x="172054" y="204176"/>
                    </a:moveTo>
                    <a:lnTo>
                      <a:pt x="122610" y="77750"/>
                    </a:lnTo>
                    <a:lnTo>
                      <a:pt x="73165" y="204176"/>
                    </a:lnTo>
                    <a:lnTo>
                      <a:pt x="172054" y="204176"/>
                    </a:lnTo>
                    <a:close/>
                    <a:moveTo>
                      <a:pt x="206131" y="290312"/>
                    </a:moveTo>
                    <a:lnTo>
                      <a:pt x="183190" y="231618"/>
                    </a:lnTo>
                    <a:lnTo>
                      <a:pt x="62474" y="231618"/>
                    </a:lnTo>
                    <a:lnTo>
                      <a:pt x="39534" y="290312"/>
                    </a:lnTo>
                    <a:lnTo>
                      <a:pt x="0" y="290312"/>
                    </a:lnTo>
                    <a:lnTo>
                      <a:pt x="122721" y="0"/>
                    </a:lnTo>
                    <a:lnTo>
                      <a:pt x="245776" y="290312"/>
                    </a:lnTo>
                    <a:lnTo>
                      <a:pt x="206131" y="290312"/>
                    </a:lnTo>
                    <a:close/>
                  </a:path>
                </a:pathLst>
              </a:custGeom>
              <a:grpFill/>
              <a:ln w="11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449098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F7EA3399-567D-43D3-A683-2BDA3BAC5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F740B-B38F-4C6B-94C2-F40C529CCE0B}" type="datetime1">
              <a:rPr lang="fi-FI" smtClean="0"/>
              <a:t>19.12.2023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E2582EF5-310B-4628-B1CF-128A673DD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37DFBE-5E7C-4379-B258-8A4A9178F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BB7A-7565-440A-AF71-226D618FE8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0056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F7EA3399-567D-43D3-A683-2BDA3BAC5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7F7D1-DDD7-4C9C-B279-EFB770E880F0}" type="datetime1">
              <a:rPr lang="fi-FI" smtClean="0"/>
              <a:t>19.12.2023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E2582EF5-310B-4628-B1CF-128A673DD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537DFBE-5E7C-4379-B258-8A4A9178F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BB7A-7565-440A-AF71-226D618FE8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45982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>
  <p:cSld name="1_Kaksi sisältökohdetta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4"/>
          <p:cNvSpPr txBox="1">
            <a:spLocks noGrp="1"/>
          </p:cNvSpPr>
          <p:nvPr>
            <p:ph type="title"/>
          </p:nvPr>
        </p:nvSpPr>
        <p:spPr>
          <a:xfrm>
            <a:off x="576000" y="365125"/>
            <a:ext cx="10904800" cy="12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984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body" idx="1"/>
          </p:nvPr>
        </p:nvSpPr>
        <p:spPr>
          <a:xfrm>
            <a:off x="576000" y="1825625"/>
            <a:ext cx="5292000" cy="41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292000" cy="41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sldNum" idx="12"/>
          </p:nvPr>
        </p:nvSpPr>
        <p:spPr>
          <a:xfrm>
            <a:off x="576000" y="6356350"/>
            <a:ext cx="79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dt" idx="10"/>
          </p:nvPr>
        </p:nvSpPr>
        <p:spPr>
          <a:xfrm>
            <a:off x="1410900" y="6356350"/>
            <a:ext cx="1176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ftr" idx="11"/>
          </p:nvPr>
        </p:nvSpPr>
        <p:spPr>
          <a:xfrm>
            <a:off x="2612500" y="6356350"/>
            <a:ext cx="555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3786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9518B633-A222-4D94-A92C-2B79DC7A3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07A367-957A-41C8-87A9-5FD1D83387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6000" y="1825625"/>
            <a:ext cx="5292000" cy="417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18DD739-5136-44E0-9852-73E57F4581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292000" cy="417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522B327-6A0C-4890-A476-572CF4AC1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BB7A-7565-440A-AF71-226D618FE89D}" type="slidenum">
              <a:rPr lang="fi-FI" smtClean="0"/>
              <a:t>‹#›</a:t>
            </a:fld>
            <a:endParaRPr lang="fi-FI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205699C-0800-47BB-85B7-921498F92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B1CBA-0647-4AC7-AA67-A6404E217AF5}" type="datetime1">
              <a:rPr lang="fi-FI" smtClean="0"/>
              <a:t>19.12.2023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1D6EAED-FDB3-4088-9706-894B65FAD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1779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9">
            <a:extLst>
              <a:ext uri="{FF2B5EF4-FFF2-40B4-BE49-F238E27FC236}">
                <a16:creationId xmlns:a16="http://schemas.microsoft.com/office/drawing/2014/main" id="{7CCB1140-D0E1-4408-BC59-137C50026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616C121-0986-481D-8DBD-731B1D55EA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00" y="1608593"/>
            <a:ext cx="5292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CD61A09-986C-4ADF-9CF9-F44D498427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6000" y="2432505"/>
            <a:ext cx="5292000" cy="3564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FFCDB12-D40E-415E-91F0-46BC1FC2A1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08593"/>
            <a:ext cx="5292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35365FE3-BF8B-4669-A37D-32D392BE80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432505"/>
            <a:ext cx="5292000" cy="3564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76F53D03-2A13-4508-B535-52F330347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BB7A-7565-440A-AF71-226D618FE89D}" type="slidenum">
              <a:rPr lang="fi-FI" smtClean="0"/>
              <a:t>‹#›</a:t>
            </a:fld>
            <a:endParaRPr lang="fi-FI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A349F27-9832-4F64-A02F-EA3990465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C4B61-E791-4684-98E7-D8CCC74D5A59}" type="datetime1">
              <a:rPr lang="fi-FI" smtClean="0"/>
              <a:t>19.12.2023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738BAEF-3769-40E6-B74A-2944A8361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6604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tsikko 21">
            <a:extLst>
              <a:ext uri="{FF2B5EF4-FFF2-40B4-BE49-F238E27FC236}">
                <a16:creationId xmlns:a16="http://schemas.microsoft.com/office/drawing/2014/main" id="{42627C78-F857-4C35-B9DE-F8E8F893A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3909750"/>
            <a:ext cx="8280000" cy="122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8" name="Alaotsikko">
            <a:extLst>
              <a:ext uri="{FF2B5EF4-FFF2-40B4-BE49-F238E27FC236}">
                <a16:creationId xmlns:a16="http://schemas.microsoft.com/office/drawing/2014/main" id="{E91DDF1F-FE89-4603-A3BF-EF6D771217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00" y="5229000"/>
            <a:ext cx="8280000" cy="1241006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6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BE89B99-CB50-4721-8EC5-09E308DE3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020BB7A-7565-440A-AF71-226D618FE89D}" type="slidenum">
              <a:rPr lang="fi-FI" smtClean="0"/>
              <a:t>‹#›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24E1588-9E6E-4A84-810E-6A616E8CD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9D33FB45-2838-4A2F-A829-869F20C58799}" type="datetime1">
              <a:rPr lang="fi-FI" smtClean="0"/>
              <a:t>19.12.2023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2470115-13AF-4E2A-AD86-898C49862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3C30A216-C7F8-42EB-967F-C42A5B654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 bwMode="black">
          <a:xfrm>
            <a:off x="9259944" y="5532891"/>
            <a:ext cx="2196000" cy="592921"/>
            <a:chOff x="10274400" y="6210000"/>
            <a:chExt cx="1492250" cy="402908"/>
          </a:xfrm>
          <a:solidFill>
            <a:srgbClr val="FFFFFF"/>
          </a:solidFill>
        </p:grpSpPr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EC11CF2F-5EEB-49C7-B657-CFB988898499}"/>
                </a:ext>
              </a:extLst>
            </p:cNvPr>
            <p:cNvSpPr/>
            <p:nvPr/>
          </p:nvSpPr>
          <p:spPr bwMode="black">
            <a:xfrm>
              <a:off x="11466195" y="6216751"/>
              <a:ext cx="301902" cy="392018"/>
            </a:xfrm>
            <a:custGeom>
              <a:avLst/>
              <a:gdLst>
                <a:gd name="connsiteX0" fmla="*/ 150227 w 301902"/>
                <a:gd name="connsiteY0" fmla="*/ 0 h 392018"/>
                <a:gd name="connsiteX1" fmla="*/ 126062 w 301902"/>
                <a:gd name="connsiteY1" fmla="*/ 55318 h 392018"/>
                <a:gd name="connsiteX2" fmla="*/ 126062 w 301902"/>
                <a:gd name="connsiteY2" fmla="*/ 170419 h 392018"/>
                <a:gd name="connsiteX3" fmla="*/ 96439 w 301902"/>
                <a:gd name="connsiteY3" fmla="*/ 105409 h 392018"/>
                <a:gd name="connsiteX4" fmla="*/ 69935 w 301902"/>
                <a:gd name="connsiteY4" fmla="*/ 165955 h 392018"/>
                <a:gd name="connsiteX5" fmla="*/ 101896 w 301902"/>
                <a:gd name="connsiteY5" fmla="*/ 235756 h 392018"/>
                <a:gd name="connsiteX6" fmla="*/ 52786 w 301902"/>
                <a:gd name="connsiteY6" fmla="*/ 205265 h 392018"/>
                <a:gd name="connsiteX7" fmla="*/ 33409 w 301902"/>
                <a:gd name="connsiteY7" fmla="*/ 249476 h 392018"/>
                <a:gd name="connsiteX8" fmla="*/ 80849 w 301902"/>
                <a:gd name="connsiteY8" fmla="*/ 278878 h 392018"/>
                <a:gd name="connsiteX9" fmla="*/ 20491 w 301902"/>
                <a:gd name="connsiteY9" fmla="*/ 278878 h 392018"/>
                <a:gd name="connsiteX10" fmla="*/ 0 w 301902"/>
                <a:gd name="connsiteY10" fmla="*/ 325811 h 392018"/>
                <a:gd name="connsiteX11" fmla="*/ 126062 w 301902"/>
                <a:gd name="connsiteY11" fmla="*/ 325811 h 392018"/>
                <a:gd name="connsiteX12" fmla="*/ 126062 w 301902"/>
                <a:gd name="connsiteY12" fmla="*/ 392019 h 392018"/>
                <a:gd name="connsiteX13" fmla="*/ 175729 w 301902"/>
                <a:gd name="connsiteY13" fmla="*/ 392019 h 392018"/>
                <a:gd name="connsiteX14" fmla="*/ 175729 w 301902"/>
                <a:gd name="connsiteY14" fmla="*/ 325811 h 392018"/>
                <a:gd name="connsiteX15" fmla="*/ 301902 w 301902"/>
                <a:gd name="connsiteY15" fmla="*/ 325811 h 392018"/>
                <a:gd name="connsiteX16" fmla="*/ 281300 w 301902"/>
                <a:gd name="connsiteY16" fmla="*/ 278878 h 392018"/>
                <a:gd name="connsiteX17" fmla="*/ 221054 w 301902"/>
                <a:gd name="connsiteY17" fmla="*/ 278878 h 392018"/>
                <a:gd name="connsiteX18" fmla="*/ 268494 w 301902"/>
                <a:gd name="connsiteY18" fmla="*/ 249476 h 392018"/>
                <a:gd name="connsiteX19" fmla="*/ 249117 w 301902"/>
                <a:gd name="connsiteY19" fmla="*/ 205265 h 392018"/>
                <a:gd name="connsiteX20" fmla="*/ 199895 w 301902"/>
                <a:gd name="connsiteY20" fmla="*/ 235756 h 392018"/>
                <a:gd name="connsiteX21" fmla="*/ 231967 w 301902"/>
                <a:gd name="connsiteY21" fmla="*/ 165955 h 392018"/>
                <a:gd name="connsiteX22" fmla="*/ 205463 w 301902"/>
                <a:gd name="connsiteY22" fmla="*/ 105409 h 392018"/>
                <a:gd name="connsiteX23" fmla="*/ 175729 w 301902"/>
                <a:gd name="connsiteY23" fmla="*/ 170419 h 392018"/>
                <a:gd name="connsiteX24" fmla="*/ 175729 w 301902"/>
                <a:gd name="connsiteY24" fmla="*/ 55318 h 392018"/>
                <a:gd name="connsiteX25" fmla="*/ 151675 w 301902"/>
                <a:gd name="connsiteY25" fmla="*/ 0 h 39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01902" h="392018">
                  <a:moveTo>
                    <a:pt x="150227" y="0"/>
                  </a:moveTo>
                  <a:lnTo>
                    <a:pt x="126062" y="55318"/>
                  </a:lnTo>
                  <a:lnTo>
                    <a:pt x="126062" y="170419"/>
                  </a:lnTo>
                  <a:lnTo>
                    <a:pt x="96439" y="105409"/>
                  </a:lnTo>
                  <a:lnTo>
                    <a:pt x="69935" y="165955"/>
                  </a:lnTo>
                  <a:lnTo>
                    <a:pt x="101896" y="235756"/>
                  </a:lnTo>
                  <a:lnTo>
                    <a:pt x="52786" y="205265"/>
                  </a:lnTo>
                  <a:lnTo>
                    <a:pt x="33409" y="249476"/>
                  </a:lnTo>
                  <a:lnTo>
                    <a:pt x="80849" y="278878"/>
                  </a:lnTo>
                  <a:lnTo>
                    <a:pt x="20491" y="278878"/>
                  </a:lnTo>
                  <a:lnTo>
                    <a:pt x="0" y="325811"/>
                  </a:lnTo>
                  <a:lnTo>
                    <a:pt x="126062" y="325811"/>
                  </a:lnTo>
                  <a:lnTo>
                    <a:pt x="126062" y="392019"/>
                  </a:lnTo>
                  <a:lnTo>
                    <a:pt x="175729" y="392019"/>
                  </a:lnTo>
                  <a:lnTo>
                    <a:pt x="175729" y="325811"/>
                  </a:lnTo>
                  <a:lnTo>
                    <a:pt x="301902" y="325811"/>
                  </a:lnTo>
                  <a:lnTo>
                    <a:pt x="281300" y="278878"/>
                  </a:lnTo>
                  <a:lnTo>
                    <a:pt x="221054" y="278878"/>
                  </a:lnTo>
                  <a:lnTo>
                    <a:pt x="268494" y="249476"/>
                  </a:lnTo>
                  <a:lnTo>
                    <a:pt x="249117" y="205265"/>
                  </a:lnTo>
                  <a:lnTo>
                    <a:pt x="199895" y="235756"/>
                  </a:lnTo>
                  <a:lnTo>
                    <a:pt x="231967" y="165955"/>
                  </a:lnTo>
                  <a:lnTo>
                    <a:pt x="205463" y="105409"/>
                  </a:lnTo>
                  <a:lnTo>
                    <a:pt x="175729" y="170419"/>
                  </a:lnTo>
                  <a:lnTo>
                    <a:pt x="175729" y="55318"/>
                  </a:lnTo>
                  <a:lnTo>
                    <a:pt x="151675" y="0"/>
                  </a:lnTo>
                  <a:close/>
                </a:path>
              </a:pathLst>
            </a:custGeom>
            <a:grpFill/>
            <a:ln w="11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grpSp>
          <p:nvGrpSpPr>
            <p:cNvPr id="15" name="Kuva 10">
              <a:extLst>
                <a:ext uri="{FF2B5EF4-FFF2-40B4-BE49-F238E27FC236}">
                  <a16:creationId xmlns:a16="http://schemas.microsoft.com/office/drawing/2014/main" id="{974D59E4-C489-4D86-9ADE-0A22503B24E7}"/>
                </a:ext>
              </a:extLst>
            </p:cNvPr>
            <p:cNvGrpSpPr/>
            <p:nvPr/>
          </p:nvGrpSpPr>
          <p:grpSpPr bwMode="black">
            <a:xfrm>
              <a:off x="10278854" y="6317762"/>
              <a:ext cx="1072638" cy="291633"/>
              <a:chOff x="10278854" y="6317762"/>
              <a:chExt cx="1072638" cy="291633"/>
            </a:xfrm>
            <a:grpFill/>
          </p:grpSpPr>
          <p:sp>
            <p:nvSpPr>
              <p:cNvPr id="16" name="Vapaamuotoinen: Muoto 15">
                <a:extLst>
                  <a:ext uri="{FF2B5EF4-FFF2-40B4-BE49-F238E27FC236}">
                    <a16:creationId xmlns:a16="http://schemas.microsoft.com/office/drawing/2014/main" id="{30BCBFC5-BEC8-4C97-9AE0-5C60F02304EC}"/>
                  </a:ext>
                </a:extLst>
              </p:cNvPr>
              <p:cNvSpPr/>
              <p:nvPr/>
            </p:nvSpPr>
            <p:spPr bwMode="black">
              <a:xfrm>
                <a:off x="11056272" y="6317762"/>
                <a:ext cx="295220" cy="291633"/>
              </a:xfrm>
              <a:custGeom>
                <a:avLst/>
                <a:gdLst>
                  <a:gd name="connsiteX0" fmla="*/ 295221 w 295220"/>
                  <a:gd name="connsiteY0" fmla="*/ 145634 h 291633"/>
                  <a:gd name="connsiteX1" fmla="*/ 293884 w 295220"/>
                  <a:gd name="connsiteY1" fmla="*/ 123093 h 291633"/>
                  <a:gd name="connsiteX2" fmla="*/ 292214 w 295220"/>
                  <a:gd name="connsiteY2" fmla="*/ 112312 h 291633"/>
                  <a:gd name="connsiteX3" fmla="*/ 289764 w 295220"/>
                  <a:gd name="connsiteY3" fmla="*/ 101859 h 291633"/>
                  <a:gd name="connsiteX4" fmla="*/ 282748 w 295220"/>
                  <a:gd name="connsiteY4" fmla="*/ 82149 h 291633"/>
                  <a:gd name="connsiteX5" fmla="*/ 276178 w 295220"/>
                  <a:gd name="connsiteY5" fmla="*/ 69190 h 291633"/>
                  <a:gd name="connsiteX6" fmla="*/ 270610 w 295220"/>
                  <a:gd name="connsiteY6" fmla="*/ 60479 h 291633"/>
                  <a:gd name="connsiteX7" fmla="*/ 264373 w 295220"/>
                  <a:gd name="connsiteY7" fmla="*/ 52094 h 291633"/>
                  <a:gd name="connsiteX8" fmla="*/ 255353 w 295220"/>
                  <a:gd name="connsiteY8" fmla="*/ 42076 h 291633"/>
                  <a:gd name="connsiteX9" fmla="*/ 254239 w 295220"/>
                  <a:gd name="connsiteY9" fmla="*/ 40987 h 291633"/>
                  <a:gd name="connsiteX10" fmla="*/ 253237 w 295220"/>
                  <a:gd name="connsiteY10" fmla="*/ 40116 h 291633"/>
                  <a:gd name="connsiteX11" fmla="*/ 252680 w 295220"/>
                  <a:gd name="connsiteY11" fmla="*/ 39571 h 291633"/>
                  <a:gd name="connsiteX12" fmla="*/ 252235 w 295220"/>
                  <a:gd name="connsiteY12" fmla="*/ 39027 h 291633"/>
                  <a:gd name="connsiteX13" fmla="*/ 250230 w 295220"/>
                  <a:gd name="connsiteY13" fmla="*/ 37284 h 291633"/>
                  <a:gd name="connsiteX14" fmla="*/ 247112 w 295220"/>
                  <a:gd name="connsiteY14" fmla="*/ 34562 h 291633"/>
                  <a:gd name="connsiteX15" fmla="*/ 243994 w 295220"/>
                  <a:gd name="connsiteY15" fmla="*/ 31949 h 291633"/>
                  <a:gd name="connsiteX16" fmla="*/ 239874 w 295220"/>
                  <a:gd name="connsiteY16" fmla="*/ 28682 h 291633"/>
                  <a:gd name="connsiteX17" fmla="*/ 235642 w 295220"/>
                  <a:gd name="connsiteY17" fmla="*/ 25633 h 291633"/>
                  <a:gd name="connsiteX18" fmla="*/ 231299 w 295220"/>
                  <a:gd name="connsiteY18" fmla="*/ 22802 h 291633"/>
                  <a:gd name="connsiteX19" fmla="*/ 226844 w 295220"/>
                  <a:gd name="connsiteY19" fmla="*/ 20079 h 291633"/>
                  <a:gd name="connsiteX20" fmla="*/ 219494 w 295220"/>
                  <a:gd name="connsiteY20" fmla="*/ 16050 h 291633"/>
                  <a:gd name="connsiteX21" fmla="*/ 210697 w 295220"/>
                  <a:gd name="connsiteY21" fmla="*/ 11912 h 291633"/>
                  <a:gd name="connsiteX22" fmla="*/ 200786 w 295220"/>
                  <a:gd name="connsiteY22" fmla="*/ 8210 h 291633"/>
                  <a:gd name="connsiteX23" fmla="*/ 180072 w 295220"/>
                  <a:gd name="connsiteY23" fmla="*/ 2874 h 291633"/>
                  <a:gd name="connsiteX24" fmla="*/ 158023 w 295220"/>
                  <a:gd name="connsiteY24" fmla="*/ 261 h 291633"/>
                  <a:gd name="connsiteX25" fmla="*/ 146552 w 295220"/>
                  <a:gd name="connsiteY25" fmla="*/ 43 h 291633"/>
                  <a:gd name="connsiteX26" fmla="*/ 134971 w 295220"/>
                  <a:gd name="connsiteY26" fmla="*/ 478 h 291633"/>
                  <a:gd name="connsiteX27" fmla="*/ 112921 w 295220"/>
                  <a:gd name="connsiteY27" fmla="*/ 3310 h 291633"/>
                  <a:gd name="connsiteX28" fmla="*/ 92208 w 295220"/>
                  <a:gd name="connsiteY28" fmla="*/ 8972 h 291633"/>
                  <a:gd name="connsiteX29" fmla="*/ 82408 w 295220"/>
                  <a:gd name="connsiteY29" fmla="*/ 12783 h 291633"/>
                  <a:gd name="connsiteX30" fmla="*/ 73053 w 295220"/>
                  <a:gd name="connsiteY30" fmla="*/ 17357 h 291633"/>
                  <a:gd name="connsiteX31" fmla="*/ 64033 w 295220"/>
                  <a:gd name="connsiteY31" fmla="*/ 22584 h 291633"/>
                  <a:gd name="connsiteX32" fmla="*/ 55458 w 295220"/>
                  <a:gd name="connsiteY32" fmla="*/ 28573 h 291633"/>
                  <a:gd name="connsiteX33" fmla="*/ 39645 w 295220"/>
                  <a:gd name="connsiteY33" fmla="*/ 42403 h 291633"/>
                  <a:gd name="connsiteX34" fmla="*/ 32629 w 295220"/>
                  <a:gd name="connsiteY34" fmla="*/ 50025 h 291633"/>
                  <a:gd name="connsiteX35" fmla="*/ 26170 w 295220"/>
                  <a:gd name="connsiteY35" fmla="*/ 58192 h 291633"/>
                  <a:gd name="connsiteX36" fmla="*/ 23275 w 295220"/>
                  <a:gd name="connsiteY36" fmla="*/ 62439 h 291633"/>
                  <a:gd name="connsiteX37" fmla="*/ 20491 w 295220"/>
                  <a:gd name="connsiteY37" fmla="*/ 66795 h 291633"/>
                  <a:gd name="connsiteX38" fmla="*/ 15479 w 295220"/>
                  <a:gd name="connsiteY38" fmla="*/ 75724 h 291633"/>
                  <a:gd name="connsiteX39" fmla="*/ 7573 w 295220"/>
                  <a:gd name="connsiteY39" fmla="*/ 94889 h 291633"/>
                  <a:gd name="connsiteX40" fmla="*/ 6014 w 295220"/>
                  <a:gd name="connsiteY40" fmla="*/ 99899 h 291633"/>
                  <a:gd name="connsiteX41" fmla="*/ 4677 w 295220"/>
                  <a:gd name="connsiteY41" fmla="*/ 105017 h 291633"/>
                  <a:gd name="connsiteX42" fmla="*/ 2450 w 295220"/>
                  <a:gd name="connsiteY42" fmla="*/ 115470 h 291633"/>
                  <a:gd name="connsiteX43" fmla="*/ 891 w 295220"/>
                  <a:gd name="connsiteY43" fmla="*/ 126469 h 291633"/>
                  <a:gd name="connsiteX44" fmla="*/ 111 w 295220"/>
                  <a:gd name="connsiteY44" fmla="*/ 137576 h 291633"/>
                  <a:gd name="connsiteX45" fmla="*/ 0 w 295220"/>
                  <a:gd name="connsiteY45" fmla="*/ 143238 h 291633"/>
                  <a:gd name="connsiteX46" fmla="*/ 0 w 295220"/>
                  <a:gd name="connsiteY46" fmla="*/ 149010 h 291633"/>
                  <a:gd name="connsiteX47" fmla="*/ 223 w 295220"/>
                  <a:gd name="connsiteY47" fmla="*/ 154672 h 291633"/>
                  <a:gd name="connsiteX48" fmla="*/ 557 w 295220"/>
                  <a:gd name="connsiteY48" fmla="*/ 160335 h 291633"/>
                  <a:gd name="connsiteX49" fmla="*/ 3675 w 295220"/>
                  <a:gd name="connsiteY49" fmla="*/ 182005 h 291633"/>
                  <a:gd name="connsiteX50" fmla="*/ 6348 w 295220"/>
                  <a:gd name="connsiteY50" fmla="*/ 192350 h 291633"/>
                  <a:gd name="connsiteX51" fmla="*/ 9689 w 295220"/>
                  <a:gd name="connsiteY51" fmla="*/ 202259 h 291633"/>
                  <a:gd name="connsiteX52" fmla="*/ 18486 w 295220"/>
                  <a:gd name="connsiteY52" fmla="*/ 220989 h 291633"/>
                  <a:gd name="connsiteX53" fmla="*/ 23943 w 295220"/>
                  <a:gd name="connsiteY53" fmla="*/ 229809 h 291633"/>
                  <a:gd name="connsiteX54" fmla="*/ 30068 w 295220"/>
                  <a:gd name="connsiteY54" fmla="*/ 238194 h 291633"/>
                  <a:gd name="connsiteX55" fmla="*/ 36861 w 295220"/>
                  <a:gd name="connsiteY55" fmla="*/ 246143 h 291633"/>
                  <a:gd name="connsiteX56" fmla="*/ 44322 w 295220"/>
                  <a:gd name="connsiteY56" fmla="*/ 253657 h 291633"/>
                  <a:gd name="connsiteX57" fmla="*/ 52229 w 295220"/>
                  <a:gd name="connsiteY57" fmla="*/ 260517 h 291633"/>
                  <a:gd name="connsiteX58" fmla="*/ 60581 w 295220"/>
                  <a:gd name="connsiteY58" fmla="*/ 266724 h 291633"/>
                  <a:gd name="connsiteX59" fmla="*/ 69379 w 295220"/>
                  <a:gd name="connsiteY59" fmla="*/ 272278 h 291633"/>
                  <a:gd name="connsiteX60" fmla="*/ 78510 w 295220"/>
                  <a:gd name="connsiteY60" fmla="*/ 277069 h 291633"/>
                  <a:gd name="connsiteX61" fmla="*/ 97999 w 295220"/>
                  <a:gd name="connsiteY61" fmla="*/ 284692 h 291633"/>
                  <a:gd name="connsiteX62" fmla="*/ 108355 w 295220"/>
                  <a:gd name="connsiteY62" fmla="*/ 287414 h 291633"/>
                  <a:gd name="connsiteX63" fmla="*/ 119046 w 295220"/>
                  <a:gd name="connsiteY63" fmla="*/ 289483 h 291633"/>
                  <a:gd name="connsiteX64" fmla="*/ 141541 w 295220"/>
                  <a:gd name="connsiteY64" fmla="*/ 291552 h 291633"/>
                  <a:gd name="connsiteX65" fmla="*/ 153011 w 295220"/>
                  <a:gd name="connsiteY65" fmla="*/ 291552 h 291633"/>
                  <a:gd name="connsiteX66" fmla="*/ 164482 w 295220"/>
                  <a:gd name="connsiteY66" fmla="*/ 290899 h 291633"/>
                  <a:gd name="connsiteX67" fmla="*/ 186197 w 295220"/>
                  <a:gd name="connsiteY67" fmla="*/ 287523 h 291633"/>
                  <a:gd name="connsiteX68" fmla="*/ 196554 w 295220"/>
                  <a:gd name="connsiteY68" fmla="*/ 284801 h 291633"/>
                  <a:gd name="connsiteX69" fmla="*/ 206576 w 295220"/>
                  <a:gd name="connsiteY69" fmla="*/ 281316 h 291633"/>
                  <a:gd name="connsiteX70" fmla="*/ 225397 w 295220"/>
                  <a:gd name="connsiteY70" fmla="*/ 272278 h 291633"/>
                  <a:gd name="connsiteX71" fmla="*/ 234194 w 295220"/>
                  <a:gd name="connsiteY71" fmla="*/ 266724 h 291633"/>
                  <a:gd name="connsiteX72" fmla="*/ 242658 w 295220"/>
                  <a:gd name="connsiteY72" fmla="*/ 260300 h 291633"/>
                  <a:gd name="connsiteX73" fmla="*/ 249673 w 295220"/>
                  <a:gd name="connsiteY73" fmla="*/ 254310 h 291633"/>
                  <a:gd name="connsiteX74" fmla="*/ 252346 w 295220"/>
                  <a:gd name="connsiteY74" fmla="*/ 251806 h 291633"/>
                  <a:gd name="connsiteX75" fmla="*/ 254239 w 295220"/>
                  <a:gd name="connsiteY75" fmla="*/ 249955 h 291633"/>
                  <a:gd name="connsiteX76" fmla="*/ 256132 w 295220"/>
                  <a:gd name="connsiteY76" fmla="*/ 248103 h 291633"/>
                  <a:gd name="connsiteX77" fmla="*/ 259585 w 295220"/>
                  <a:gd name="connsiteY77" fmla="*/ 244510 h 291633"/>
                  <a:gd name="connsiteX78" fmla="*/ 268939 w 295220"/>
                  <a:gd name="connsiteY78" fmla="*/ 233076 h 291633"/>
                  <a:gd name="connsiteX79" fmla="*/ 274730 w 295220"/>
                  <a:gd name="connsiteY79" fmla="*/ 224473 h 291633"/>
                  <a:gd name="connsiteX80" fmla="*/ 279741 w 295220"/>
                  <a:gd name="connsiteY80" fmla="*/ 215435 h 291633"/>
                  <a:gd name="connsiteX81" fmla="*/ 284084 w 295220"/>
                  <a:gd name="connsiteY81" fmla="*/ 206070 h 291633"/>
                  <a:gd name="connsiteX82" fmla="*/ 287648 w 295220"/>
                  <a:gd name="connsiteY82" fmla="*/ 196270 h 291633"/>
                  <a:gd name="connsiteX83" fmla="*/ 291546 w 295220"/>
                  <a:gd name="connsiteY83" fmla="*/ 181896 h 291633"/>
                  <a:gd name="connsiteX84" fmla="*/ 293884 w 295220"/>
                  <a:gd name="connsiteY84" fmla="*/ 168284 h 291633"/>
                  <a:gd name="connsiteX85" fmla="*/ 294886 w 295220"/>
                  <a:gd name="connsiteY85" fmla="*/ 157177 h 291633"/>
                  <a:gd name="connsiteX86" fmla="*/ 295221 w 295220"/>
                  <a:gd name="connsiteY86" fmla="*/ 145634 h 291633"/>
                  <a:gd name="connsiteX87" fmla="*/ 262591 w 295220"/>
                  <a:gd name="connsiteY87" fmla="*/ 160661 h 291633"/>
                  <a:gd name="connsiteX88" fmla="*/ 260921 w 295220"/>
                  <a:gd name="connsiteY88" fmla="*/ 172422 h 291633"/>
                  <a:gd name="connsiteX89" fmla="*/ 257469 w 295220"/>
                  <a:gd name="connsiteY89" fmla="*/ 185816 h 291633"/>
                  <a:gd name="connsiteX90" fmla="*/ 255130 w 295220"/>
                  <a:gd name="connsiteY90" fmla="*/ 192241 h 291633"/>
                  <a:gd name="connsiteX91" fmla="*/ 250119 w 295220"/>
                  <a:gd name="connsiteY91" fmla="*/ 203130 h 291633"/>
                  <a:gd name="connsiteX92" fmla="*/ 244217 w 295220"/>
                  <a:gd name="connsiteY92" fmla="*/ 212822 h 291633"/>
                  <a:gd name="connsiteX93" fmla="*/ 240319 w 295220"/>
                  <a:gd name="connsiteY93" fmla="*/ 218158 h 291633"/>
                  <a:gd name="connsiteX94" fmla="*/ 237869 w 295220"/>
                  <a:gd name="connsiteY94" fmla="*/ 221207 h 291633"/>
                  <a:gd name="connsiteX95" fmla="*/ 234194 w 295220"/>
                  <a:gd name="connsiteY95" fmla="*/ 225236 h 291633"/>
                  <a:gd name="connsiteX96" fmla="*/ 232524 w 295220"/>
                  <a:gd name="connsiteY96" fmla="*/ 226978 h 291633"/>
                  <a:gd name="connsiteX97" fmla="*/ 231410 w 295220"/>
                  <a:gd name="connsiteY97" fmla="*/ 228176 h 291633"/>
                  <a:gd name="connsiteX98" fmla="*/ 230185 w 295220"/>
                  <a:gd name="connsiteY98" fmla="*/ 229374 h 291633"/>
                  <a:gd name="connsiteX99" fmla="*/ 228626 w 295220"/>
                  <a:gd name="connsiteY99" fmla="*/ 230789 h 291633"/>
                  <a:gd name="connsiteX100" fmla="*/ 225174 w 295220"/>
                  <a:gd name="connsiteY100" fmla="*/ 233838 h 291633"/>
                  <a:gd name="connsiteX101" fmla="*/ 219940 w 295220"/>
                  <a:gd name="connsiteY101" fmla="*/ 237976 h 291633"/>
                  <a:gd name="connsiteX102" fmla="*/ 214483 w 295220"/>
                  <a:gd name="connsiteY102" fmla="*/ 241788 h 291633"/>
                  <a:gd name="connsiteX103" fmla="*/ 203681 w 295220"/>
                  <a:gd name="connsiteY103" fmla="*/ 247886 h 291633"/>
                  <a:gd name="connsiteX104" fmla="*/ 191320 w 295220"/>
                  <a:gd name="connsiteY104" fmla="*/ 253004 h 291633"/>
                  <a:gd name="connsiteX105" fmla="*/ 178068 w 295220"/>
                  <a:gd name="connsiteY105" fmla="*/ 256706 h 291633"/>
                  <a:gd name="connsiteX106" fmla="*/ 163925 w 295220"/>
                  <a:gd name="connsiteY106" fmla="*/ 258993 h 291633"/>
                  <a:gd name="connsiteX107" fmla="*/ 148891 w 295220"/>
                  <a:gd name="connsiteY107" fmla="*/ 259864 h 291633"/>
                  <a:gd name="connsiteX108" fmla="*/ 133746 w 295220"/>
                  <a:gd name="connsiteY108" fmla="*/ 259319 h 291633"/>
                  <a:gd name="connsiteX109" fmla="*/ 119491 w 295220"/>
                  <a:gd name="connsiteY109" fmla="*/ 257250 h 291633"/>
                  <a:gd name="connsiteX110" fmla="*/ 106239 w 295220"/>
                  <a:gd name="connsiteY110" fmla="*/ 253766 h 291633"/>
                  <a:gd name="connsiteX111" fmla="*/ 93767 w 295220"/>
                  <a:gd name="connsiteY111" fmla="*/ 248866 h 291633"/>
                  <a:gd name="connsiteX112" fmla="*/ 82185 w 295220"/>
                  <a:gd name="connsiteY112" fmla="*/ 242441 h 291633"/>
                  <a:gd name="connsiteX113" fmla="*/ 71383 w 295220"/>
                  <a:gd name="connsiteY113" fmla="*/ 234601 h 291633"/>
                  <a:gd name="connsiteX114" fmla="*/ 61472 w 295220"/>
                  <a:gd name="connsiteY114" fmla="*/ 225345 h 291633"/>
                  <a:gd name="connsiteX115" fmla="*/ 57017 w 295220"/>
                  <a:gd name="connsiteY115" fmla="*/ 220444 h 291633"/>
                  <a:gd name="connsiteX116" fmla="*/ 52897 w 295220"/>
                  <a:gd name="connsiteY116" fmla="*/ 215217 h 291633"/>
                  <a:gd name="connsiteX117" fmla="*/ 45770 w 295220"/>
                  <a:gd name="connsiteY117" fmla="*/ 204219 h 291633"/>
                  <a:gd name="connsiteX118" fmla="*/ 40090 w 295220"/>
                  <a:gd name="connsiteY118" fmla="*/ 192459 h 291633"/>
                  <a:gd name="connsiteX119" fmla="*/ 35859 w 295220"/>
                  <a:gd name="connsiteY119" fmla="*/ 179827 h 291633"/>
                  <a:gd name="connsiteX120" fmla="*/ 33075 w 295220"/>
                  <a:gd name="connsiteY120" fmla="*/ 166215 h 291633"/>
                  <a:gd name="connsiteX121" fmla="*/ 31738 w 295220"/>
                  <a:gd name="connsiteY121" fmla="*/ 151732 h 291633"/>
                  <a:gd name="connsiteX122" fmla="*/ 31627 w 295220"/>
                  <a:gd name="connsiteY122" fmla="*/ 144218 h 291633"/>
                  <a:gd name="connsiteX123" fmla="*/ 31850 w 295220"/>
                  <a:gd name="connsiteY123" fmla="*/ 136705 h 291633"/>
                  <a:gd name="connsiteX124" fmla="*/ 33520 w 295220"/>
                  <a:gd name="connsiteY124" fmla="*/ 122331 h 291633"/>
                  <a:gd name="connsiteX125" fmla="*/ 36638 w 295220"/>
                  <a:gd name="connsiteY125" fmla="*/ 108937 h 291633"/>
                  <a:gd name="connsiteX126" fmla="*/ 41204 w 295220"/>
                  <a:gd name="connsiteY126" fmla="*/ 96414 h 291633"/>
                  <a:gd name="connsiteX127" fmla="*/ 47217 w 295220"/>
                  <a:gd name="connsiteY127" fmla="*/ 84653 h 291633"/>
                  <a:gd name="connsiteX128" fmla="*/ 54679 w 295220"/>
                  <a:gd name="connsiteY128" fmla="*/ 73764 h 291633"/>
                  <a:gd name="connsiteX129" fmla="*/ 63699 w 295220"/>
                  <a:gd name="connsiteY129" fmla="*/ 63637 h 291633"/>
                  <a:gd name="connsiteX130" fmla="*/ 73833 w 295220"/>
                  <a:gd name="connsiteY130" fmla="*/ 54599 h 291633"/>
                  <a:gd name="connsiteX131" fmla="*/ 84746 w 295220"/>
                  <a:gd name="connsiteY131" fmla="*/ 47085 h 291633"/>
                  <a:gd name="connsiteX132" fmla="*/ 96439 w 295220"/>
                  <a:gd name="connsiteY132" fmla="*/ 40987 h 291633"/>
                  <a:gd name="connsiteX133" fmla="*/ 108912 w 295220"/>
                  <a:gd name="connsiteY133" fmla="*/ 36304 h 291633"/>
                  <a:gd name="connsiteX134" fmla="*/ 122275 w 295220"/>
                  <a:gd name="connsiteY134" fmla="*/ 33038 h 291633"/>
                  <a:gd name="connsiteX135" fmla="*/ 136641 w 295220"/>
                  <a:gd name="connsiteY135" fmla="*/ 31295 h 291633"/>
                  <a:gd name="connsiteX136" fmla="*/ 144214 w 295220"/>
                  <a:gd name="connsiteY136" fmla="*/ 30969 h 291633"/>
                  <a:gd name="connsiteX137" fmla="*/ 151786 w 295220"/>
                  <a:gd name="connsiteY137" fmla="*/ 30969 h 291633"/>
                  <a:gd name="connsiteX138" fmla="*/ 166597 w 295220"/>
                  <a:gd name="connsiteY138" fmla="*/ 32166 h 291633"/>
                  <a:gd name="connsiteX139" fmla="*/ 180518 w 295220"/>
                  <a:gd name="connsiteY139" fmla="*/ 34780 h 291633"/>
                  <a:gd name="connsiteX140" fmla="*/ 193547 w 295220"/>
                  <a:gd name="connsiteY140" fmla="*/ 38809 h 291633"/>
                  <a:gd name="connsiteX141" fmla="*/ 205686 w 295220"/>
                  <a:gd name="connsiteY141" fmla="*/ 44363 h 291633"/>
                  <a:gd name="connsiteX142" fmla="*/ 217044 w 295220"/>
                  <a:gd name="connsiteY142" fmla="*/ 51332 h 291633"/>
                  <a:gd name="connsiteX143" fmla="*/ 227512 w 295220"/>
                  <a:gd name="connsiteY143" fmla="*/ 59717 h 291633"/>
                  <a:gd name="connsiteX144" fmla="*/ 232412 w 295220"/>
                  <a:gd name="connsiteY144" fmla="*/ 64399 h 291633"/>
                  <a:gd name="connsiteX145" fmla="*/ 236978 w 295220"/>
                  <a:gd name="connsiteY145" fmla="*/ 69299 h 291633"/>
                  <a:gd name="connsiteX146" fmla="*/ 244885 w 295220"/>
                  <a:gd name="connsiteY146" fmla="*/ 79862 h 291633"/>
                  <a:gd name="connsiteX147" fmla="*/ 251455 w 295220"/>
                  <a:gd name="connsiteY147" fmla="*/ 91187 h 291633"/>
                  <a:gd name="connsiteX148" fmla="*/ 256578 w 295220"/>
                  <a:gd name="connsiteY148" fmla="*/ 103383 h 291633"/>
                  <a:gd name="connsiteX149" fmla="*/ 260253 w 295220"/>
                  <a:gd name="connsiteY149" fmla="*/ 116450 h 291633"/>
                  <a:gd name="connsiteX150" fmla="*/ 262369 w 295220"/>
                  <a:gd name="connsiteY150" fmla="*/ 130498 h 291633"/>
                  <a:gd name="connsiteX151" fmla="*/ 263148 w 295220"/>
                  <a:gd name="connsiteY151" fmla="*/ 145416 h 291633"/>
                  <a:gd name="connsiteX152" fmla="*/ 262591 w 295220"/>
                  <a:gd name="connsiteY152" fmla="*/ 160661 h 291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295220" h="291633">
                    <a:moveTo>
                      <a:pt x="295221" y="145634"/>
                    </a:moveTo>
                    <a:cubicBezTo>
                      <a:pt x="295221" y="138120"/>
                      <a:pt x="294775" y="130607"/>
                      <a:pt x="293884" y="123093"/>
                    </a:cubicBezTo>
                    <a:cubicBezTo>
                      <a:pt x="293439" y="119500"/>
                      <a:pt x="292882" y="115906"/>
                      <a:pt x="292214" y="112312"/>
                    </a:cubicBezTo>
                    <a:cubicBezTo>
                      <a:pt x="291546" y="108828"/>
                      <a:pt x="290766" y="105343"/>
                      <a:pt x="289764" y="101859"/>
                    </a:cubicBezTo>
                    <a:cubicBezTo>
                      <a:pt x="287871" y="95107"/>
                      <a:pt x="285643" y="88465"/>
                      <a:pt x="282748" y="82149"/>
                    </a:cubicBezTo>
                    <a:cubicBezTo>
                      <a:pt x="280855" y="77684"/>
                      <a:pt x="278628" y="73328"/>
                      <a:pt x="276178" y="69190"/>
                    </a:cubicBezTo>
                    <a:cubicBezTo>
                      <a:pt x="274396" y="66250"/>
                      <a:pt x="272614" y="63310"/>
                      <a:pt x="270610" y="60479"/>
                    </a:cubicBezTo>
                    <a:cubicBezTo>
                      <a:pt x="268605" y="57648"/>
                      <a:pt x="266601" y="54816"/>
                      <a:pt x="264373" y="52094"/>
                    </a:cubicBezTo>
                    <a:cubicBezTo>
                      <a:pt x="261589" y="48609"/>
                      <a:pt x="258471" y="45234"/>
                      <a:pt x="255353" y="42076"/>
                    </a:cubicBezTo>
                    <a:cubicBezTo>
                      <a:pt x="255019" y="41749"/>
                      <a:pt x="254573" y="41314"/>
                      <a:pt x="254239" y="40987"/>
                    </a:cubicBezTo>
                    <a:cubicBezTo>
                      <a:pt x="253905" y="40660"/>
                      <a:pt x="253571" y="40334"/>
                      <a:pt x="253237" y="40116"/>
                    </a:cubicBezTo>
                    <a:cubicBezTo>
                      <a:pt x="253014" y="39898"/>
                      <a:pt x="252903" y="39789"/>
                      <a:pt x="252680" y="39571"/>
                    </a:cubicBezTo>
                    <a:cubicBezTo>
                      <a:pt x="252569" y="39462"/>
                      <a:pt x="252346" y="39245"/>
                      <a:pt x="252235" y="39027"/>
                    </a:cubicBezTo>
                    <a:cubicBezTo>
                      <a:pt x="251567" y="38482"/>
                      <a:pt x="250898" y="37829"/>
                      <a:pt x="250230" y="37284"/>
                    </a:cubicBezTo>
                    <a:cubicBezTo>
                      <a:pt x="249228" y="36413"/>
                      <a:pt x="248226" y="35433"/>
                      <a:pt x="247112" y="34562"/>
                    </a:cubicBezTo>
                    <a:cubicBezTo>
                      <a:pt x="246110" y="33691"/>
                      <a:pt x="245108" y="32820"/>
                      <a:pt x="243994" y="31949"/>
                    </a:cubicBezTo>
                    <a:cubicBezTo>
                      <a:pt x="242658" y="30860"/>
                      <a:pt x="241321" y="29771"/>
                      <a:pt x="239874" y="28682"/>
                    </a:cubicBezTo>
                    <a:cubicBezTo>
                      <a:pt x="238537" y="27593"/>
                      <a:pt x="237090" y="26613"/>
                      <a:pt x="235642" y="25633"/>
                    </a:cubicBezTo>
                    <a:cubicBezTo>
                      <a:pt x="234194" y="24653"/>
                      <a:pt x="232858" y="23673"/>
                      <a:pt x="231299" y="22802"/>
                    </a:cubicBezTo>
                    <a:cubicBezTo>
                      <a:pt x="229851" y="21822"/>
                      <a:pt x="228292" y="20950"/>
                      <a:pt x="226844" y="20079"/>
                    </a:cubicBezTo>
                    <a:cubicBezTo>
                      <a:pt x="224394" y="18664"/>
                      <a:pt x="221944" y="17357"/>
                      <a:pt x="219494" y="16050"/>
                    </a:cubicBezTo>
                    <a:cubicBezTo>
                      <a:pt x="216599" y="14526"/>
                      <a:pt x="213592" y="13219"/>
                      <a:pt x="210697" y="11912"/>
                    </a:cubicBezTo>
                    <a:cubicBezTo>
                      <a:pt x="207467" y="10497"/>
                      <a:pt x="204238" y="9299"/>
                      <a:pt x="200786" y="8210"/>
                    </a:cubicBezTo>
                    <a:cubicBezTo>
                      <a:pt x="194104" y="5923"/>
                      <a:pt x="187199" y="4181"/>
                      <a:pt x="180072" y="2874"/>
                    </a:cubicBezTo>
                    <a:cubicBezTo>
                      <a:pt x="172834" y="1458"/>
                      <a:pt x="165372" y="696"/>
                      <a:pt x="158023" y="261"/>
                    </a:cubicBezTo>
                    <a:cubicBezTo>
                      <a:pt x="154236" y="43"/>
                      <a:pt x="150339" y="-66"/>
                      <a:pt x="146552" y="43"/>
                    </a:cubicBezTo>
                    <a:cubicBezTo>
                      <a:pt x="142655" y="43"/>
                      <a:pt x="138868" y="152"/>
                      <a:pt x="134971" y="478"/>
                    </a:cubicBezTo>
                    <a:cubicBezTo>
                      <a:pt x="127509" y="914"/>
                      <a:pt x="120160" y="1894"/>
                      <a:pt x="112921" y="3310"/>
                    </a:cubicBezTo>
                    <a:cubicBezTo>
                      <a:pt x="105905" y="4725"/>
                      <a:pt x="99001" y="6576"/>
                      <a:pt x="92208" y="8972"/>
                    </a:cubicBezTo>
                    <a:cubicBezTo>
                      <a:pt x="88867" y="10061"/>
                      <a:pt x="85637" y="11368"/>
                      <a:pt x="82408" y="12783"/>
                    </a:cubicBezTo>
                    <a:cubicBezTo>
                      <a:pt x="79290" y="14199"/>
                      <a:pt x="76060" y="15723"/>
                      <a:pt x="73053" y="17357"/>
                    </a:cubicBezTo>
                    <a:cubicBezTo>
                      <a:pt x="69935" y="18990"/>
                      <a:pt x="66929" y="20733"/>
                      <a:pt x="64033" y="22584"/>
                    </a:cubicBezTo>
                    <a:cubicBezTo>
                      <a:pt x="61138" y="24435"/>
                      <a:pt x="58242" y="26395"/>
                      <a:pt x="55458" y="28573"/>
                    </a:cubicBezTo>
                    <a:cubicBezTo>
                      <a:pt x="49890" y="32820"/>
                      <a:pt x="44545" y="37393"/>
                      <a:pt x="39645" y="42403"/>
                    </a:cubicBezTo>
                    <a:cubicBezTo>
                      <a:pt x="37195" y="44907"/>
                      <a:pt x="34856" y="47412"/>
                      <a:pt x="32629" y="50025"/>
                    </a:cubicBezTo>
                    <a:cubicBezTo>
                      <a:pt x="30402" y="52639"/>
                      <a:pt x="28286" y="55361"/>
                      <a:pt x="26170" y="58192"/>
                    </a:cubicBezTo>
                    <a:cubicBezTo>
                      <a:pt x="25168" y="59608"/>
                      <a:pt x="24166" y="61023"/>
                      <a:pt x="23275" y="62439"/>
                    </a:cubicBezTo>
                    <a:cubicBezTo>
                      <a:pt x="22384" y="63855"/>
                      <a:pt x="21381" y="65379"/>
                      <a:pt x="20491" y="66795"/>
                    </a:cubicBezTo>
                    <a:cubicBezTo>
                      <a:pt x="18709" y="69735"/>
                      <a:pt x="17038" y="72675"/>
                      <a:pt x="15479" y="75724"/>
                    </a:cubicBezTo>
                    <a:cubicBezTo>
                      <a:pt x="12361" y="81931"/>
                      <a:pt x="9689" y="88356"/>
                      <a:pt x="7573" y="94889"/>
                    </a:cubicBezTo>
                    <a:cubicBezTo>
                      <a:pt x="7016" y="96523"/>
                      <a:pt x="6459" y="98265"/>
                      <a:pt x="6014" y="99899"/>
                    </a:cubicBezTo>
                    <a:cubicBezTo>
                      <a:pt x="5568" y="101641"/>
                      <a:pt x="5123" y="103274"/>
                      <a:pt x="4677" y="105017"/>
                    </a:cubicBezTo>
                    <a:cubicBezTo>
                      <a:pt x="3786" y="108501"/>
                      <a:pt x="3118" y="111986"/>
                      <a:pt x="2450" y="115470"/>
                    </a:cubicBezTo>
                    <a:cubicBezTo>
                      <a:pt x="1782" y="119173"/>
                      <a:pt x="1336" y="122766"/>
                      <a:pt x="891" y="126469"/>
                    </a:cubicBezTo>
                    <a:cubicBezTo>
                      <a:pt x="557" y="130171"/>
                      <a:pt x="223" y="133874"/>
                      <a:pt x="111" y="137576"/>
                    </a:cubicBezTo>
                    <a:cubicBezTo>
                      <a:pt x="0" y="139536"/>
                      <a:pt x="0" y="141387"/>
                      <a:pt x="0" y="143238"/>
                    </a:cubicBezTo>
                    <a:cubicBezTo>
                      <a:pt x="0" y="145198"/>
                      <a:pt x="0" y="147050"/>
                      <a:pt x="0" y="149010"/>
                    </a:cubicBezTo>
                    <a:cubicBezTo>
                      <a:pt x="0" y="150861"/>
                      <a:pt x="111" y="152821"/>
                      <a:pt x="223" y="154672"/>
                    </a:cubicBezTo>
                    <a:cubicBezTo>
                      <a:pt x="334" y="156632"/>
                      <a:pt x="445" y="158484"/>
                      <a:pt x="557" y="160335"/>
                    </a:cubicBezTo>
                    <a:cubicBezTo>
                      <a:pt x="1114" y="167631"/>
                      <a:pt x="2116" y="174818"/>
                      <a:pt x="3675" y="182005"/>
                    </a:cubicBezTo>
                    <a:cubicBezTo>
                      <a:pt x="4454" y="185489"/>
                      <a:pt x="5345" y="188974"/>
                      <a:pt x="6348" y="192350"/>
                    </a:cubicBezTo>
                    <a:cubicBezTo>
                      <a:pt x="7350" y="195725"/>
                      <a:pt x="8464" y="198992"/>
                      <a:pt x="9689" y="202259"/>
                    </a:cubicBezTo>
                    <a:cubicBezTo>
                      <a:pt x="12138" y="208684"/>
                      <a:pt x="15034" y="215000"/>
                      <a:pt x="18486" y="220989"/>
                    </a:cubicBezTo>
                    <a:cubicBezTo>
                      <a:pt x="20156" y="224038"/>
                      <a:pt x="22050" y="226978"/>
                      <a:pt x="23943" y="229809"/>
                    </a:cubicBezTo>
                    <a:cubicBezTo>
                      <a:pt x="25836" y="232640"/>
                      <a:pt x="27952" y="235472"/>
                      <a:pt x="30068" y="238194"/>
                    </a:cubicBezTo>
                    <a:cubicBezTo>
                      <a:pt x="32295" y="240916"/>
                      <a:pt x="34522" y="243639"/>
                      <a:pt x="36861" y="246143"/>
                    </a:cubicBezTo>
                    <a:cubicBezTo>
                      <a:pt x="39199" y="248757"/>
                      <a:pt x="41761" y="251261"/>
                      <a:pt x="44322" y="253657"/>
                    </a:cubicBezTo>
                    <a:cubicBezTo>
                      <a:pt x="46883" y="256053"/>
                      <a:pt x="49556" y="258339"/>
                      <a:pt x="52229" y="260517"/>
                    </a:cubicBezTo>
                    <a:cubicBezTo>
                      <a:pt x="54901" y="262695"/>
                      <a:pt x="57685" y="264764"/>
                      <a:pt x="60581" y="266724"/>
                    </a:cubicBezTo>
                    <a:cubicBezTo>
                      <a:pt x="63476" y="268684"/>
                      <a:pt x="66372" y="270536"/>
                      <a:pt x="69379" y="272278"/>
                    </a:cubicBezTo>
                    <a:cubicBezTo>
                      <a:pt x="72385" y="274020"/>
                      <a:pt x="75503" y="275654"/>
                      <a:pt x="78510" y="277069"/>
                    </a:cubicBezTo>
                    <a:cubicBezTo>
                      <a:pt x="84746" y="280118"/>
                      <a:pt x="91317" y="282623"/>
                      <a:pt x="97999" y="284692"/>
                    </a:cubicBezTo>
                    <a:cubicBezTo>
                      <a:pt x="101451" y="285672"/>
                      <a:pt x="104903" y="286652"/>
                      <a:pt x="108355" y="287414"/>
                    </a:cubicBezTo>
                    <a:cubicBezTo>
                      <a:pt x="111807" y="288176"/>
                      <a:pt x="115482" y="288939"/>
                      <a:pt x="119046" y="289483"/>
                    </a:cubicBezTo>
                    <a:cubicBezTo>
                      <a:pt x="126507" y="290681"/>
                      <a:pt x="133968" y="291334"/>
                      <a:pt x="141541" y="291552"/>
                    </a:cubicBezTo>
                    <a:cubicBezTo>
                      <a:pt x="145327" y="291661"/>
                      <a:pt x="149225" y="291661"/>
                      <a:pt x="153011" y="291552"/>
                    </a:cubicBezTo>
                    <a:cubicBezTo>
                      <a:pt x="156909" y="291443"/>
                      <a:pt x="160695" y="291225"/>
                      <a:pt x="164482" y="290899"/>
                    </a:cubicBezTo>
                    <a:cubicBezTo>
                      <a:pt x="171831" y="290245"/>
                      <a:pt x="179070" y="289156"/>
                      <a:pt x="186197" y="287523"/>
                    </a:cubicBezTo>
                    <a:cubicBezTo>
                      <a:pt x="189649" y="286761"/>
                      <a:pt x="193102" y="285781"/>
                      <a:pt x="196554" y="284801"/>
                    </a:cubicBezTo>
                    <a:cubicBezTo>
                      <a:pt x="199895" y="283712"/>
                      <a:pt x="203236" y="282623"/>
                      <a:pt x="206576" y="281316"/>
                    </a:cubicBezTo>
                    <a:cubicBezTo>
                      <a:pt x="213035" y="278812"/>
                      <a:pt x="219383" y="275762"/>
                      <a:pt x="225397" y="272278"/>
                    </a:cubicBezTo>
                    <a:cubicBezTo>
                      <a:pt x="228403" y="270536"/>
                      <a:pt x="231410" y="268684"/>
                      <a:pt x="234194" y="266724"/>
                    </a:cubicBezTo>
                    <a:cubicBezTo>
                      <a:pt x="237201" y="264546"/>
                      <a:pt x="239985" y="262477"/>
                      <a:pt x="242658" y="260300"/>
                    </a:cubicBezTo>
                    <a:cubicBezTo>
                      <a:pt x="245108" y="258339"/>
                      <a:pt x="247446" y="256379"/>
                      <a:pt x="249673" y="254310"/>
                    </a:cubicBezTo>
                    <a:cubicBezTo>
                      <a:pt x="250564" y="253439"/>
                      <a:pt x="251455" y="252677"/>
                      <a:pt x="252346" y="251806"/>
                    </a:cubicBezTo>
                    <a:cubicBezTo>
                      <a:pt x="253014" y="251261"/>
                      <a:pt x="253571" y="250608"/>
                      <a:pt x="254239" y="249955"/>
                    </a:cubicBezTo>
                    <a:cubicBezTo>
                      <a:pt x="254907" y="249301"/>
                      <a:pt x="255464" y="248757"/>
                      <a:pt x="256132" y="248103"/>
                    </a:cubicBezTo>
                    <a:cubicBezTo>
                      <a:pt x="257246" y="246906"/>
                      <a:pt x="258471" y="245708"/>
                      <a:pt x="259585" y="244510"/>
                    </a:cubicBezTo>
                    <a:cubicBezTo>
                      <a:pt x="262926" y="240916"/>
                      <a:pt x="266044" y="236996"/>
                      <a:pt x="268939" y="233076"/>
                    </a:cubicBezTo>
                    <a:cubicBezTo>
                      <a:pt x="270944" y="230245"/>
                      <a:pt x="272837" y="227414"/>
                      <a:pt x="274730" y="224473"/>
                    </a:cubicBezTo>
                    <a:cubicBezTo>
                      <a:pt x="276512" y="221533"/>
                      <a:pt x="278182" y="218484"/>
                      <a:pt x="279741" y="215435"/>
                    </a:cubicBezTo>
                    <a:cubicBezTo>
                      <a:pt x="281300" y="212386"/>
                      <a:pt x="282748" y="209228"/>
                      <a:pt x="284084" y="206070"/>
                    </a:cubicBezTo>
                    <a:cubicBezTo>
                      <a:pt x="285421" y="202803"/>
                      <a:pt x="286646" y="199646"/>
                      <a:pt x="287648" y="196270"/>
                    </a:cubicBezTo>
                    <a:cubicBezTo>
                      <a:pt x="289207" y="191478"/>
                      <a:pt x="290543" y="186687"/>
                      <a:pt x="291546" y="181896"/>
                    </a:cubicBezTo>
                    <a:cubicBezTo>
                      <a:pt x="292548" y="177431"/>
                      <a:pt x="293327" y="172858"/>
                      <a:pt x="293884" y="168284"/>
                    </a:cubicBezTo>
                    <a:cubicBezTo>
                      <a:pt x="294330" y="164582"/>
                      <a:pt x="294664" y="160879"/>
                      <a:pt x="294886" y="157177"/>
                    </a:cubicBezTo>
                    <a:cubicBezTo>
                      <a:pt x="295109" y="153257"/>
                      <a:pt x="295221" y="149445"/>
                      <a:pt x="295221" y="145634"/>
                    </a:cubicBezTo>
                    <a:moveTo>
                      <a:pt x="262591" y="160661"/>
                    </a:moveTo>
                    <a:cubicBezTo>
                      <a:pt x="262257" y="164582"/>
                      <a:pt x="261701" y="168611"/>
                      <a:pt x="260921" y="172422"/>
                    </a:cubicBezTo>
                    <a:cubicBezTo>
                      <a:pt x="260030" y="176887"/>
                      <a:pt x="258917" y="181351"/>
                      <a:pt x="257469" y="185816"/>
                    </a:cubicBezTo>
                    <a:cubicBezTo>
                      <a:pt x="256801" y="187994"/>
                      <a:pt x="256021" y="190063"/>
                      <a:pt x="255130" y="192241"/>
                    </a:cubicBezTo>
                    <a:cubicBezTo>
                      <a:pt x="253682" y="195943"/>
                      <a:pt x="252012" y="199537"/>
                      <a:pt x="250119" y="203130"/>
                    </a:cubicBezTo>
                    <a:cubicBezTo>
                      <a:pt x="248337" y="206506"/>
                      <a:pt x="246333" y="209664"/>
                      <a:pt x="244217" y="212822"/>
                    </a:cubicBezTo>
                    <a:cubicBezTo>
                      <a:pt x="242992" y="214673"/>
                      <a:pt x="241655" y="216415"/>
                      <a:pt x="240319" y="218158"/>
                    </a:cubicBezTo>
                    <a:cubicBezTo>
                      <a:pt x="239540" y="219138"/>
                      <a:pt x="238649" y="220227"/>
                      <a:pt x="237869" y="221207"/>
                    </a:cubicBezTo>
                    <a:cubicBezTo>
                      <a:pt x="236644" y="222622"/>
                      <a:pt x="235419" y="224038"/>
                      <a:pt x="234194" y="225236"/>
                    </a:cubicBezTo>
                    <a:cubicBezTo>
                      <a:pt x="233637" y="225780"/>
                      <a:pt x="233081" y="226433"/>
                      <a:pt x="232524" y="226978"/>
                    </a:cubicBezTo>
                    <a:cubicBezTo>
                      <a:pt x="232190" y="227414"/>
                      <a:pt x="231744" y="227740"/>
                      <a:pt x="231410" y="228176"/>
                    </a:cubicBezTo>
                    <a:cubicBezTo>
                      <a:pt x="230965" y="228611"/>
                      <a:pt x="230631" y="228938"/>
                      <a:pt x="230185" y="229374"/>
                    </a:cubicBezTo>
                    <a:cubicBezTo>
                      <a:pt x="229740" y="229809"/>
                      <a:pt x="229183" y="230245"/>
                      <a:pt x="228626" y="230789"/>
                    </a:cubicBezTo>
                    <a:cubicBezTo>
                      <a:pt x="227512" y="231878"/>
                      <a:pt x="226287" y="232858"/>
                      <a:pt x="225174" y="233838"/>
                    </a:cubicBezTo>
                    <a:cubicBezTo>
                      <a:pt x="223503" y="235254"/>
                      <a:pt x="221722" y="236669"/>
                      <a:pt x="219940" y="237976"/>
                    </a:cubicBezTo>
                    <a:cubicBezTo>
                      <a:pt x="218158" y="239283"/>
                      <a:pt x="216376" y="240590"/>
                      <a:pt x="214483" y="241788"/>
                    </a:cubicBezTo>
                    <a:cubicBezTo>
                      <a:pt x="211031" y="243965"/>
                      <a:pt x="207356" y="246034"/>
                      <a:pt x="203681" y="247886"/>
                    </a:cubicBezTo>
                    <a:cubicBezTo>
                      <a:pt x="199672" y="249846"/>
                      <a:pt x="195552" y="251588"/>
                      <a:pt x="191320" y="253004"/>
                    </a:cubicBezTo>
                    <a:cubicBezTo>
                      <a:pt x="186977" y="254528"/>
                      <a:pt x="182634" y="255726"/>
                      <a:pt x="178068" y="256706"/>
                    </a:cubicBezTo>
                    <a:cubicBezTo>
                      <a:pt x="173391" y="257686"/>
                      <a:pt x="168713" y="258448"/>
                      <a:pt x="163925" y="258993"/>
                    </a:cubicBezTo>
                    <a:cubicBezTo>
                      <a:pt x="158914" y="259537"/>
                      <a:pt x="153902" y="259864"/>
                      <a:pt x="148891" y="259864"/>
                    </a:cubicBezTo>
                    <a:cubicBezTo>
                      <a:pt x="143880" y="259864"/>
                      <a:pt x="138757" y="259755"/>
                      <a:pt x="133746" y="259319"/>
                    </a:cubicBezTo>
                    <a:cubicBezTo>
                      <a:pt x="128957" y="258884"/>
                      <a:pt x="124280" y="258231"/>
                      <a:pt x="119491" y="257250"/>
                    </a:cubicBezTo>
                    <a:cubicBezTo>
                      <a:pt x="115037" y="256379"/>
                      <a:pt x="110582" y="255182"/>
                      <a:pt x="106239" y="253766"/>
                    </a:cubicBezTo>
                    <a:cubicBezTo>
                      <a:pt x="102008" y="252350"/>
                      <a:pt x="97887" y="250717"/>
                      <a:pt x="93767" y="248866"/>
                    </a:cubicBezTo>
                    <a:cubicBezTo>
                      <a:pt x="89869" y="246906"/>
                      <a:pt x="85971" y="244837"/>
                      <a:pt x="82185" y="242441"/>
                    </a:cubicBezTo>
                    <a:cubicBezTo>
                      <a:pt x="78399" y="240045"/>
                      <a:pt x="74835" y="237432"/>
                      <a:pt x="71383" y="234601"/>
                    </a:cubicBezTo>
                    <a:cubicBezTo>
                      <a:pt x="67931" y="231660"/>
                      <a:pt x="64590" y="228611"/>
                      <a:pt x="61472" y="225345"/>
                    </a:cubicBezTo>
                    <a:cubicBezTo>
                      <a:pt x="59913" y="223711"/>
                      <a:pt x="58465" y="222078"/>
                      <a:pt x="57017" y="220444"/>
                    </a:cubicBezTo>
                    <a:cubicBezTo>
                      <a:pt x="55570" y="218811"/>
                      <a:pt x="54233" y="217069"/>
                      <a:pt x="52897" y="215217"/>
                    </a:cubicBezTo>
                    <a:cubicBezTo>
                      <a:pt x="50336" y="211733"/>
                      <a:pt x="47886" y="208030"/>
                      <a:pt x="45770" y="204219"/>
                    </a:cubicBezTo>
                    <a:cubicBezTo>
                      <a:pt x="43654" y="200408"/>
                      <a:pt x="41761" y="196488"/>
                      <a:pt x="40090" y="192459"/>
                    </a:cubicBezTo>
                    <a:cubicBezTo>
                      <a:pt x="38420" y="188321"/>
                      <a:pt x="37084" y="184074"/>
                      <a:pt x="35859" y="179827"/>
                    </a:cubicBezTo>
                    <a:cubicBezTo>
                      <a:pt x="34634" y="175362"/>
                      <a:pt x="33743" y="170789"/>
                      <a:pt x="33075" y="166215"/>
                    </a:cubicBezTo>
                    <a:cubicBezTo>
                      <a:pt x="32406" y="161424"/>
                      <a:pt x="31961" y="156523"/>
                      <a:pt x="31738" y="151732"/>
                    </a:cubicBezTo>
                    <a:cubicBezTo>
                      <a:pt x="31627" y="149228"/>
                      <a:pt x="31627" y="146723"/>
                      <a:pt x="31627" y="144218"/>
                    </a:cubicBezTo>
                    <a:cubicBezTo>
                      <a:pt x="31627" y="141714"/>
                      <a:pt x="31738" y="139209"/>
                      <a:pt x="31850" y="136705"/>
                    </a:cubicBezTo>
                    <a:cubicBezTo>
                      <a:pt x="32184" y="131913"/>
                      <a:pt x="32629" y="127122"/>
                      <a:pt x="33520" y="122331"/>
                    </a:cubicBezTo>
                    <a:cubicBezTo>
                      <a:pt x="34299" y="117866"/>
                      <a:pt x="35302" y="113401"/>
                      <a:pt x="36638" y="108937"/>
                    </a:cubicBezTo>
                    <a:cubicBezTo>
                      <a:pt x="37863" y="104690"/>
                      <a:pt x="39422" y="100443"/>
                      <a:pt x="41204" y="96414"/>
                    </a:cubicBezTo>
                    <a:cubicBezTo>
                      <a:pt x="42986" y="92385"/>
                      <a:pt x="44990" y="88465"/>
                      <a:pt x="47217" y="84653"/>
                    </a:cubicBezTo>
                    <a:cubicBezTo>
                      <a:pt x="49445" y="80842"/>
                      <a:pt x="52006" y="77249"/>
                      <a:pt x="54679" y="73764"/>
                    </a:cubicBezTo>
                    <a:cubicBezTo>
                      <a:pt x="57463" y="70170"/>
                      <a:pt x="60470" y="66795"/>
                      <a:pt x="63699" y="63637"/>
                    </a:cubicBezTo>
                    <a:cubicBezTo>
                      <a:pt x="66817" y="60479"/>
                      <a:pt x="70269" y="57430"/>
                      <a:pt x="73833" y="54599"/>
                    </a:cubicBezTo>
                    <a:cubicBezTo>
                      <a:pt x="77285" y="51876"/>
                      <a:pt x="80960" y="49372"/>
                      <a:pt x="84746" y="47085"/>
                    </a:cubicBezTo>
                    <a:cubicBezTo>
                      <a:pt x="88533" y="44798"/>
                      <a:pt x="92430" y="42729"/>
                      <a:pt x="96439" y="40987"/>
                    </a:cubicBezTo>
                    <a:cubicBezTo>
                      <a:pt x="100560" y="39136"/>
                      <a:pt x="104680" y="37611"/>
                      <a:pt x="108912" y="36304"/>
                    </a:cubicBezTo>
                    <a:cubicBezTo>
                      <a:pt x="113366" y="34998"/>
                      <a:pt x="117821" y="33909"/>
                      <a:pt x="122275" y="33038"/>
                    </a:cubicBezTo>
                    <a:cubicBezTo>
                      <a:pt x="127064" y="32166"/>
                      <a:pt x="131853" y="31622"/>
                      <a:pt x="136641" y="31295"/>
                    </a:cubicBezTo>
                    <a:cubicBezTo>
                      <a:pt x="139091" y="31186"/>
                      <a:pt x="141652" y="31078"/>
                      <a:pt x="144214" y="30969"/>
                    </a:cubicBezTo>
                    <a:cubicBezTo>
                      <a:pt x="146775" y="30969"/>
                      <a:pt x="149336" y="30969"/>
                      <a:pt x="151786" y="30969"/>
                    </a:cubicBezTo>
                    <a:cubicBezTo>
                      <a:pt x="156798" y="31078"/>
                      <a:pt x="161698" y="31513"/>
                      <a:pt x="166597" y="32166"/>
                    </a:cubicBezTo>
                    <a:cubicBezTo>
                      <a:pt x="171275" y="32820"/>
                      <a:pt x="175952" y="33691"/>
                      <a:pt x="180518" y="34780"/>
                    </a:cubicBezTo>
                    <a:cubicBezTo>
                      <a:pt x="184972" y="35869"/>
                      <a:pt x="189315" y="37284"/>
                      <a:pt x="193547" y="38809"/>
                    </a:cubicBezTo>
                    <a:cubicBezTo>
                      <a:pt x="197667" y="40442"/>
                      <a:pt x="201788" y="42294"/>
                      <a:pt x="205686" y="44363"/>
                    </a:cubicBezTo>
                    <a:cubicBezTo>
                      <a:pt x="209583" y="46432"/>
                      <a:pt x="213370" y="48718"/>
                      <a:pt x="217044" y="51332"/>
                    </a:cubicBezTo>
                    <a:cubicBezTo>
                      <a:pt x="220719" y="53945"/>
                      <a:pt x="224172" y="56777"/>
                      <a:pt x="227512" y="59717"/>
                    </a:cubicBezTo>
                    <a:cubicBezTo>
                      <a:pt x="229183" y="61241"/>
                      <a:pt x="230853" y="62766"/>
                      <a:pt x="232412" y="64399"/>
                    </a:cubicBezTo>
                    <a:cubicBezTo>
                      <a:pt x="233971" y="66033"/>
                      <a:pt x="235531" y="67666"/>
                      <a:pt x="236978" y="69299"/>
                    </a:cubicBezTo>
                    <a:cubicBezTo>
                      <a:pt x="239874" y="72675"/>
                      <a:pt x="242546" y="76160"/>
                      <a:pt x="244885" y="79862"/>
                    </a:cubicBezTo>
                    <a:cubicBezTo>
                      <a:pt x="247335" y="83456"/>
                      <a:pt x="249562" y="87267"/>
                      <a:pt x="251455" y="91187"/>
                    </a:cubicBezTo>
                    <a:cubicBezTo>
                      <a:pt x="253348" y="95107"/>
                      <a:pt x="255130" y="99245"/>
                      <a:pt x="256578" y="103383"/>
                    </a:cubicBezTo>
                    <a:cubicBezTo>
                      <a:pt x="258026" y="107630"/>
                      <a:pt x="259251" y="112095"/>
                      <a:pt x="260253" y="116450"/>
                    </a:cubicBezTo>
                    <a:cubicBezTo>
                      <a:pt x="261255" y="121024"/>
                      <a:pt x="261923" y="125706"/>
                      <a:pt x="262369" y="130498"/>
                    </a:cubicBezTo>
                    <a:cubicBezTo>
                      <a:pt x="262926" y="135507"/>
                      <a:pt x="263148" y="140407"/>
                      <a:pt x="263148" y="145416"/>
                    </a:cubicBezTo>
                    <a:cubicBezTo>
                      <a:pt x="263371" y="150643"/>
                      <a:pt x="263148" y="155652"/>
                      <a:pt x="262591" y="160661"/>
                    </a:cubicBezTo>
                  </a:path>
                </a:pathLst>
              </a:custGeom>
              <a:grpFill/>
              <a:ln w="11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17" name="Vapaamuotoinen: Muoto 16">
                <a:extLst>
                  <a:ext uri="{FF2B5EF4-FFF2-40B4-BE49-F238E27FC236}">
                    <a16:creationId xmlns:a16="http://schemas.microsoft.com/office/drawing/2014/main" id="{1CFCE4EB-3D0D-439E-8E17-0679078793AD}"/>
                  </a:ext>
                </a:extLst>
              </p:cNvPr>
              <p:cNvSpPr/>
              <p:nvPr/>
            </p:nvSpPr>
            <p:spPr bwMode="black">
              <a:xfrm>
                <a:off x="10972862" y="6318240"/>
                <a:ext cx="32851" cy="290311"/>
              </a:xfrm>
              <a:custGeom>
                <a:avLst/>
                <a:gdLst>
                  <a:gd name="connsiteX0" fmla="*/ 334 w 32851"/>
                  <a:gd name="connsiteY0" fmla="*/ 290312 h 290311"/>
                  <a:gd name="connsiteX1" fmla="*/ 32518 w 32851"/>
                  <a:gd name="connsiteY1" fmla="*/ 290312 h 290311"/>
                  <a:gd name="connsiteX2" fmla="*/ 32852 w 32851"/>
                  <a:gd name="connsiteY2" fmla="*/ 145156 h 290311"/>
                  <a:gd name="connsiteX3" fmla="*/ 32518 w 32851"/>
                  <a:gd name="connsiteY3" fmla="*/ 0 h 290311"/>
                  <a:gd name="connsiteX4" fmla="*/ 334 w 32851"/>
                  <a:gd name="connsiteY4" fmla="*/ 0 h 290311"/>
                  <a:gd name="connsiteX5" fmla="*/ 0 w 32851"/>
                  <a:gd name="connsiteY5" fmla="*/ 145156 h 290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851" h="290311">
                    <a:moveTo>
                      <a:pt x="334" y="290312"/>
                    </a:moveTo>
                    <a:lnTo>
                      <a:pt x="32518" y="290312"/>
                    </a:lnTo>
                    <a:lnTo>
                      <a:pt x="32852" y="145156"/>
                    </a:lnTo>
                    <a:lnTo>
                      <a:pt x="32518" y="0"/>
                    </a:lnTo>
                    <a:lnTo>
                      <a:pt x="334" y="0"/>
                    </a:lnTo>
                    <a:lnTo>
                      <a:pt x="0" y="145156"/>
                    </a:lnTo>
                    <a:close/>
                  </a:path>
                </a:pathLst>
              </a:custGeom>
              <a:grpFill/>
              <a:ln w="11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18" name="Vapaamuotoinen: Muoto 17">
                <a:extLst>
                  <a:ext uri="{FF2B5EF4-FFF2-40B4-BE49-F238E27FC236}">
                    <a16:creationId xmlns:a16="http://schemas.microsoft.com/office/drawing/2014/main" id="{7E684B79-731C-4085-BE6A-B6E739C7F912}"/>
                  </a:ext>
                </a:extLst>
              </p:cNvPr>
              <p:cNvSpPr/>
              <p:nvPr/>
            </p:nvSpPr>
            <p:spPr bwMode="black">
              <a:xfrm>
                <a:off x="10278854" y="6318240"/>
                <a:ext cx="202567" cy="290311"/>
              </a:xfrm>
              <a:custGeom>
                <a:avLst/>
                <a:gdLst>
                  <a:gd name="connsiteX0" fmla="*/ 0 w 202567"/>
                  <a:gd name="connsiteY0" fmla="*/ 0 h 290311"/>
                  <a:gd name="connsiteX1" fmla="*/ 0 w 202567"/>
                  <a:gd name="connsiteY1" fmla="*/ 32233 h 290311"/>
                  <a:gd name="connsiteX2" fmla="*/ 85081 w 202567"/>
                  <a:gd name="connsiteY2" fmla="*/ 32233 h 290311"/>
                  <a:gd name="connsiteX3" fmla="*/ 84746 w 202567"/>
                  <a:gd name="connsiteY3" fmla="*/ 161163 h 290311"/>
                  <a:gd name="connsiteX4" fmla="*/ 85081 w 202567"/>
                  <a:gd name="connsiteY4" fmla="*/ 290312 h 290311"/>
                  <a:gd name="connsiteX5" fmla="*/ 117710 w 202567"/>
                  <a:gd name="connsiteY5" fmla="*/ 290312 h 290311"/>
                  <a:gd name="connsiteX6" fmla="*/ 117932 w 202567"/>
                  <a:gd name="connsiteY6" fmla="*/ 161163 h 290311"/>
                  <a:gd name="connsiteX7" fmla="*/ 117710 w 202567"/>
                  <a:gd name="connsiteY7" fmla="*/ 32233 h 290311"/>
                  <a:gd name="connsiteX8" fmla="*/ 202567 w 202567"/>
                  <a:gd name="connsiteY8" fmla="*/ 32233 h 290311"/>
                  <a:gd name="connsiteX9" fmla="*/ 202567 w 202567"/>
                  <a:gd name="connsiteY9" fmla="*/ 0 h 290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2567" h="290311">
                    <a:moveTo>
                      <a:pt x="0" y="0"/>
                    </a:moveTo>
                    <a:lnTo>
                      <a:pt x="0" y="32233"/>
                    </a:lnTo>
                    <a:lnTo>
                      <a:pt x="85081" y="32233"/>
                    </a:lnTo>
                    <a:lnTo>
                      <a:pt x="84746" y="161163"/>
                    </a:lnTo>
                    <a:lnTo>
                      <a:pt x="85081" y="290312"/>
                    </a:lnTo>
                    <a:lnTo>
                      <a:pt x="117710" y="290312"/>
                    </a:lnTo>
                    <a:lnTo>
                      <a:pt x="117932" y="161163"/>
                    </a:lnTo>
                    <a:lnTo>
                      <a:pt x="117710" y="32233"/>
                    </a:lnTo>
                    <a:lnTo>
                      <a:pt x="202567" y="32233"/>
                    </a:lnTo>
                    <a:lnTo>
                      <a:pt x="202567" y="0"/>
                    </a:lnTo>
                    <a:close/>
                  </a:path>
                </a:pathLst>
              </a:custGeom>
              <a:grpFill/>
              <a:ln w="11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19" name="Vapaamuotoinen: Muoto 18">
                <a:extLst>
                  <a:ext uri="{FF2B5EF4-FFF2-40B4-BE49-F238E27FC236}">
                    <a16:creationId xmlns:a16="http://schemas.microsoft.com/office/drawing/2014/main" id="{57443CA3-1F18-4A94-86F4-FEE32CBEC292}"/>
                  </a:ext>
                </a:extLst>
              </p:cNvPr>
              <p:cNvSpPr/>
              <p:nvPr/>
            </p:nvSpPr>
            <p:spPr bwMode="black">
              <a:xfrm>
                <a:off x="10763359" y="6317810"/>
                <a:ext cx="159501" cy="291546"/>
              </a:xfrm>
              <a:custGeom>
                <a:avLst/>
                <a:gdLst>
                  <a:gd name="connsiteX0" fmla="*/ 126872 w 159501"/>
                  <a:gd name="connsiteY0" fmla="*/ 76547 h 291546"/>
                  <a:gd name="connsiteX1" fmla="*/ 126427 w 159501"/>
                  <a:gd name="connsiteY1" fmla="*/ 69251 h 291546"/>
                  <a:gd name="connsiteX2" fmla="*/ 125536 w 159501"/>
                  <a:gd name="connsiteY2" fmla="*/ 64460 h 291546"/>
                  <a:gd name="connsiteX3" fmla="*/ 124645 w 159501"/>
                  <a:gd name="connsiteY3" fmla="*/ 61302 h 291546"/>
                  <a:gd name="connsiteX4" fmla="*/ 123532 w 159501"/>
                  <a:gd name="connsiteY4" fmla="*/ 58362 h 291546"/>
                  <a:gd name="connsiteX5" fmla="*/ 120525 w 159501"/>
                  <a:gd name="connsiteY5" fmla="*/ 52917 h 291546"/>
                  <a:gd name="connsiteX6" fmla="*/ 116516 w 159501"/>
                  <a:gd name="connsiteY6" fmla="*/ 47908 h 291546"/>
                  <a:gd name="connsiteX7" fmla="*/ 113843 w 159501"/>
                  <a:gd name="connsiteY7" fmla="*/ 45404 h 291546"/>
                  <a:gd name="connsiteX8" fmla="*/ 112507 w 159501"/>
                  <a:gd name="connsiteY8" fmla="*/ 44315 h 291546"/>
                  <a:gd name="connsiteX9" fmla="*/ 111839 w 159501"/>
                  <a:gd name="connsiteY9" fmla="*/ 43770 h 291546"/>
                  <a:gd name="connsiteX10" fmla="*/ 111282 w 159501"/>
                  <a:gd name="connsiteY10" fmla="*/ 43226 h 291546"/>
                  <a:gd name="connsiteX11" fmla="*/ 109611 w 159501"/>
                  <a:gd name="connsiteY11" fmla="*/ 42028 h 291546"/>
                  <a:gd name="connsiteX12" fmla="*/ 106493 w 159501"/>
                  <a:gd name="connsiteY12" fmla="*/ 40068 h 291546"/>
                  <a:gd name="connsiteX13" fmla="*/ 105157 w 159501"/>
                  <a:gd name="connsiteY13" fmla="*/ 39305 h 291546"/>
                  <a:gd name="connsiteX14" fmla="*/ 100591 w 159501"/>
                  <a:gd name="connsiteY14" fmla="*/ 37128 h 291546"/>
                  <a:gd name="connsiteX15" fmla="*/ 95914 w 159501"/>
                  <a:gd name="connsiteY15" fmla="*/ 35494 h 291546"/>
                  <a:gd name="connsiteX16" fmla="*/ 92462 w 159501"/>
                  <a:gd name="connsiteY16" fmla="*/ 34623 h 291546"/>
                  <a:gd name="connsiteX17" fmla="*/ 88898 w 159501"/>
                  <a:gd name="connsiteY17" fmla="*/ 33861 h 291546"/>
                  <a:gd name="connsiteX18" fmla="*/ 83553 w 159501"/>
                  <a:gd name="connsiteY18" fmla="*/ 33098 h 291546"/>
                  <a:gd name="connsiteX19" fmla="*/ 79544 w 159501"/>
                  <a:gd name="connsiteY19" fmla="*/ 32881 h 291546"/>
                  <a:gd name="connsiteX20" fmla="*/ 75535 w 159501"/>
                  <a:gd name="connsiteY20" fmla="*/ 32772 h 291546"/>
                  <a:gd name="connsiteX21" fmla="*/ 32215 w 159501"/>
                  <a:gd name="connsiteY21" fmla="*/ 32772 h 291546"/>
                  <a:gd name="connsiteX22" fmla="*/ 32215 w 159501"/>
                  <a:gd name="connsiteY22" fmla="*/ 121738 h 291546"/>
                  <a:gd name="connsiteX23" fmla="*/ 75423 w 159501"/>
                  <a:gd name="connsiteY23" fmla="*/ 121738 h 291546"/>
                  <a:gd name="connsiteX24" fmla="*/ 86448 w 159501"/>
                  <a:gd name="connsiteY24" fmla="*/ 120976 h 291546"/>
                  <a:gd name="connsiteX25" fmla="*/ 96248 w 159501"/>
                  <a:gd name="connsiteY25" fmla="*/ 118689 h 291546"/>
                  <a:gd name="connsiteX26" fmla="*/ 104934 w 159501"/>
                  <a:gd name="connsiteY26" fmla="*/ 114987 h 291546"/>
                  <a:gd name="connsiteX27" fmla="*/ 112618 w 159501"/>
                  <a:gd name="connsiteY27" fmla="*/ 109869 h 291546"/>
                  <a:gd name="connsiteX28" fmla="*/ 115514 w 159501"/>
                  <a:gd name="connsiteY28" fmla="*/ 107146 h 291546"/>
                  <a:gd name="connsiteX29" fmla="*/ 118075 w 159501"/>
                  <a:gd name="connsiteY29" fmla="*/ 104206 h 291546"/>
                  <a:gd name="connsiteX30" fmla="*/ 120302 w 159501"/>
                  <a:gd name="connsiteY30" fmla="*/ 101157 h 291546"/>
                  <a:gd name="connsiteX31" fmla="*/ 122195 w 159501"/>
                  <a:gd name="connsiteY31" fmla="*/ 97782 h 291546"/>
                  <a:gd name="connsiteX32" fmla="*/ 124979 w 159501"/>
                  <a:gd name="connsiteY32" fmla="*/ 90377 h 291546"/>
                  <a:gd name="connsiteX33" fmla="*/ 125982 w 159501"/>
                  <a:gd name="connsiteY33" fmla="*/ 85694 h 291546"/>
                  <a:gd name="connsiteX34" fmla="*/ 126872 w 159501"/>
                  <a:gd name="connsiteY34" fmla="*/ 76547 h 291546"/>
                  <a:gd name="connsiteX35" fmla="*/ 98809 w 159501"/>
                  <a:gd name="connsiteY35" fmla="*/ 151249 h 291546"/>
                  <a:gd name="connsiteX36" fmla="*/ 42126 w 159501"/>
                  <a:gd name="connsiteY36" fmla="*/ 153862 h 291546"/>
                  <a:gd name="connsiteX37" fmla="*/ 32215 w 159501"/>
                  <a:gd name="connsiteY37" fmla="*/ 156040 h 291546"/>
                  <a:gd name="connsiteX38" fmla="*/ 32215 w 159501"/>
                  <a:gd name="connsiteY38" fmla="*/ 168018 h 291546"/>
                  <a:gd name="connsiteX39" fmla="*/ 32215 w 159501"/>
                  <a:gd name="connsiteY39" fmla="*/ 191866 h 291546"/>
                  <a:gd name="connsiteX40" fmla="*/ 32215 w 159501"/>
                  <a:gd name="connsiteY40" fmla="*/ 243591 h 291546"/>
                  <a:gd name="connsiteX41" fmla="*/ 32215 w 159501"/>
                  <a:gd name="connsiteY41" fmla="*/ 269508 h 291546"/>
                  <a:gd name="connsiteX42" fmla="*/ 32215 w 159501"/>
                  <a:gd name="connsiteY42" fmla="*/ 282466 h 291546"/>
                  <a:gd name="connsiteX43" fmla="*/ 32215 w 159501"/>
                  <a:gd name="connsiteY43" fmla="*/ 289000 h 291546"/>
                  <a:gd name="connsiteX44" fmla="*/ 27538 w 159501"/>
                  <a:gd name="connsiteY44" fmla="*/ 290851 h 291546"/>
                  <a:gd name="connsiteX45" fmla="*/ 7604 w 159501"/>
                  <a:gd name="connsiteY45" fmla="*/ 290851 h 291546"/>
                  <a:gd name="connsiteX46" fmla="*/ 31 w 159501"/>
                  <a:gd name="connsiteY46" fmla="*/ 288564 h 291546"/>
                  <a:gd name="connsiteX47" fmla="*/ 31 w 159501"/>
                  <a:gd name="connsiteY47" fmla="*/ 285079 h 291546"/>
                  <a:gd name="connsiteX48" fmla="*/ 31 w 159501"/>
                  <a:gd name="connsiteY48" fmla="*/ 274626 h 291546"/>
                  <a:gd name="connsiteX49" fmla="*/ 31 w 159501"/>
                  <a:gd name="connsiteY49" fmla="*/ 214516 h 291546"/>
                  <a:gd name="connsiteX50" fmla="*/ 143 w 159501"/>
                  <a:gd name="connsiteY50" fmla="*/ 7944 h 291546"/>
                  <a:gd name="connsiteX51" fmla="*/ 143 w 159501"/>
                  <a:gd name="connsiteY51" fmla="*/ 1846 h 291546"/>
                  <a:gd name="connsiteX52" fmla="*/ 5042 w 159501"/>
                  <a:gd name="connsiteY52" fmla="*/ 539 h 291546"/>
                  <a:gd name="connsiteX53" fmla="*/ 17404 w 159501"/>
                  <a:gd name="connsiteY53" fmla="*/ 539 h 291546"/>
                  <a:gd name="connsiteX54" fmla="*/ 42126 w 159501"/>
                  <a:gd name="connsiteY54" fmla="*/ 539 h 291546"/>
                  <a:gd name="connsiteX55" fmla="*/ 98141 w 159501"/>
                  <a:gd name="connsiteY55" fmla="*/ 2826 h 291546"/>
                  <a:gd name="connsiteX56" fmla="*/ 159501 w 159501"/>
                  <a:gd name="connsiteY56" fmla="*/ 76656 h 291546"/>
                  <a:gd name="connsiteX57" fmla="*/ 98809 w 159501"/>
                  <a:gd name="connsiteY57" fmla="*/ 151249 h 291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59501" h="291546">
                    <a:moveTo>
                      <a:pt x="126872" y="76547"/>
                    </a:moveTo>
                    <a:cubicBezTo>
                      <a:pt x="126872" y="74043"/>
                      <a:pt x="126761" y="71647"/>
                      <a:pt x="126427" y="69251"/>
                    </a:cubicBezTo>
                    <a:cubicBezTo>
                      <a:pt x="126204" y="67618"/>
                      <a:pt x="125870" y="65985"/>
                      <a:pt x="125536" y="64460"/>
                    </a:cubicBezTo>
                    <a:cubicBezTo>
                      <a:pt x="125313" y="63371"/>
                      <a:pt x="124979" y="62282"/>
                      <a:pt x="124645" y="61302"/>
                    </a:cubicBezTo>
                    <a:cubicBezTo>
                      <a:pt x="124311" y="60322"/>
                      <a:pt x="123866" y="59342"/>
                      <a:pt x="123532" y="58362"/>
                    </a:cubicBezTo>
                    <a:cubicBezTo>
                      <a:pt x="122752" y="56402"/>
                      <a:pt x="121638" y="54551"/>
                      <a:pt x="120525" y="52917"/>
                    </a:cubicBezTo>
                    <a:cubicBezTo>
                      <a:pt x="119300" y="51175"/>
                      <a:pt x="117963" y="49433"/>
                      <a:pt x="116516" y="47908"/>
                    </a:cubicBezTo>
                    <a:cubicBezTo>
                      <a:pt x="115625" y="47037"/>
                      <a:pt x="114734" y="46166"/>
                      <a:pt x="113843" y="45404"/>
                    </a:cubicBezTo>
                    <a:cubicBezTo>
                      <a:pt x="113398" y="44968"/>
                      <a:pt x="112952" y="44641"/>
                      <a:pt x="112507" y="44315"/>
                    </a:cubicBezTo>
                    <a:cubicBezTo>
                      <a:pt x="112284" y="44097"/>
                      <a:pt x="112061" y="43988"/>
                      <a:pt x="111839" y="43770"/>
                    </a:cubicBezTo>
                    <a:cubicBezTo>
                      <a:pt x="111616" y="43661"/>
                      <a:pt x="111504" y="43443"/>
                      <a:pt x="111282" y="43226"/>
                    </a:cubicBezTo>
                    <a:cubicBezTo>
                      <a:pt x="110725" y="42790"/>
                      <a:pt x="110168" y="42354"/>
                      <a:pt x="109611" y="42028"/>
                    </a:cubicBezTo>
                    <a:cubicBezTo>
                      <a:pt x="108609" y="41266"/>
                      <a:pt x="107607" y="40612"/>
                      <a:pt x="106493" y="40068"/>
                    </a:cubicBezTo>
                    <a:cubicBezTo>
                      <a:pt x="106048" y="39850"/>
                      <a:pt x="105602" y="39523"/>
                      <a:pt x="105157" y="39305"/>
                    </a:cubicBezTo>
                    <a:cubicBezTo>
                      <a:pt x="103709" y="38543"/>
                      <a:pt x="102150" y="37781"/>
                      <a:pt x="100591" y="37128"/>
                    </a:cubicBezTo>
                    <a:cubicBezTo>
                      <a:pt x="99032" y="36474"/>
                      <a:pt x="97584" y="36039"/>
                      <a:pt x="95914" y="35494"/>
                    </a:cubicBezTo>
                    <a:cubicBezTo>
                      <a:pt x="94800" y="35167"/>
                      <a:pt x="93575" y="34841"/>
                      <a:pt x="92462" y="34623"/>
                    </a:cubicBezTo>
                    <a:cubicBezTo>
                      <a:pt x="91237" y="34405"/>
                      <a:pt x="90123" y="34079"/>
                      <a:pt x="88898" y="33861"/>
                    </a:cubicBezTo>
                    <a:cubicBezTo>
                      <a:pt x="87116" y="33534"/>
                      <a:pt x="85334" y="33316"/>
                      <a:pt x="83553" y="33098"/>
                    </a:cubicBezTo>
                    <a:cubicBezTo>
                      <a:pt x="82216" y="32990"/>
                      <a:pt x="80880" y="32881"/>
                      <a:pt x="79544" y="32881"/>
                    </a:cubicBezTo>
                    <a:cubicBezTo>
                      <a:pt x="78207" y="32881"/>
                      <a:pt x="76871" y="32772"/>
                      <a:pt x="75535" y="32772"/>
                    </a:cubicBezTo>
                    <a:lnTo>
                      <a:pt x="32215" y="32772"/>
                    </a:lnTo>
                    <a:lnTo>
                      <a:pt x="32215" y="121738"/>
                    </a:lnTo>
                    <a:lnTo>
                      <a:pt x="75423" y="121738"/>
                    </a:lnTo>
                    <a:cubicBezTo>
                      <a:pt x="79098" y="121738"/>
                      <a:pt x="82773" y="121520"/>
                      <a:pt x="86448" y="120976"/>
                    </a:cubicBezTo>
                    <a:cubicBezTo>
                      <a:pt x="89789" y="120432"/>
                      <a:pt x="93018" y="119778"/>
                      <a:pt x="96248" y="118689"/>
                    </a:cubicBezTo>
                    <a:cubicBezTo>
                      <a:pt x="99255" y="117709"/>
                      <a:pt x="102150" y="116511"/>
                      <a:pt x="104934" y="114987"/>
                    </a:cubicBezTo>
                    <a:cubicBezTo>
                      <a:pt x="107607" y="113571"/>
                      <a:pt x="110168" y="111829"/>
                      <a:pt x="112618" y="109869"/>
                    </a:cubicBezTo>
                    <a:cubicBezTo>
                      <a:pt x="113620" y="108998"/>
                      <a:pt x="114623" y="108127"/>
                      <a:pt x="115514" y="107146"/>
                    </a:cubicBezTo>
                    <a:cubicBezTo>
                      <a:pt x="116404" y="106275"/>
                      <a:pt x="117295" y="105295"/>
                      <a:pt x="118075" y="104206"/>
                    </a:cubicBezTo>
                    <a:cubicBezTo>
                      <a:pt x="118854" y="103226"/>
                      <a:pt x="119634" y="102246"/>
                      <a:pt x="120302" y="101157"/>
                    </a:cubicBezTo>
                    <a:cubicBezTo>
                      <a:pt x="120970" y="100068"/>
                      <a:pt x="121638" y="98979"/>
                      <a:pt x="122195" y="97782"/>
                    </a:cubicBezTo>
                    <a:cubicBezTo>
                      <a:pt x="123309" y="95386"/>
                      <a:pt x="124311" y="92990"/>
                      <a:pt x="124979" y="90377"/>
                    </a:cubicBezTo>
                    <a:cubicBezTo>
                      <a:pt x="125425" y="88852"/>
                      <a:pt x="125759" y="87219"/>
                      <a:pt x="125982" y="85694"/>
                    </a:cubicBezTo>
                    <a:cubicBezTo>
                      <a:pt x="126650" y="82536"/>
                      <a:pt x="126872" y="79487"/>
                      <a:pt x="126872" y="76547"/>
                    </a:cubicBezTo>
                    <a:moveTo>
                      <a:pt x="98809" y="151249"/>
                    </a:moveTo>
                    <a:cubicBezTo>
                      <a:pt x="79766" y="155822"/>
                      <a:pt x="61058" y="153862"/>
                      <a:pt x="42126" y="153862"/>
                    </a:cubicBezTo>
                    <a:cubicBezTo>
                      <a:pt x="39899" y="153862"/>
                      <a:pt x="32215" y="151902"/>
                      <a:pt x="32215" y="156040"/>
                    </a:cubicBezTo>
                    <a:lnTo>
                      <a:pt x="32215" y="168018"/>
                    </a:lnTo>
                    <a:lnTo>
                      <a:pt x="32215" y="191866"/>
                    </a:lnTo>
                    <a:lnTo>
                      <a:pt x="32215" y="243591"/>
                    </a:lnTo>
                    <a:lnTo>
                      <a:pt x="32215" y="269508"/>
                    </a:lnTo>
                    <a:lnTo>
                      <a:pt x="32215" y="282466"/>
                    </a:lnTo>
                    <a:lnTo>
                      <a:pt x="32215" y="289000"/>
                    </a:lnTo>
                    <a:cubicBezTo>
                      <a:pt x="32215" y="292049"/>
                      <a:pt x="29431" y="290851"/>
                      <a:pt x="27538" y="290851"/>
                    </a:cubicBezTo>
                    <a:lnTo>
                      <a:pt x="7604" y="290851"/>
                    </a:lnTo>
                    <a:cubicBezTo>
                      <a:pt x="4708" y="290851"/>
                      <a:pt x="31" y="293464"/>
                      <a:pt x="31" y="288564"/>
                    </a:cubicBezTo>
                    <a:lnTo>
                      <a:pt x="31" y="285079"/>
                    </a:lnTo>
                    <a:cubicBezTo>
                      <a:pt x="31" y="281595"/>
                      <a:pt x="31" y="278110"/>
                      <a:pt x="31" y="274626"/>
                    </a:cubicBezTo>
                    <a:cubicBezTo>
                      <a:pt x="31" y="254589"/>
                      <a:pt x="31" y="234553"/>
                      <a:pt x="31" y="214516"/>
                    </a:cubicBezTo>
                    <a:cubicBezTo>
                      <a:pt x="-80" y="145695"/>
                      <a:pt x="143" y="76874"/>
                      <a:pt x="143" y="7944"/>
                    </a:cubicBezTo>
                    <a:lnTo>
                      <a:pt x="143" y="1846"/>
                    </a:lnTo>
                    <a:cubicBezTo>
                      <a:pt x="143" y="-1312"/>
                      <a:pt x="3261" y="539"/>
                      <a:pt x="5042" y="539"/>
                    </a:cubicBezTo>
                    <a:lnTo>
                      <a:pt x="17404" y="539"/>
                    </a:lnTo>
                    <a:lnTo>
                      <a:pt x="42126" y="539"/>
                    </a:lnTo>
                    <a:cubicBezTo>
                      <a:pt x="60835" y="539"/>
                      <a:pt x="79321" y="-1312"/>
                      <a:pt x="98141" y="2826"/>
                    </a:cubicBezTo>
                    <a:cubicBezTo>
                      <a:pt x="136561" y="11320"/>
                      <a:pt x="159501" y="37672"/>
                      <a:pt x="159501" y="76656"/>
                    </a:cubicBezTo>
                    <a:cubicBezTo>
                      <a:pt x="159390" y="113789"/>
                      <a:pt x="135559" y="142428"/>
                      <a:pt x="98809" y="151249"/>
                    </a:cubicBezTo>
                  </a:path>
                </a:pathLst>
              </a:custGeom>
              <a:grpFill/>
              <a:ln w="11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20" name="Vapaamuotoinen: Muoto 19">
                <a:extLst>
                  <a:ext uri="{FF2B5EF4-FFF2-40B4-BE49-F238E27FC236}">
                    <a16:creationId xmlns:a16="http://schemas.microsoft.com/office/drawing/2014/main" id="{434B4746-318A-4BD9-BEF3-36C90F5D931D}"/>
                  </a:ext>
                </a:extLst>
              </p:cNvPr>
              <p:cNvSpPr/>
              <p:nvPr/>
            </p:nvSpPr>
            <p:spPr bwMode="black">
              <a:xfrm>
                <a:off x="10472624" y="6318240"/>
                <a:ext cx="245775" cy="290311"/>
              </a:xfrm>
              <a:custGeom>
                <a:avLst/>
                <a:gdLst>
                  <a:gd name="connsiteX0" fmla="*/ 172054 w 245775"/>
                  <a:gd name="connsiteY0" fmla="*/ 204176 h 290311"/>
                  <a:gd name="connsiteX1" fmla="*/ 122610 w 245775"/>
                  <a:gd name="connsiteY1" fmla="*/ 77750 h 290311"/>
                  <a:gd name="connsiteX2" fmla="*/ 73165 w 245775"/>
                  <a:gd name="connsiteY2" fmla="*/ 204176 h 290311"/>
                  <a:gd name="connsiteX3" fmla="*/ 172054 w 245775"/>
                  <a:gd name="connsiteY3" fmla="*/ 204176 h 290311"/>
                  <a:gd name="connsiteX4" fmla="*/ 206131 w 245775"/>
                  <a:gd name="connsiteY4" fmla="*/ 290312 h 290311"/>
                  <a:gd name="connsiteX5" fmla="*/ 183190 w 245775"/>
                  <a:gd name="connsiteY5" fmla="*/ 231618 h 290311"/>
                  <a:gd name="connsiteX6" fmla="*/ 62474 w 245775"/>
                  <a:gd name="connsiteY6" fmla="*/ 231618 h 290311"/>
                  <a:gd name="connsiteX7" fmla="*/ 39534 w 245775"/>
                  <a:gd name="connsiteY7" fmla="*/ 290312 h 290311"/>
                  <a:gd name="connsiteX8" fmla="*/ 0 w 245775"/>
                  <a:gd name="connsiteY8" fmla="*/ 290312 h 290311"/>
                  <a:gd name="connsiteX9" fmla="*/ 122721 w 245775"/>
                  <a:gd name="connsiteY9" fmla="*/ 0 h 290311"/>
                  <a:gd name="connsiteX10" fmla="*/ 245776 w 245775"/>
                  <a:gd name="connsiteY10" fmla="*/ 290312 h 290311"/>
                  <a:gd name="connsiteX11" fmla="*/ 206131 w 245775"/>
                  <a:gd name="connsiteY11" fmla="*/ 290312 h 290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5775" h="290311">
                    <a:moveTo>
                      <a:pt x="172054" y="204176"/>
                    </a:moveTo>
                    <a:lnTo>
                      <a:pt x="122610" y="77750"/>
                    </a:lnTo>
                    <a:lnTo>
                      <a:pt x="73165" y="204176"/>
                    </a:lnTo>
                    <a:lnTo>
                      <a:pt x="172054" y="204176"/>
                    </a:lnTo>
                    <a:close/>
                    <a:moveTo>
                      <a:pt x="206131" y="290312"/>
                    </a:moveTo>
                    <a:lnTo>
                      <a:pt x="183190" y="231618"/>
                    </a:lnTo>
                    <a:lnTo>
                      <a:pt x="62474" y="231618"/>
                    </a:lnTo>
                    <a:lnTo>
                      <a:pt x="39534" y="290312"/>
                    </a:lnTo>
                    <a:lnTo>
                      <a:pt x="0" y="290312"/>
                    </a:lnTo>
                    <a:lnTo>
                      <a:pt x="122721" y="0"/>
                    </a:lnTo>
                    <a:lnTo>
                      <a:pt x="245776" y="290312"/>
                    </a:lnTo>
                    <a:lnTo>
                      <a:pt x="206131" y="290312"/>
                    </a:lnTo>
                    <a:close/>
                  </a:path>
                </a:pathLst>
              </a:custGeom>
              <a:grpFill/>
              <a:ln w="11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39981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tsikko 21">
            <a:extLst>
              <a:ext uri="{FF2B5EF4-FFF2-40B4-BE49-F238E27FC236}">
                <a16:creationId xmlns:a16="http://schemas.microsoft.com/office/drawing/2014/main" id="{42627C78-F857-4C35-B9DE-F8E8F893A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3909750"/>
            <a:ext cx="8280000" cy="122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8" name="Alaotsikko">
            <a:extLst>
              <a:ext uri="{FF2B5EF4-FFF2-40B4-BE49-F238E27FC236}">
                <a16:creationId xmlns:a16="http://schemas.microsoft.com/office/drawing/2014/main" id="{E91DDF1F-FE89-4603-A3BF-EF6D771217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00" y="5229000"/>
            <a:ext cx="8280000" cy="1241006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6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BE89B99-CB50-4721-8EC5-09E308DE3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020BB7A-7565-440A-AF71-226D618FE89D}" type="slidenum">
              <a:rPr lang="fi-FI" smtClean="0"/>
              <a:t>‹#›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24E1588-9E6E-4A84-810E-6A616E8CD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67D454E-E1D0-4645-950D-3BF018B7A12A}" type="datetime1">
              <a:rPr lang="fi-FI" smtClean="0"/>
              <a:t>19.12.2023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2470115-13AF-4E2A-AD86-898C49862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3C30A216-C7F8-42EB-967F-C42A5B654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 bwMode="black">
          <a:xfrm>
            <a:off x="9259944" y="5532891"/>
            <a:ext cx="2196000" cy="592921"/>
            <a:chOff x="10274400" y="6210000"/>
            <a:chExt cx="1492250" cy="402908"/>
          </a:xfrm>
          <a:solidFill>
            <a:srgbClr val="FFFFFF"/>
          </a:solidFill>
        </p:grpSpPr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EC11CF2F-5EEB-49C7-B657-CFB988898499}"/>
                </a:ext>
              </a:extLst>
            </p:cNvPr>
            <p:cNvSpPr/>
            <p:nvPr/>
          </p:nvSpPr>
          <p:spPr bwMode="black">
            <a:xfrm>
              <a:off x="11466195" y="6216751"/>
              <a:ext cx="301902" cy="392018"/>
            </a:xfrm>
            <a:custGeom>
              <a:avLst/>
              <a:gdLst>
                <a:gd name="connsiteX0" fmla="*/ 150227 w 301902"/>
                <a:gd name="connsiteY0" fmla="*/ 0 h 392018"/>
                <a:gd name="connsiteX1" fmla="*/ 126062 w 301902"/>
                <a:gd name="connsiteY1" fmla="*/ 55318 h 392018"/>
                <a:gd name="connsiteX2" fmla="*/ 126062 w 301902"/>
                <a:gd name="connsiteY2" fmla="*/ 170419 h 392018"/>
                <a:gd name="connsiteX3" fmla="*/ 96439 w 301902"/>
                <a:gd name="connsiteY3" fmla="*/ 105409 h 392018"/>
                <a:gd name="connsiteX4" fmla="*/ 69935 w 301902"/>
                <a:gd name="connsiteY4" fmla="*/ 165955 h 392018"/>
                <a:gd name="connsiteX5" fmla="*/ 101896 w 301902"/>
                <a:gd name="connsiteY5" fmla="*/ 235756 h 392018"/>
                <a:gd name="connsiteX6" fmla="*/ 52786 w 301902"/>
                <a:gd name="connsiteY6" fmla="*/ 205265 h 392018"/>
                <a:gd name="connsiteX7" fmla="*/ 33409 w 301902"/>
                <a:gd name="connsiteY7" fmla="*/ 249476 h 392018"/>
                <a:gd name="connsiteX8" fmla="*/ 80849 w 301902"/>
                <a:gd name="connsiteY8" fmla="*/ 278878 h 392018"/>
                <a:gd name="connsiteX9" fmla="*/ 20491 w 301902"/>
                <a:gd name="connsiteY9" fmla="*/ 278878 h 392018"/>
                <a:gd name="connsiteX10" fmla="*/ 0 w 301902"/>
                <a:gd name="connsiteY10" fmla="*/ 325811 h 392018"/>
                <a:gd name="connsiteX11" fmla="*/ 126062 w 301902"/>
                <a:gd name="connsiteY11" fmla="*/ 325811 h 392018"/>
                <a:gd name="connsiteX12" fmla="*/ 126062 w 301902"/>
                <a:gd name="connsiteY12" fmla="*/ 392019 h 392018"/>
                <a:gd name="connsiteX13" fmla="*/ 175729 w 301902"/>
                <a:gd name="connsiteY13" fmla="*/ 392019 h 392018"/>
                <a:gd name="connsiteX14" fmla="*/ 175729 w 301902"/>
                <a:gd name="connsiteY14" fmla="*/ 325811 h 392018"/>
                <a:gd name="connsiteX15" fmla="*/ 301902 w 301902"/>
                <a:gd name="connsiteY15" fmla="*/ 325811 h 392018"/>
                <a:gd name="connsiteX16" fmla="*/ 281300 w 301902"/>
                <a:gd name="connsiteY16" fmla="*/ 278878 h 392018"/>
                <a:gd name="connsiteX17" fmla="*/ 221054 w 301902"/>
                <a:gd name="connsiteY17" fmla="*/ 278878 h 392018"/>
                <a:gd name="connsiteX18" fmla="*/ 268494 w 301902"/>
                <a:gd name="connsiteY18" fmla="*/ 249476 h 392018"/>
                <a:gd name="connsiteX19" fmla="*/ 249117 w 301902"/>
                <a:gd name="connsiteY19" fmla="*/ 205265 h 392018"/>
                <a:gd name="connsiteX20" fmla="*/ 199895 w 301902"/>
                <a:gd name="connsiteY20" fmla="*/ 235756 h 392018"/>
                <a:gd name="connsiteX21" fmla="*/ 231967 w 301902"/>
                <a:gd name="connsiteY21" fmla="*/ 165955 h 392018"/>
                <a:gd name="connsiteX22" fmla="*/ 205463 w 301902"/>
                <a:gd name="connsiteY22" fmla="*/ 105409 h 392018"/>
                <a:gd name="connsiteX23" fmla="*/ 175729 w 301902"/>
                <a:gd name="connsiteY23" fmla="*/ 170419 h 392018"/>
                <a:gd name="connsiteX24" fmla="*/ 175729 w 301902"/>
                <a:gd name="connsiteY24" fmla="*/ 55318 h 392018"/>
                <a:gd name="connsiteX25" fmla="*/ 151675 w 301902"/>
                <a:gd name="connsiteY25" fmla="*/ 0 h 39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01902" h="392018">
                  <a:moveTo>
                    <a:pt x="150227" y="0"/>
                  </a:moveTo>
                  <a:lnTo>
                    <a:pt x="126062" y="55318"/>
                  </a:lnTo>
                  <a:lnTo>
                    <a:pt x="126062" y="170419"/>
                  </a:lnTo>
                  <a:lnTo>
                    <a:pt x="96439" y="105409"/>
                  </a:lnTo>
                  <a:lnTo>
                    <a:pt x="69935" y="165955"/>
                  </a:lnTo>
                  <a:lnTo>
                    <a:pt x="101896" y="235756"/>
                  </a:lnTo>
                  <a:lnTo>
                    <a:pt x="52786" y="205265"/>
                  </a:lnTo>
                  <a:lnTo>
                    <a:pt x="33409" y="249476"/>
                  </a:lnTo>
                  <a:lnTo>
                    <a:pt x="80849" y="278878"/>
                  </a:lnTo>
                  <a:lnTo>
                    <a:pt x="20491" y="278878"/>
                  </a:lnTo>
                  <a:lnTo>
                    <a:pt x="0" y="325811"/>
                  </a:lnTo>
                  <a:lnTo>
                    <a:pt x="126062" y="325811"/>
                  </a:lnTo>
                  <a:lnTo>
                    <a:pt x="126062" y="392019"/>
                  </a:lnTo>
                  <a:lnTo>
                    <a:pt x="175729" y="392019"/>
                  </a:lnTo>
                  <a:lnTo>
                    <a:pt x="175729" y="325811"/>
                  </a:lnTo>
                  <a:lnTo>
                    <a:pt x="301902" y="325811"/>
                  </a:lnTo>
                  <a:lnTo>
                    <a:pt x="281300" y="278878"/>
                  </a:lnTo>
                  <a:lnTo>
                    <a:pt x="221054" y="278878"/>
                  </a:lnTo>
                  <a:lnTo>
                    <a:pt x="268494" y="249476"/>
                  </a:lnTo>
                  <a:lnTo>
                    <a:pt x="249117" y="205265"/>
                  </a:lnTo>
                  <a:lnTo>
                    <a:pt x="199895" y="235756"/>
                  </a:lnTo>
                  <a:lnTo>
                    <a:pt x="231967" y="165955"/>
                  </a:lnTo>
                  <a:lnTo>
                    <a:pt x="205463" y="105409"/>
                  </a:lnTo>
                  <a:lnTo>
                    <a:pt x="175729" y="170419"/>
                  </a:lnTo>
                  <a:lnTo>
                    <a:pt x="175729" y="55318"/>
                  </a:lnTo>
                  <a:lnTo>
                    <a:pt x="151675" y="0"/>
                  </a:lnTo>
                  <a:close/>
                </a:path>
              </a:pathLst>
            </a:custGeom>
            <a:grpFill/>
            <a:ln w="11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grpSp>
          <p:nvGrpSpPr>
            <p:cNvPr id="15" name="Kuva 10">
              <a:extLst>
                <a:ext uri="{FF2B5EF4-FFF2-40B4-BE49-F238E27FC236}">
                  <a16:creationId xmlns:a16="http://schemas.microsoft.com/office/drawing/2014/main" id="{974D59E4-C489-4D86-9ADE-0A22503B24E7}"/>
                </a:ext>
              </a:extLst>
            </p:cNvPr>
            <p:cNvGrpSpPr/>
            <p:nvPr/>
          </p:nvGrpSpPr>
          <p:grpSpPr bwMode="black">
            <a:xfrm>
              <a:off x="10278854" y="6317762"/>
              <a:ext cx="1072638" cy="291633"/>
              <a:chOff x="10278854" y="6317762"/>
              <a:chExt cx="1072638" cy="291633"/>
            </a:xfrm>
            <a:grpFill/>
          </p:grpSpPr>
          <p:sp>
            <p:nvSpPr>
              <p:cNvPr id="16" name="Vapaamuotoinen: Muoto 15">
                <a:extLst>
                  <a:ext uri="{FF2B5EF4-FFF2-40B4-BE49-F238E27FC236}">
                    <a16:creationId xmlns:a16="http://schemas.microsoft.com/office/drawing/2014/main" id="{30BCBFC5-BEC8-4C97-9AE0-5C60F02304EC}"/>
                  </a:ext>
                </a:extLst>
              </p:cNvPr>
              <p:cNvSpPr/>
              <p:nvPr/>
            </p:nvSpPr>
            <p:spPr bwMode="black">
              <a:xfrm>
                <a:off x="11056272" y="6317762"/>
                <a:ext cx="295220" cy="291633"/>
              </a:xfrm>
              <a:custGeom>
                <a:avLst/>
                <a:gdLst>
                  <a:gd name="connsiteX0" fmla="*/ 295221 w 295220"/>
                  <a:gd name="connsiteY0" fmla="*/ 145634 h 291633"/>
                  <a:gd name="connsiteX1" fmla="*/ 293884 w 295220"/>
                  <a:gd name="connsiteY1" fmla="*/ 123093 h 291633"/>
                  <a:gd name="connsiteX2" fmla="*/ 292214 w 295220"/>
                  <a:gd name="connsiteY2" fmla="*/ 112312 h 291633"/>
                  <a:gd name="connsiteX3" fmla="*/ 289764 w 295220"/>
                  <a:gd name="connsiteY3" fmla="*/ 101859 h 291633"/>
                  <a:gd name="connsiteX4" fmla="*/ 282748 w 295220"/>
                  <a:gd name="connsiteY4" fmla="*/ 82149 h 291633"/>
                  <a:gd name="connsiteX5" fmla="*/ 276178 w 295220"/>
                  <a:gd name="connsiteY5" fmla="*/ 69190 h 291633"/>
                  <a:gd name="connsiteX6" fmla="*/ 270610 w 295220"/>
                  <a:gd name="connsiteY6" fmla="*/ 60479 h 291633"/>
                  <a:gd name="connsiteX7" fmla="*/ 264373 w 295220"/>
                  <a:gd name="connsiteY7" fmla="*/ 52094 h 291633"/>
                  <a:gd name="connsiteX8" fmla="*/ 255353 w 295220"/>
                  <a:gd name="connsiteY8" fmla="*/ 42076 h 291633"/>
                  <a:gd name="connsiteX9" fmla="*/ 254239 w 295220"/>
                  <a:gd name="connsiteY9" fmla="*/ 40987 h 291633"/>
                  <a:gd name="connsiteX10" fmla="*/ 253237 w 295220"/>
                  <a:gd name="connsiteY10" fmla="*/ 40116 h 291633"/>
                  <a:gd name="connsiteX11" fmla="*/ 252680 w 295220"/>
                  <a:gd name="connsiteY11" fmla="*/ 39571 h 291633"/>
                  <a:gd name="connsiteX12" fmla="*/ 252235 w 295220"/>
                  <a:gd name="connsiteY12" fmla="*/ 39027 h 291633"/>
                  <a:gd name="connsiteX13" fmla="*/ 250230 w 295220"/>
                  <a:gd name="connsiteY13" fmla="*/ 37284 h 291633"/>
                  <a:gd name="connsiteX14" fmla="*/ 247112 w 295220"/>
                  <a:gd name="connsiteY14" fmla="*/ 34562 h 291633"/>
                  <a:gd name="connsiteX15" fmla="*/ 243994 w 295220"/>
                  <a:gd name="connsiteY15" fmla="*/ 31949 h 291633"/>
                  <a:gd name="connsiteX16" fmla="*/ 239874 w 295220"/>
                  <a:gd name="connsiteY16" fmla="*/ 28682 h 291633"/>
                  <a:gd name="connsiteX17" fmla="*/ 235642 w 295220"/>
                  <a:gd name="connsiteY17" fmla="*/ 25633 h 291633"/>
                  <a:gd name="connsiteX18" fmla="*/ 231299 w 295220"/>
                  <a:gd name="connsiteY18" fmla="*/ 22802 h 291633"/>
                  <a:gd name="connsiteX19" fmla="*/ 226844 w 295220"/>
                  <a:gd name="connsiteY19" fmla="*/ 20079 h 291633"/>
                  <a:gd name="connsiteX20" fmla="*/ 219494 w 295220"/>
                  <a:gd name="connsiteY20" fmla="*/ 16050 h 291633"/>
                  <a:gd name="connsiteX21" fmla="*/ 210697 w 295220"/>
                  <a:gd name="connsiteY21" fmla="*/ 11912 h 291633"/>
                  <a:gd name="connsiteX22" fmla="*/ 200786 w 295220"/>
                  <a:gd name="connsiteY22" fmla="*/ 8210 h 291633"/>
                  <a:gd name="connsiteX23" fmla="*/ 180072 w 295220"/>
                  <a:gd name="connsiteY23" fmla="*/ 2874 h 291633"/>
                  <a:gd name="connsiteX24" fmla="*/ 158023 w 295220"/>
                  <a:gd name="connsiteY24" fmla="*/ 261 h 291633"/>
                  <a:gd name="connsiteX25" fmla="*/ 146552 w 295220"/>
                  <a:gd name="connsiteY25" fmla="*/ 43 h 291633"/>
                  <a:gd name="connsiteX26" fmla="*/ 134971 w 295220"/>
                  <a:gd name="connsiteY26" fmla="*/ 478 h 291633"/>
                  <a:gd name="connsiteX27" fmla="*/ 112921 w 295220"/>
                  <a:gd name="connsiteY27" fmla="*/ 3310 h 291633"/>
                  <a:gd name="connsiteX28" fmla="*/ 92208 w 295220"/>
                  <a:gd name="connsiteY28" fmla="*/ 8972 h 291633"/>
                  <a:gd name="connsiteX29" fmla="*/ 82408 w 295220"/>
                  <a:gd name="connsiteY29" fmla="*/ 12783 h 291633"/>
                  <a:gd name="connsiteX30" fmla="*/ 73053 w 295220"/>
                  <a:gd name="connsiteY30" fmla="*/ 17357 h 291633"/>
                  <a:gd name="connsiteX31" fmla="*/ 64033 w 295220"/>
                  <a:gd name="connsiteY31" fmla="*/ 22584 h 291633"/>
                  <a:gd name="connsiteX32" fmla="*/ 55458 w 295220"/>
                  <a:gd name="connsiteY32" fmla="*/ 28573 h 291633"/>
                  <a:gd name="connsiteX33" fmla="*/ 39645 w 295220"/>
                  <a:gd name="connsiteY33" fmla="*/ 42403 h 291633"/>
                  <a:gd name="connsiteX34" fmla="*/ 32629 w 295220"/>
                  <a:gd name="connsiteY34" fmla="*/ 50025 h 291633"/>
                  <a:gd name="connsiteX35" fmla="*/ 26170 w 295220"/>
                  <a:gd name="connsiteY35" fmla="*/ 58192 h 291633"/>
                  <a:gd name="connsiteX36" fmla="*/ 23275 w 295220"/>
                  <a:gd name="connsiteY36" fmla="*/ 62439 h 291633"/>
                  <a:gd name="connsiteX37" fmla="*/ 20491 w 295220"/>
                  <a:gd name="connsiteY37" fmla="*/ 66795 h 291633"/>
                  <a:gd name="connsiteX38" fmla="*/ 15479 w 295220"/>
                  <a:gd name="connsiteY38" fmla="*/ 75724 h 291633"/>
                  <a:gd name="connsiteX39" fmla="*/ 7573 w 295220"/>
                  <a:gd name="connsiteY39" fmla="*/ 94889 h 291633"/>
                  <a:gd name="connsiteX40" fmla="*/ 6014 w 295220"/>
                  <a:gd name="connsiteY40" fmla="*/ 99899 h 291633"/>
                  <a:gd name="connsiteX41" fmla="*/ 4677 w 295220"/>
                  <a:gd name="connsiteY41" fmla="*/ 105017 h 291633"/>
                  <a:gd name="connsiteX42" fmla="*/ 2450 w 295220"/>
                  <a:gd name="connsiteY42" fmla="*/ 115470 h 291633"/>
                  <a:gd name="connsiteX43" fmla="*/ 891 w 295220"/>
                  <a:gd name="connsiteY43" fmla="*/ 126469 h 291633"/>
                  <a:gd name="connsiteX44" fmla="*/ 111 w 295220"/>
                  <a:gd name="connsiteY44" fmla="*/ 137576 h 291633"/>
                  <a:gd name="connsiteX45" fmla="*/ 0 w 295220"/>
                  <a:gd name="connsiteY45" fmla="*/ 143238 h 291633"/>
                  <a:gd name="connsiteX46" fmla="*/ 0 w 295220"/>
                  <a:gd name="connsiteY46" fmla="*/ 149010 h 291633"/>
                  <a:gd name="connsiteX47" fmla="*/ 223 w 295220"/>
                  <a:gd name="connsiteY47" fmla="*/ 154672 h 291633"/>
                  <a:gd name="connsiteX48" fmla="*/ 557 w 295220"/>
                  <a:gd name="connsiteY48" fmla="*/ 160335 h 291633"/>
                  <a:gd name="connsiteX49" fmla="*/ 3675 w 295220"/>
                  <a:gd name="connsiteY49" fmla="*/ 182005 h 291633"/>
                  <a:gd name="connsiteX50" fmla="*/ 6348 w 295220"/>
                  <a:gd name="connsiteY50" fmla="*/ 192350 h 291633"/>
                  <a:gd name="connsiteX51" fmla="*/ 9689 w 295220"/>
                  <a:gd name="connsiteY51" fmla="*/ 202259 h 291633"/>
                  <a:gd name="connsiteX52" fmla="*/ 18486 w 295220"/>
                  <a:gd name="connsiteY52" fmla="*/ 220989 h 291633"/>
                  <a:gd name="connsiteX53" fmla="*/ 23943 w 295220"/>
                  <a:gd name="connsiteY53" fmla="*/ 229809 h 291633"/>
                  <a:gd name="connsiteX54" fmla="*/ 30068 w 295220"/>
                  <a:gd name="connsiteY54" fmla="*/ 238194 h 291633"/>
                  <a:gd name="connsiteX55" fmla="*/ 36861 w 295220"/>
                  <a:gd name="connsiteY55" fmla="*/ 246143 h 291633"/>
                  <a:gd name="connsiteX56" fmla="*/ 44322 w 295220"/>
                  <a:gd name="connsiteY56" fmla="*/ 253657 h 291633"/>
                  <a:gd name="connsiteX57" fmla="*/ 52229 w 295220"/>
                  <a:gd name="connsiteY57" fmla="*/ 260517 h 291633"/>
                  <a:gd name="connsiteX58" fmla="*/ 60581 w 295220"/>
                  <a:gd name="connsiteY58" fmla="*/ 266724 h 291633"/>
                  <a:gd name="connsiteX59" fmla="*/ 69379 w 295220"/>
                  <a:gd name="connsiteY59" fmla="*/ 272278 h 291633"/>
                  <a:gd name="connsiteX60" fmla="*/ 78510 w 295220"/>
                  <a:gd name="connsiteY60" fmla="*/ 277069 h 291633"/>
                  <a:gd name="connsiteX61" fmla="*/ 97999 w 295220"/>
                  <a:gd name="connsiteY61" fmla="*/ 284692 h 291633"/>
                  <a:gd name="connsiteX62" fmla="*/ 108355 w 295220"/>
                  <a:gd name="connsiteY62" fmla="*/ 287414 h 291633"/>
                  <a:gd name="connsiteX63" fmla="*/ 119046 w 295220"/>
                  <a:gd name="connsiteY63" fmla="*/ 289483 h 291633"/>
                  <a:gd name="connsiteX64" fmla="*/ 141541 w 295220"/>
                  <a:gd name="connsiteY64" fmla="*/ 291552 h 291633"/>
                  <a:gd name="connsiteX65" fmla="*/ 153011 w 295220"/>
                  <a:gd name="connsiteY65" fmla="*/ 291552 h 291633"/>
                  <a:gd name="connsiteX66" fmla="*/ 164482 w 295220"/>
                  <a:gd name="connsiteY66" fmla="*/ 290899 h 291633"/>
                  <a:gd name="connsiteX67" fmla="*/ 186197 w 295220"/>
                  <a:gd name="connsiteY67" fmla="*/ 287523 h 291633"/>
                  <a:gd name="connsiteX68" fmla="*/ 196554 w 295220"/>
                  <a:gd name="connsiteY68" fmla="*/ 284801 h 291633"/>
                  <a:gd name="connsiteX69" fmla="*/ 206576 w 295220"/>
                  <a:gd name="connsiteY69" fmla="*/ 281316 h 291633"/>
                  <a:gd name="connsiteX70" fmla="*/ 225397 w 295220"/>
                  <a:gd name="connsiteY70" fmla="*/ 272278 h 291633"/>
                  <a:gd name="connsiteX71" fmla="*/ 234194 w 295220"/>
                  <a:gd name="connsiteY71" fmla="*/ 266724 h 291633"/>
                  <a:gd name="connsiteX72" fmla="*/ 242658 w 295220"/>
                  <a:gd name="connsiteY72" fmla="*/ 260300 h 291633"/>
                  <a:gd name="connsiteX73" fmla="*/ 249673 w 295220"/>
                  <a:gd name="connsiteY73" fmla="*/ 254310 h 291633"/>
                  <a:gd name="connsiteX74" fmla="*/ 252346 w 295220"/>
                  <a:gd name="connsiteY74" fmla="*/ 251806 h 291633"/>
                  <a:gd name="connsiteX75" fmla="*/ 254239 w 295220"/>
                  <a:gd name="connsiteY75" fmla="*/ 249955 h 291633"/>
                  <a:gd name="connsiteX76" fmla="*/ 256132 w 295220"/>
                  <a:gd name="connsiteY76" fmla="*/ 248103 h 291633"/>
                  <a:gd name="connsiteX77" fmla="*/ 259585 w 295220"/>
                  <a:gd name="connsiteY77" fmla="*/ 244510 h 291633"/>
                  <a:gd name="connsiteX78" fmla="*/ 268939 w 295220"/>
                  <a:gd name="connsiteY78" fmla="*/ 233076 h 291633"/>
                  <a:gd name="connsiteX79" fmla="*/ 274730 w 295220"/>
                  <a:gd name="connsiteY79" fmla="*/ 224473 h 291633"/>
                  <a:gd name="connsiteX80" fmla="*/ 279741 w 295220"/>
                  <a:gd name="connsiteY80" fmla="*/ 215435 h 291633"/>
                  <a:gd name="connsiteX81" fmla="*/ 284084 w 295220"/>
                  <a:gd name="connsiteY81" fmla="*/ 206070 h 291633"/>
                  <a:gd name="connsiteX82" fmla="*/ 287648 w 295220"/>
                  <a:gd name="connsiteY82" fmla="*/ 196270 h 291633"/>
                  <a:gd name="connsiteX83" fmla="*/ 291546 w 295220"/>
                  <a:gd name="connsiteY83" fmla="*/ 181896 h 291633"/>
                  <a:gd name="connsiteX84" fmla="*/ 293884 w 295220"/>
                  <a:gd name="connsiteY84" fmla="*/ 168284 h 291633"/>
                  <a:gd name="connsiteX85" fmla="*/ 294886 w 295220"/>
                  <a:gd name="connsiteY85" fmla="*/ 157177 h 291633"/>
                  <a:gd name="connsiteX86" fmla="*/ 295221 w 295220"/>
                  <a:gd name="connsiteY86" fmla="*/ 145634 h 291633"/>
                  <a:gd name="connsiteX87" fmla="*/ 262591 w 295220"/>
                  <a:gd name="connsiteY87" fmla="*/ 160661 h 291633"/>
                  <a:gd name="connsiteX88" fmla="*/ 260921 w 295220"/>
                  <a:gd name="connsiteY88" fmla="*/ 172422 h 291633"/>
                  <a:gd name="connsiteX89" fmla="*/ 257469 w 295220"/>
                  <a:gd name="connsiteY89" fmla="*/ 185816 h 291633"/>
                  <a:gd name="connsiteX90" fmla="*/ 255130 w 295220"/>
                  <a:gd name="connsiteY90" fmla="*/ 192241 h 291633"/>
                  <a:gd name="connsiteX91" fmla="*/ 250119 w 295220"/>
                  <a:gd name="connsiteY91" fmla="*/ 203130 h 291633"/>
                  <a:gd name="connsiteX92" fmla="*/ 244217 w 295220"/>
                  <a:gd name="connsiteY92" fmla="*/ 212822 h 291633"/>
                  <a:gd name="connsiteX93" fmla="*/ 240319 w 295220"/>
                  <a:gd name="connsiteY93" fmla="*/ 218158 h 291633"/>
                  <a:gd name="connsiteX94" fmla="*/ 237869 w 295220"/>
                  <a:gd name="connsiteY94" fmla="*/ 221207 h 291633"/>
                  <a:gd name="connsiteX95" fmla="*/ 234194 w 295220"/>
                  <a:gd name="connsiteY95" fmla="*/ 225236 h 291633"/>
                  <a:gd name="connsiteX96" fmla="*/ 232524 w 295220"/>
                  <a:gd name="connsiteY96" fmla="*/ 226978 h 291633"/>
                  <a:gd name="connsiteX97" fmla="*/ 231410 w 295220"/>
                  <a:gd name="connsiteY97" fmla="*/ 228176 h 291633"/>
                  <a:gd name="connsiteX98" fmla="*/ 230185 w 295220"/>
                  <a:gd name="connsiteY98" fmla="*/ 229374 h 291633"/>
                  <a:gd name="connsiteX99" fmla="*/ 228626 w 295220"/>
                  <a:gd name="connsiteY99" fmla="*/ 230789 h 291633"/>
                  <a:gd name="connsiteX100" fmla="*/ 225174 w 295220"/>
                  <a:gd name="connsiteY100" fmla="*/ 233838 h 291633"/>
                  <a:gd name="connsiteX101" fmla="*/ 219940 w 295220"/>
                  <a:gd name="connsiteY101" fmla="*/ 237976 h 291633"/>
                  <a:gd name="connsiteX102" fmla="*/ 214483 w 295220"/>
                  <a:gd name="connsiteY102" fmla="*/ 241788 h 291633"/>
                  <a:gd name="connsiteX103" fmla="*/ 203681 w 295220"/>
                  <a:gd name="connsiteY103" fmla="*/ 247886 h 291633"/>
                  <a:gd name="connsiteX104" fmla="*/ 191320 w 295220"/>
                  <a:gd name="connsiteY104" fmla="*/ 253004 h 291633"/>
                  <a:gd name="connsiteX105" fmla="*/ 178068 w 295220"/>
                  <a:gd name="connsiteY105" fmla="*/ 256706 h 291633"/>
                  <a:gd name="connsiteX106" fmla="*/ 163925 w 295220"/>
                  <a:gd name="connsiteY106" fmla="*/ 258993 h 291633"/>
                  <a:gd name="connsiteX107" fmla="*/ 148891 w 295220"/>
                  <a:gd name="connsiteY107" fmla="*/ 259864 h 291633"/>
                  <a:gd name="connsiteX108" fmla="*/ 133746 w 295220"/>
                  <a:gd name="connsiteY108" fmla="*/ 259319 h 291633"/>
                  <a:gd name="connsiteX109" fmla="*/ 119491 w 295220"/>
                  <a:gd name="connsiteY109" fmla="*/ 257250 h 291633"/>
                  <a:gd name="connsiteX110" fmla="*/ 106239 w 295220"/>
                  <a:gd name="connsiteY110" fmla="*/ 253766 h 291633"/>
                  <a:gd name="connsiteX111" fmla="*/ 93767 w 295220"/>
                  <a:gd name="connsiteY111" fmla="*/ 248866 h 291633"/>
                  <a:gd name="connsiteX112" fmla="*/ 82185 w 295220"/>
                  <a:gd name="connsiteY112" fmla="*/ 242441 h 291633"/>
                  <a:gd name="connsiteX113" fmla="*/ 71383 w 295220"/>
                  <a:gd name="connsiteY113" fmla="*/ 234601 h 291633"/>
                  <a:gd name="connsiteX114" fmla="*/ 61472 w 295220"/>
                  <a:gd name="connsiteY114" fmla="*/ 225345 h 291633"/>
                  <a:gd name="connsiteX115" fmla="*/ 57017 w 295220"/>
                  <a:gd name="connsiteY115" fmla="*/ 220444 h 291633"/>
                  <a:gd name="connsiteX116" fmla="*/ 52897 w 295220"/>
                  <a:gd name="connsiteY116" fmla="*/ 215217 h 291633"/>
                  <a:gd name="connsiteX117" fmla="*/ 45770 w 295220"/>
                  <a:gd name="connsiteY117" fmla="*/ 204219 h 291633"/>
                  <a:gd name="connsiteX118" fmla="*/ 40090 w 295220"/>
                  <a:gd name="connsiteY118" fmla="*/ 192459 h 291633"/>
                  <a:gd name="connsiteX119" fmla="*/ 35859 w 295220"/>
                  <a:gd name="connsiteY119" fmla="*/ 179827 h 291633"/>
                  <a:gd name="connsiteX120" fmla="*/ 33075 w 295220"/>
                  <a:gd name="connsiteY120" fmla="*/ 166215 h 291633"/>
                  <a:gd name="connsiteX121" fmla="*/ 31738 w 295220"/>
                  <a:gd name="connsiteY121" fmla="*/ 151732 h 291633"/>
                  <a:gd name="connsiteX122" fmla="*/ 31627 w 295220"/>
                  <a:gd name="connsiteY122" fmla="*/ 144218 h 291633"/>
                  <a:gd name="connsiteX123" fmla="*/ 31850 w 295220"/>
                  <a:gd name="connsiteY123" fmla="*/ 136705 h 291633"/>
                  <a:gd name="connsiteX124" fmla="*/ 33520 w 295220"/>
                  <a:gd name="connsiteY124" fmla="*/ 122331 h 291633"/>
                  <a:gd name="connsiteX125" fmla="*/ 36638 w 295220"/>
                  <a:gd name="connsiteY125" fmla="*/ 108937 h 291633"/>
                  <a:gd name="connsiteX126" fmla="*/ 41204 w 295220"/>
                  <a:gd name="connsiteY126" fmla="*/ 96414 h 291633"/>
                  <a:gd name="connsiteX127" fmla="*/ 47217 w 295220"/>
                  <a:gd name="connsiteY127" fmla="*/ 84653 h 291633"/>
                  <a:gd name="connsiteX128" fmla="*/ 54679 w 295220"/>
                  <a:gd name="connsiteY128" fmla="*/ 73764 h 291633"/>
                  <a:gd name="connsiteX129" fmla="*/ 63699 w 295220"/>
                  <a:gd name="connsiteY129" fmla="*/ 63637 h 291633"/>
                  <a:gd name="connsiteX130" fmla="*/ 73833 w 295220"/>
                  <a:gd name="connsiteY130" fmla="*/ 54599 h 291633"/>
                  <a:gd name="connsiteX131" fmla="*/ 84746 w 295220"/>
                  <a:gd name="connsiteY131" fmla="*/ 47085 h 291633"/>
                  <a:gd name="connsiteX132" fmla="*/ 96439 w 295220"/>
                  <a:gd name="connsiteY132" fmla="*/ 40987 h 291633"/>
                  <a:gd name="connsiteX133" fmla="*/ 108912 w 295220"/>
                  <a:gd name="connsiteY133" fmla="*/ 36304 h 291633"/>
                  <a:gd name="connsiteX134" fmla="*/ 122275 w 295220"/>
                  <a:gd name="connsiteY134" fmla="*/ 33038 h 291633"/>
                  <a:gd name="connsiteX135" fmla="*/ 136641 w 295220"/>
                  <a:gd name="connsiteY135" fmla="*/ 31295 h 291633"/>
                  <a:gd name="connsiteX136" fmla="*/ 144214 w 295220"/>
                  <a:gd name="connsiteY136" fmla="*/ 30969 h 291633"/>
                  <a:gd name="connsiteX137" fmla="*/ 151786 w 295220"/>
                  <a:gd name="connsiteY137" fmla="*/ 30969 h 291633"/>
                  <a:gd name="connsiteX138" fmla="*/ 166597 w 295220"/>
                  <a:gd name="connsiteY138" fmla="*/ 32166 h 291633"/>
                  <a:gd name="connsiteX139" fmla="*/ 180518 w 295220"/>
                  <a:gd name="connsiteY139" fmla="*/ 34780 h 291633"/>
                  <a:gd name="connsiteX140" fmla="*/ 193547 w 295220"/>
                  <a:gd name="connsiteY140" fmla="*/ 38809 h 291633"/>
                  <a:gd name="connsiteX141" fmla="*/ 205686 w 295220"/>
                  <a:gd name="connsiteY141" fmla="*/ 44363 h 291633"/>
                  <a:gd name="connsiteX142" fmla="*/ 217044 w 295220"/>
                  <a:gd name="connsiteY142" fmla="*/ 51332 h 291633"/>
                  <a:gd name="connsiteX143" fmla="*/ 227512 w 295220"/>
                  <a:gd name="connsiteY143" fmla="*/ 59717 h 291633"/>
                  <a:gd name="connsiteX144" fmla="*/ 232412 w 295220"/>
                  <a:gd name="connsiteY144" fmla="*/ 64399 h 291633"/>
                  <a:gd name="connsiteX145" fmla="*/ 236978 w 295220"/>
                  <a:gd name="connsiteY145" fmla="*/ 69299 h 291633"/>
                  <a:gd name="connsiteX146" fmla="*/ 244885 w 295220"/>
                  <a:gd name="connsiteY146" fmla="*/ 79862 h 291633"/>
                  <a:gd name="connsiteX147" fmla="*/ 251455 w 295220"/>
                  <a:gd name="connsiteY147" fmla="*/ 91187 h 291633"/>
                  <a:gd name="connsiteX148" fmla="*/ 256578 w 295220"/>
                  <a:gd name="connsiteY148" fmla="*/ 103383 h 291633"/>
                  <a:gd name="connsiteX149" fmla="*/ 260253 w 295220"/>
                  <a:gd name="connsiteY149" fmla="*/ 116450 h 291633"/>
                  <a:gd name="connsiteX150" fmla="*/ 262369 w 295220"/>
                  <a:gd name="connsiteY150" fmla="*/ 130498 h 291633"/>
                  <a:gd name="connsiteX151" fmla="*/ 263148 w 295220"/>
                  <a:gd name="connsiteY151" fmla="*/ 145416 h 291633"/>
                  <a:gd name="connsiteX152" fmla="*/ 262591 w 295220"/>
                  <a:gd name="connsiteY152" fmla="*/ 160661 h 291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295220" h="291633">
                    <a:moveTo>
                      <a:pt x="295221" y="145634"/>
                    </a:moveTo>
                    <a:cubicBezTo>
                      <a:pt x="295221" y="138120"/>
                      <a:pt x="294775" y="130607"/>
                      <a:pt x="293884" y="123093"/>
                    </a:cubicBezTo>
                    <a:cubicBezTo>
                      <a:pt x="293439" y="119500"/>
                      <a:pt x="292882" y="115906"/>
                      <a:pt x="292214" y="112312"/>
                    </a:cubicBezTo>
                    <a:cubicBezTo>
                      <a:pt x="291546" y="108828"/>
                      <a:pt x="290766" y="105343"/>
                      <a:pt x="289764" y="101859"/>
                    </a:cubicBezTo>
                    <a:cubicBezTo>
                      <a:pt x="287871" y="95107"/>
                      <a:pt x="285643" y="88465"/>
                      <a:pt x="282748" y="82149"/>
                    </a:cubicBezTo>
                    <a:cubicBezTo>
                      <a:pt x="280855" y="77684"/>
                      <a:pt x="278628" y="73328"/>
                      <a:pt x="276178" y="69190"/>
                    </a:cubicBezTo>
                    <a:cubicBezTo>
                      <a:pt x="274396" y="66250"/>
                      <a:pt x="272614" y="63310"/>
                      <a:pt x="270610" y="60479"/>
                    </a:cubicBezTo>
                    <a:cubicBezTo>
                      <a:pt x="268605" y="57648"/>
                      <a:pt x="266601" y="54816"/>
                      <a:pt x="264373" y="52094"/>
                    </a:cubicBezTo>
                    <a:cubicBezTo>
                      <a:pt x="261589" y="48609"/>
                      <a:pt x="258471" y="45234"/>
                      <a:pt x="255353" y="42076"/>
                    </a:cubicBezTo>
                    <a:cubicBezTo>
                      <a:pt x="255019" y="41749"/>
                      <a:pt x="254573" y="41314"/>
                      <a:pt x="254239" y="40987"/>
                    </a:cubicBezTo>
                    <a:cubicBezTo>
                      <a:pt x="253905" y="40660"/>
                      <a:pt x="253571" y="40334"/>
                      <a:pt x="253237" y="40116"/>
                    </a:cubicBezTo>
                    <a:cubicBezTo>
                      <a:pt x="253014" y="39898"/>
                      <a:pt x="252903" y="39789"/>
                      <a:pt x="252680" y="39571"/>
                    </a:cubicBezTo>
                    <a:cubicBezTo>
                      <a:pt x="252569" y="39462"/>
                      <a:pt x="252346" y="39245"/>
                      <a:pt x="252235" y="39027"/>
                    </a:cubicBezTo>
                    <a:cubicBezTo>
                      <a:pt x="251567" y="38482"/>
                      <a:pt x="250898" y="37829"/>
                      <a:pt x="250230" y="37284"/>
                    </a:cubicBezTo>
                    <a:cubicBezTo>
                      <a:pt x="249228" y="36413"/>
                      <a:pt x="248226" y="35433"/>
                      <a:pt x="247112" y="34562"/>
                    </a:cubicBezTo>
                    <a:cubicBezTo>
                      <a:pt x="246110" y="33691"/>
                      <a:pt x="245108" y="32820"/>
                      <a:pt x="243994" y="31949"/>
                    </a:cubicBezTo>
                    <a:cubicBezTo>
                      <a:pt x="242658" y="30860"/>
                      <a:pt x="241321" y="29771"/>
                      <a:pt x="239874" y="28682"/>
                    </a:cubicBezTo>
                    <a:cubicBezTo>
                      <a:pt x="238537" y="27593"/>
                      <a:pt x="237090" y="26613"/>
                      <a:pt x="235642" y="25633"/>
                    </a:cubicBezTo>
                    <a:cubicBezTo>
                      <a:pt x="234194" y="24653"/>
                      <a:pt x="232858" y="23673"/>
                      <a:pt x="231299" y="22802"/>
                    </a:cubicBezTo>
                    <a:cubicBezTo>
                      <a:pt x="229851" y="21822"/>
                      <a:pt x="228292" y="20950"/>
                      <a:pt x="226844" y="20079"/>
                    </a:cubicBezTo>
                    <a:cubicBezTo>
                      <a:pt x="224394" y="18664"/>
                      <a:pt x="221944" y="17357"/>
                      <a:pt x="219494" y="16050"/>
                    </a:cubicBezTo>
                    <a:cubicBezTo>
                      <a:pt x="216599" y="14526"/>
                      <a:pt x="213592" y="13219"/>
                      <a:pt x="210697" y="11912"/>
                    </a:cubicBezTo>
                    <a:cubicBezTo>
                      <a:pt x="207467" y="10497"/>
                      <a:pt x="204238" y="9299"/>
                      <a:pt x="200786" y="8210"/>
                    </a:cubicBezTo>
                    <a:cubicBezTo>
                      <a:pt x="194104" y="5923"/>
                      <a:pt x="187199" y="4181"/>
                      <a:pt x="180072" y="2874"/>
                    </a:cubicBezTo>
                    <a:cubicBezTo>
                      <a:pt x="172834" y="1458"/>
                      <a:pt x="165372" y="696"/>
                      <a:pt x="158023" y="261"/>
                    </a:cubicBezTo>
                    <a:cubicBezTo>
                      <a:pt x="154236" y="43"/>
                      <a:pt x="150339" y="-66"/>
                      <a:pt x="146552" y="43"/>
                    </a:cubicBezTo>
                    <a:cubicBezTo>
                      <a:pt x="142655" y="43"/>
                      <a:pt x="138868" y="152"/>
                      <a:pt x="134971" y="478"/>
                    </a:cubicBezTo>
                    <a:cubicBezTo>
                      <a:pt x="127509" y="914"/>
                      <a:pt x="120160" y="1894"/>
                      <a:pt x="112921" y="3310"/>
                    </a:cubicBezTo>
                    <a:cubicBezTo>
                      <a:pt x="105905" y="4725"/>
                      <a:pt x="99001" y="6576"/>
                      <a:pt x="92208" y="8972"/>
                    </a:cubicBezTo>
                    <a:cubicBezTo>
                      <a:pt x="88867" y="10061"/>
                      <a:pt x="85637" y="11368"/>
                      <a:pt x="82408" y="12783"/>
                    </a:cubicBezTo>
                    <a:cubicBezTo>
                      <a:pt x="79290" y="14199"/>
                      <a:pt x="76060" y="15723"/>
                      <a:pt x="73053" y="17357"/>
                    </a:cubicBezTo>
                    <a:cubicBezTo>
                      <a:pt x="69935" y="18990"/>
                      <a:pt x="66929" y="20733"/>
                      <a:pt x="64033" y="22584"/>
                    </a:cubicBezTo>
                    <a:cubicBezTo>
                      <a:pt x="61138" y="24435"/>
                      <a:pt x="58242" y="26395"/>
                      <a:pt x="55458" y="28573"/>
                    </a:cubicBezTo>
                    <a:cubicBezTo>
                      <a:pt x="49890" y="32820"/>
                      <a:pt x="44545" y="37393"/>
                      <a:pt x="39645" y="42403"/>
                    </a:cubicBezTo>
                    <a:cubicBezTo>
                      <a:pt x="37195" y="44907"/>
                      <a:pt x="34856" y="47412"/>
                      <a:pt x="32629" y="50025"/>
                    </a:cubicBezTo>
                    <a:cubicBezTo>
                      <a:pt x="30402" y="52639"/>
                      <a:pt x="28286" y="55361"/>
                      <a:pt x="26170" y="58192"/>
                    </a:cubicBezTo>
                    <a:cubicBezTo>
                      <a:pt x="25168" y="59608"/>
                      <a:pt x="24166" y="61023"/>
                      <a:pt x="23275" y="62439"/>
                    </a:cubicBezTo>
                    <a:cubicBezTo>
                      <a:pt x="22384" y="63855"/>
                      <a:pt x="21381" y="65379"/>
                      <a:pt x="20491" y="66795"/>
                    </a:cubicBezTo>
                    <a:cubicBezTo>
                      <a:pt x="18709" y="69735"/>
                      <a:pt x="17038" y="72675"/>
                      <a:pt x="15479" y="75724"/>
                    </a:cubicBezTo>
                    <a:cubicBezTo>
                      <a:pt x="12361" y="81931"/>
                      <a:pt x="9689" y="88356"/>
                      <a:pt x="7573" y="94889"/>
                    </a:cubicBezTo>
                    <a:cubicBezTo>
                      <a:pt x="7016" y="96523"/>
                      <a:pt x="6459" y="98265"/>
                      <a:pt x="6014" y="99899"/>
                    </a:cubicBezTo>
                    <a:cubicBezTo>
                      <a:pt x="5568" y="101641"/>
                      <a:pt x="5123" y="103274"/>
                      <a:pt x="4677" y="105017"/>
                    </a:cubicBezTo>
                    <a:cubicBezTo>
                      <a:pt x="3786" y="108501"/>
                      <a:pt x="3118" y="111986"/>
                      <a:pt x="2450" y="115470"/>
                    </a:cubicBezTo>
                    <a:cubicBezTo>
                      <a:pt x="1782" y="119173"/>
                      <a:pt x="1336" y="122766"/>
                      <a:pt x="891" y="126469"/>
                    </a:cubicBezTo>
                    <a:cubicBezTo>
                      <a:pt x="557" y="130171"/>
                      <a:pt x="223" y="133874"/>
                      <a:pt x="111" y="137576"/>
                    </a:cubicBezTo>
                    <a:cubicBezTo>
                      <a:pt x="0" y="139536"/>
                      <a:pt x="0" y="141387"/>
                      <a:pt x="0" y="143238"/>
                    </a:cubicBezTo>
                    <a:cubicBezTo>
                      <a:pt x="0" y="145198"/>
                      <a:pt x="0" y="147050"/>
                      <a:pt x="0" y="149010"/>
                    </a:cubicBezTo>
                    <a:cubicBezTo>
                      <a:pt x="0" y="150861"/>
                      <a:pt x="111" y="152821"/>
                      <a:pt x="223" y="154672"/>
                    </a:cubicBezTo>
                    <a:cubicBezTo>
                      <a:pt x="334" y="156632"/>
                      <a:pt x="445" y="158484"/>
                      <a:pt x="557" y="160335"/>
                    </a:cubicBezTo>
                    <a:cubicBezTo>
                      <a:pt x="1114" y="167631"/>
                      <a:pt x="2116" y="174818"/>
                      <a:pt x="3675" y="182005"/>
                    </a:cubicBezTo>
                    <a:cubicBezTo>
                      <a:pt x="4454" y="185489"/>
                      <a:pt x="5345" y="188974"/>
                      <a:pt x="6348" y="192350"/>
                    </a:cubicBezTo>
                    <a:cubicBezTo>
                      <a:pt x="7350" y="195725"/>
                      <a:pt x="8464" y="198992"/>
                      <a:pt x="9689" y="202259"/>
                    </a:cubicBezTo>
                    <a:cubicBezTo>
                      <a:pt x="12138" y="208684"/>
                      <a:pt x="15034" y="215000"/>
                      <a:pt x="18486" y="220989"/>
                    </a:cubicBezTo>
                    <a:cubicBezTo>
                      <a:pt x="20156" y="224038"/>
                      <a:pt x="22050" y="226978"/>
                      <a:pt x="23943" y="229809"/>
                    </a:cubicBezTo>
                    <a:cubicBezTo>
                      <a:pt x="25836" y="232640"/>
                      <a:pt x="27952" y="235472"/>
                      <a:pt x="30068" y="238194"/>
                    </a:cubicBezTo>
                    <a:cubicBezTo>
                      <a:pt x="32295" y="240916"/>
                      <a:pt x="34522" y="243639"/>
                      <a:pt x="36861" y="246143"/>
                    </a:cubicBezTo>
                    <a:cubicBezTo>
                      <a:pt x="39199" y="248757"/>
                      <a:pt x="41761" y="251261"/>
                      <a:pt x="44322" y="253657"/>
                    </a:cubicBezTo>
                    <a:cubicBezTo>
                      <a:pt x="46883" y="256053"/>
                      <a:pt x="49556" y="258339"/>
                      <a:pt x="52229" y="260517"/>
                    </a:cubicBezTo>
                    <a:cubicBezTo>
                      <a:pt x="54901" y="262695"/>
                      <a:pt x="57685" y="264764"/>
                      <a:pt x="60581" y="266724"/>
                    </a:cubicBezTo>
                    <a:cubicBezTo>
                      <a:pt x="63476" y="268684"/>
                      <a:pt x="66372" y="270536"/>
                      <a:pt x="69379" y="272278"/>
                    </a:cubicBezTo>
                    <a:cubicBezTo>
                      <a:pt x="72385" y="274020"/>
                      <a:pt x="75503" y="275654"/>
                      <a:pt x="78510" y="277069"/>
                    </a:cubicBezTo>
                    <a:cubicBezTo>
                      <a:pt x="84746" y="280118"/>
                      <a:pt x="91317" y="282623"/>
                      <a:pt x="97999" y="284692"/>
                    </a:cubicBezTo>
                    <a:cubicBezTo>
                      <a:pt x="101451" y="285672"/>
                      <a:pt x="104903" y="286652"/>
                      <a:pt x="108355" y="287414"/>
                    </a:cubicBezTo>
                    <a:cubicBezTo>
                      <a:pt x="111807" y="288176"/>
                      <a:pt x="115482" y="288939"/>
                      <a:pt x="119046" y="289483"/>
                    </a:cubicBezTo>
                    <a:cubicBezTo>
                      <a:pt x="126507" y="290681"/>
                      <a:pt x="133968" y="291334"/>
                      <a:pt x="141541" y="291552"/>
                    </a:cubicBezTo>
                    <a:cubicBezTo>
                      <a:pt x="145327" y="291661"/>
                      <a:pt x="149225" y="291661"/>
                      <a:pt x="153011" y="291552"/>
                    </a:cubicBezTo>
                    <a:cubicBezTo>
                      <a:pt x="156909" y="291443"/>
                      <a:pt x="160695" y="291225"/>
                      <a:pt x="164482" y="290899"/>
                    </a:cubicBezTo>
                    <a:cubicBezTo>
                      <a:pt x="171831" y="290245"/>
                      <a:pt x="179070" y="289156"/>
                      <a:pt x="186197" y="287523"/>
                    </a:cubicBezTo>
                    <a:cubicBezTo>
                      <a:pt x="189649" y="286761"/>
                      <a:pt x="193102" y="285781"/>
                      <a:pt x="196554" y="284801"/>
                    </a:cubicBezTo>
                    <a:cubicBezTo>
                      <a:pt x="199895" y="283712"/>
                      <a:pt x="203236" y="282623"/>
                      <a:pt x="206576" y="281316"/>
                    </a:cubicBezTo>
                    <a:cubicBezTo>
                      <a:pt x="213035" y="278812"/>
                      <a:pt x="219383" y="275762"/>
                      <a:pt x="225397" y="272278"/>
                    </a:cubicBezTo>
                    <a:cubicBezTo>
                      <a:pt x="228403" y="270536"/>
                      <a:pt x="231410" y="268684"/>
                      <a:pt x="234194" y="266724"/>
                    </a:cubicBezTo>
                    <a:cubicBezTo>
                      <a:pt x="237201" y="264546"/>
                      <a:pt x="239985" y="262477"/>
                      <a:pt x="242658" y="260300"/>
                    </a:cubicBezTo>
                    <a:cubicBezTo>
                      <a:pt x="245108" y="258339"/>
                      <a:pt x="247446" y="256379"/>
                      <a:pt x="249673" y="254310"/>
                    </a:cubicBezTo>
                    <a:cubicBezTo>
                      <a:pt x="250564" y="253439"/>
                      <a:pt x="251455" y="252677"/>
                      <a:pt x="252346" y="251806"/>
                    </a:cubicBezTo>
                    <a:cubicBezTo>
                      <a:pt x="253014" y="251261"/>
                      <a:pt x="253571" y="250608"/>
                      <a:pt x="254239" y="249955"/>
                    </a:cubicBezTo>
                    <a:cubicBezTo>
                      <a:pt x="254907" y="249301"/>
                      <a:pt x="255464" y="248757"/>
                      <a:pt x="256132" y="248103"/>
                    </a:cubicBezTo>
                    <a:cubicBezTo>
                      <a:pt x="257246" y="246906"/>
                      <a:pt x="258471" y="245708"/>
                      <a:pt x="259585" y="244510"/>
                    </a:cubicBezTo>
                    <a:cubicBezTo>
                      <a:pt x="262926" y="240916"/>
                      <a:pt x="266044" y="236996"/>
                      <a:pt x="268939" y="233076"/>
                    </a:cubicBezTo>
                    <a:cubicBezTo>
                      <a:pt x="270944" y="230245"/>
                      <a:pt x="272837" y="227414"/>
                      <a:pt x="274730" y="224473"/>
                    </a:cubicBezTo>
                    <a:cubicBezTo>
                      <a:pt x="276512" y="221533"/>
                      <a:pt x="278182" y="218484"/>
                      <a:pt x="279741" y="215435"/>
                    </a:cubicBezTo>
                    <a:cubicBezTo>
                      <a:pt x="281300" y="212386"/>
                      <a:pt x="282748" y="209228"/>
                      <a:pt x="284084" y="206070"/>
                    </a:cubicBezTo>
                    <a:cubicBezTo>
                      <a:pt x="285421" y="202803"/>
                      <a:pt x="286646" y="199646"/>
                      <a:pt x="287648" y="196270"/>
                    </a:cubicBezTo>
                    <a:cubicBezTo>
                      <a:pt x="289207" y="191478"/>
                      <a:pt x="290543" y="186687"/>
                      <a:pt x="291546" y="181896"/>
                    </a:cubicBezTo>
                    <a:cubicBezTo>
                      <a:pt x="292548" y="177431"/>
                      <a:pt x="293327" y="172858"/>
                      <a:pt x="293884" y="168284"/>
                    </a:cubicBezTo>
                    <a:cubicBezTo>
                      <a:pt x="294330" y="164582"/>
                      <a:pt x="294664" y="160879"/>
                      <a:pt x="294886" y="157177"/>
                    </a:cubicBezTo>
                    <a:cubicBezTo>
                      <a:pt x="295109" y="153257"/>
                      <a:pt x="295221" y="149445"/>
                      <a:pt x="295221" y="145634"/>
                    </a:cubicBezTo>
                    <a:moveTo>
                      <a:pt x="262591" y="160661"/>
                    </a:moveTo>
                    <a:cubicBezTo>
                      <a:pt x="262257" y="164582"/>
                      <a:pt x="261701" y="168611"/>
                      <a:pt x="260921" y="172422"/>
                    </a:cubicBezTo>
                    <a:cubicBezTo>
                      <a:pt x="260030" y="176887"/>
                      <a:pt x="258917" y="181351"/>
                      <a:pt x="257469" y="185816"/>
                    </a:cubicBezTo>
                    <a:cubicBezTo>
                      <a:pt x="256801" y="187994"/>
                      <a:pt x="256021" y="190063"/>
                      <a:pt x="255130" y="192241"/>
                    </a:cubicBezTo>
                    <a:cubicBezTo>
                      <a:pt x="253682" y="195943"/>
                      <a:pt x="252012" y="199537"/>
                      <a:pt x="250119" y="203130"/>
                    </a:cubicBezTo>
                    <a:cubicBezTo>
                      <a:pt x="248337" y="206506"/>
                      <a:pt x="246333" y="209664"/>
                      <a:pt x="244217" y="212822"/>
                    </a:cubicBezTo>
                    <a:cubicBezTo>
                      <a:pt x="242992" y="214673"/>
                      <a:pt x="241655" y="216415"/>
                      <a:pt x="240319" y="218158"/>
                    </a:cubicBezTo>
                    <a:cubicBezTo>
                      <a:pt x="239540" y="219138"/>
                      <a:pt x="238649" y="220227"/>
                      <a:pt x="237869" y="221207"/>
                    </a:cubicBezTo>
                    <a:cubicBezTo>
                      <a:pt x="236644" y="222622"/>
                      <a:pt x="235419" y="224038"/>
                      <a:pt x="234194" y="225236"/>
                    </a:cubicBezTo>
                    <a:cubicBezTo>
                      <a:pt x="233637" y="225780"/>
                      <a:pt x="233081" y="226433"/>
                      <a:pt x="232524" y="226978"/>
                    </a:cubicBezTo>
                    <a:cubicBezTo>
                      <a:pt x="232190" y="227414"/>
                      <a:pt x="231744" y="227740"/>
                      <a:pt x="231410" y="228176"/>
                    </a:cubicBezTo>
                    <a:cubicBezTo>
                      <a:pt x="230965" y="228611"/>
                      <a:pt x="230631" y="228938"/>
                      <a:pt x="230185" y="229374"/>
                    </a:cubicBezTo>
                    <a:cubicBezTo>
                      <a:pt x="229740" y="229809"/>
                      <a:pt x="229183" y="230245"/>
                      <a:pt x="228626" y="230789"/>
                    </a:cubicBezTo>
                    <a:cubicBezTo>
                      <a:pt x="227512" y="231878"/>
                      <a:pt x="226287" y="232858"/>
                      <a:pt x="225174" y="233838"/>
                    </a:cubicBezTo>
                    <a:cubicBezTo>
                      <a:pt x="223503" y="235254"/>
                      <a:pt x="221722" y="236669"/>
                      <a:pt x="219940" y="237976"/>
                    </a:cubicBezTo>
                    <a:cubicBezTo>
                      <a:pt x="218158" y="239283"/>
                      <a:pt x="216376" y="240590"/>
                      <a:pt x="214483" y="241788"/>
                    </a:cubicBezTo>
                    <a:cubicBezTo>
                      <a:pt x="211031" y="243965"/>
                      <a:pt x="207356" y="246034"/>
                      <a:pt x="203681" y="247886"/>
                    </a:cubicBezTo>
                    <a:cubicBezTo>
                      <a:pt x="199672" y="249846"/>
                      <a:pt x="195552" y="251588"/>
                      <a:pt x="191320" y="253004"/>
                    </a:cubicBezTo>
                    <a:cubicBezTo>
                      <a:pt x="186977" y="254528"/>
                      <a:pt x="182634" y="255726"/>
                      <a:pt x="178068" y="256706"/>
                    </a:cubicBezTo>
                    <a:cubicBezTo>
                      <a:pt x="173391" y="257686"/>
                      <a:pt x="168713" y="258448"/>
                      <a:pt x="163925" y="258993"/>
                    </a:cubicBezTo>
                    <a:cubicBezTo>
                      <a:pt x="158914" y="259537"/>
                      <a:pt x="153902" y="259864"/>
                      <a:pt x="148891" y="259864"/>
                    </a:cubicBezTo>
                    <a:cubicBezTo>
                      <a:pt x="143880" y="259864"/>
                      <a:pt x="138757" y="259755"/>
                      <a:pt x="133746" y="259319"/>
                    </a:cubicBezTo>
                    <a:cubicBezTo>
                      <a:pt x="128957" y="258884"/>
                      <a:pt x="124280" y="258231"/>
                      <a:pt x="119491" y="257250"/>
                    </a:cubicBezTo>
                    <a:cubicBezTo>
                      <a:pt x="115037" y="256379"/>
                      <a:pt x="110582" y="255182"/>
                      <a:pt x="106239" y="253766"/>
                    </a:cubicBezTo>
                    <a:cubicBezTo>
                      <a:pt x="102008" y="252350"/>
                      <a:pt x="97887" y="250717"/>
                      <a:pt x="93767" y="248866"/>
                    </a:cubicBezTo>
                    <a:cubicBezTo>
                      <a:pt x="89869" y="246906"/>
                      <a:pt x="85971" y="244837"/>
                      <a:pt x="82185" y="242441"/>
                    </a:cubicBezTo>
                    <a:cubicBezTo>
                      <a:pt x="78399" y="240045"/>
                      <a:pt x="74835" y="237432"/>
                      <a:pt x="71383" y="234601"/>
                    </a:cubicBezTo>
                    <a:cubicBezTo>
                      <a:pt x="67931" y="231660"/>
                      <a:pt x="64590" y="228611"/>
                      <a:pt x="61472" y="225345"/>
                    </a:cubicBezTo>
                    <a:cubicBezTo>
                      <a:pt x="59913" y="223711"/>
                      <a:pt x="58465" y="222078"/>
                      <a:pt x="57017" y="220444"/>
                    </a:cubicBezTo>
                    <a:cubicBezTo>
                      <a:pt x="55570" y="218811"/>
                      <a:pt x="54233" y="217069"/>
                      <a:pt x="52897" y="215217"/>
                    </a:cubicBezTo>
                    <a:cubicBezTo>
                      <a:pt x="50336" y="211733"/>
                      <a:pt x="47886" y="208030"/>
                      <a:pt x="45770" y="204219"/>
                    </a:cubicBezTo>
                    <a:cubicBezTo>
                      <a:pt x="43654" y="200408"/>
                      <a:pt x="41761" y="196488"/>
                      <a:pt x="40090" y="192459"/>
                    </a:cubicBezTo>
                    <a:cubicBezTo>
                      <a:pt x="38420" y="188321"/>
                      <a:pt x="37084" y="184074"/>
                      <a:pt x="35859" y="179827"/>
                    </a:cubicBezTo>
                    <a:cubicBezTo>
                      <a:pt x="34634" y="175362"/>
                      <a:pt x="33743" y="170789"/>
                      <a:pt x="33075" y="166215"/>
                    </a:cubicBezTo>
                    <a:cubicBezTo>
                      <a:pt x="32406" y="161424"/>
                      <a:pt x="31961" y="156523"/>
                      <a:pt x="31738" y="151732"/>
                    </a:cubicBezTo>
                    <a:cubicBezTo>
                      <a:pt x="31627" y="149228"/>
                      <a:pt x="31627" y="146723"/>
                      <a:pt x="31627" y="144218"/>
                    </a:cubicBezTo>
                    <a:cubicBezTo>
                      <a:pt x="31627" y="141714"/>
                      <a:pt x="31738" y="139209"/>
                      <a:pt x="31850" y="136705"/>
                    </a:cubicBezTo>
                    <a:cubicBezTo>
                      <a:pt x="32184" y="131913"/>
                      <a:pt x="32629" y="127122"/>
                      <a:pt x="33520" y="122331"/>
                    </a:cubicBezTo>
                    <a:cubicBezTo>
                      <a:pt x="34299" y="117866"/>
                      <a:pt x="35302" y="113401"/>
                      <a:pt x="36638" y="108937"/>
                    </a:cubicBezTo>
                    <a:cubicBezTo>
                      <a:pt x="37863" y="104690"/>
                      <a:pt x="39422" y="100443"/>
                      <a:pt x="41204" y="96414"/>
                    </a:cubicBezTo>
                    <a:cubicBezTo>
                      <a:pt x="42986" y="92385"/>
                      <a:pt x="44990" y="88465"/>
                      <a:pt x="47217" y="84653"/>
                    </a:cubicBezTo>
                    <a:cubicBezTo>
                      <a:pt x="49445" y="80842"/>
                      <a:pt x="52006" y="77249"/>
                      <a:pt x="54679" y="73764"/>
                    </a:cubicBezTo>
                    <a:cubicBezTo>
                      <a:pt x="57463" y="70170"/>
                      <a:pt x="60470" y="66795"/>
                      <a:pt x="63699" y="63637"/>
                    </a:cubicBezTo>
                    <a:cubicBezTo>
                      <a:pt x="66817" y="60479"/>
                      <a:pt x="70269" y="57430"/>
                      <a:pt x="73833" y="54599"/>
                    </a:cubicBezTo>
                    <a:cubicBezTo>
                      <a:pt x="77285" y="51876"/>
                      <a:pt x="80960" y="49372"/>
                      <a:pt x="84746" y="47085"/>
                    </a:cubicBezTo>
                    <a:cubicBezTo>
                      <a:pt x="88533" y="44798"/>
                      <a:pt x="92430" y="42729"/>
                      <a:pt x="96439" y="40987"/>
                    </a:cubicBezTo>
                    <a:cubicBezTo>
                      <a:pt x="100560" y="39136"/>
                      <a:pt x="104680" y="37611"/>
                      <a:pt x="108912" y="36304"/>
                    </a:cubicBezTo>
                    <a:cubicBezTo>
                      <a:pt x="113366" y="34998"/>
                      <a:pt x="117821" y="33909"/>
                      <a:pt x="122275" y="33038"/>
                    </a:cubicBezTo>
                    <a:cubicBezTo>
                      <a:pt x="127064" y="32166"/>
                      <a:pt x="131853" y="31622"/>
                      <a:pt x="136641" y="31295"/>
                    </a:cubicBezTo>
                    <a:cubicBezTo>
                      <a:pt x="139091" y="31186"/>
                      <a:pt x="141652" y="31078"/>
                      <a:pt x="144214" y="30969"/>
                    </a:cubicBezTo>
                    <a:cubicBezTo>
                      <a:pt x="146775" y="30969"/>
                      <a:pt x="149336" y="30969"/>
                      <a:pt x="151786" y="30969"/>
                    </a:cubicBezTo>
                    <a:cubicBezTo>
                      <a:pt x="156798" y="31078"/>
                      <a:pt x="161698" y="31513"/>
                      <a:pt x="166597" y="32166"/>
                    </a:cubicBezTo>
                    <a:cubicBezTo>
                      <a:pt x="171275" y="32820"/>
                      <a:pt x="175952" y="33691"/>
                      <a:pt x="180518" y="34780"/>
                    </a:cubicBezTo>
                    <a:cubicBezTo>
                      <a:pt x="184972" y="35869"/>
                      <a:pt x="189315" y="37284"/>
                      <a:pt x="193547" y="38809"/>
                    </a:cubicBezTo>
                    <a:cubicBezTo>
                      <a:pt x="197667" y="40442"/>
                      <a:pt x="201788" y="42294"/>
                      <a:pt x="205686" y="44363"/>
                    </a:cubicBezTo>
                    <a:cubicBezTo>
                      <a:pt x="209583" y="46432"/>
                      <a:pt x="213370" y="48718"/>
                      <a:pt x="217044" y="51332"/>
                    </a:cubicBezTo>
                    <a:cubicBezTo>
                      <a:pt x="220719" y="53945"/>
                      <a:pt x="224172" y="56777"/>
                      <a:pt x="227512" y="59717"/>
                    </a:cubicBezTo>
                    <a:cubicBezTo>
                      <a:pt x="229183" y="61241"/>
                      <a:pt x="230853" y="62766"/>
                      <a:pt x="232412" y="64399"/>
                    </a:cubicBezTo>
                    <a:cubicBezTo>
                      <a:pt x="233971" y="66033"/>
                      <a:pt x="235531" y="67666"/>
                      <a:pt x="236978" y="69299"/>
                    </a:cubicBezTo>
                    <a:cubicBezTo>
                      <a:pt x="239874" y="72675"/>
                      <a:pt x="242546" y="76160"/>
                      <a:pt x="244885" y="79862"/>
                    </a:cubicBezTo>
                    <a:cubicBezTo>
                      <a:pt x="247335" y="83456"/>
                      <a:pt x="249562" y="87267"/>
                      <a:pt x="251455" y="91187"/>
                    </a:cubicBezTo>
                    <a:cubicBezTo>
                      <a:pt x="253348" y="95107"/>
                      <a:pt x="255130" y="99245"/>
                      <a:pt x="256578" y="103383"/>
                    </a:cubicBezTo>
                    <a:cubicBezTo>
                      <a:pt x="258026" y="107630"/>
                      <a:pt x="259251" y="112095"/>
                      <a:pt x="260253" y="116450"/>
                    </a:cubicBezTo>
                    <a:cubicBezTo>
                      <a:pt x="261255" y="121024"/>
                      <a:pt x="261923" y="125706"/>
                      <a:pt x="262369" y="130498"/>
                    </a:cubicBezTo>
                    <a:cubicBezTo>
                      <a:pt x="262926" y="135507"/>
                      <a:pt x="263148" y="140407"/>
                      <a:pt x="263148" y="145416"/>
                    </a:cubicBezTo>
                    <a:cubicBezTo>
                      <a:pt x="263371" y="150643"/>
                      <a:pt x="263148" y="155652"/>
                      <a:pt x="262591" y="160661"/>
                    </a:cubicBezTo>
                  </a:path>
                </a:pathLst>
              </a:custGeom>
              <a:grpFill/>
              <a:ln w="11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17" name="Vapaamuotoinen: Muoto 16">
                <a:extLst>
                  <a:ext uri="{FF2B5EF4-FFF2-40B4-BE49-F238E27FC236}">
                    <a16:creationId xmlns:a16="http://schemas.microsoft.com/office/drawing/2014/main" id="{1CFCE4EB-3D0D-439E-8E17-0679078793AD}"/>
                  </a:ext>
                </a:extLst>
              </p:cNvPr>
              <p:cNvSpPr/>
              <p:nvPr/>
            </p:nvSpPr>
            <p:spPr bwMode="black">
              <a:xfrm>
                <a:off x="10972862" y="6318240"/>
                <a:ext cx="32851" cy="290311"/>
              </a:xfrm>
              <a:custGeom>
                <a:avLst/>
                <a:gdLst>
                  <a:gd name="connsiteX0" fmla="*/ 334 w 32851"/>
                  <a:gd name="connsiteY0" fmla="*/ 290312 h 290311"/>
                  <a:gd name="connsiteX1" fmla="*/ 32518 w 32851"/>
                  <a:gd name="connsiteY1" fmla="*/ 290312 h 290311"/>
                  <a:gd name="connsiteX2" fmla="*/ 32852 w 32851"/>
                  <a:gd name="connsiteY2" fmla="*/ 145156 h 290311"/>
                  <a:gd name="connsiteX3" fmla="*/ 32518 w 32851"/>
                  <a:gd name="connsiteY3" fmla="*/ 0 h 290311"/>
                  <a:gd name="connsiteX4" fmla="*/ 334 w 32851"/>
                  <a:gd name="connsiteY4" fmla="*/ 0 h 290311"/>
                  <a:gd name="connsiteX5" fmla="*/ 0 w 32851"/>
                  <a:gd name="connsiteY5" fmla="*/ 145156 h 290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851" h="290311">
                    <a:moveTo>
                      <a:pt x="334" y="290312"/>
                    </a:moveTo>
                    <a:lnTo>
                      <a:pt x="32518" y="290312"/>
                    </a:lnTo>
                    <a:lnTo>
                      <a:pt x="32852" y="145156"/>
                    </a:lnTo>
                    <a:lnTo>
                      <a:pt x="32518" y="0"/>
                    </a:lnTo>
                    <a:lnTo>
                      <a:pt x="334" y="0"/>
                    </a:lnTo>
                    <a:lnTo>
                      <a:pt x="0" y="145156"/>
                    </a:lnTo>
                    <a:close/>
                  </a:path>
                </a:pathLst>
              </a:custGeom>
              <a:grpFill/>
              <a:ln w="11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18" name="Vapaamuotoinen: Muoto 17">
                <a:extLst>
                  <a:ext uri="{FF2B5EF4-FFF2-40B4-BE49-F238E27FC236}">
                    <a16:creationId xmlns:a16="http://schemas.microsoft.com/office/drawing/2014/main" id="{7E684B79-731C-4085-BE6A-B6E739C7F912}"/>
                  </a:ext>
                </a:extLst>
              </p:cNvPr>
              <p:cNvSpPr/>
              <p:nvPr/>
            </p:nvSpPr>
            <p:spPr bwMode="black">
              <a:xfrm>
                <a:off x="10278854" y="6318240"/>
                <a:ext cx="202567" cy="290311"/>
              </a:xfrm>
              <a:custGeom>
                <a:avLst/>
                <a:gdLst>
                  <a:gd name="connsiteX0" fmla="*/ 0 w 202567"/>
                  <a:gd name="connsiteY0" fmla="*/ 0 h 290311"/>
                  <a:gd name="connsiteX1" fmla="*/ 0 w 202567"/>
                  <a:gd name="connsiteY1" fmla="*/ 32233 h 290311"/>
                  <a:gd name="connsiteX2" fmla="*/ 85081 w 202567"/>
                  <a:gd name="connsiteY2" fmla="*/ 32233 h 290311"/>
                  <a:gd name="connsiteX3" fmla="*/ 84746 w 202567"/>
                  <a:gd name="connsiteY3" fmla="*/ 161163 h 290311"/>
                  <a:gd name="connsiteX4" fmla="*/ 85081 w 202567"/>
                  <a:gd name="connsiteY4" fmla="*/ 290312 h 290311"/>
                  <a:gd name="connsiteX5" fmla="*/ 117710 w 202567"/>
                  <a:gd name="connsiteY5" fmla="*/ 290312 h 290311"/>
                  <a:gd name="connsiteX6" fmla="*/ 117932 w 202567"/>
                  <a:gd name="connsiteY6" fmla="*/ 161163 h 290311"/>
                  <a:gd name="connsiteX7" fmla="*/ 117710 w 202567"/>
                  <a:gd name="connsiteY7" fmla="*/ 32233 h 290311"/>
                  <a:gd name="connsiteX8" fmla="*/ 202567 w 202567"/>
                  <a:gd name="connsiteY8" fmla="*/ 32233 h 290311"/>
                  <a:gd name="connsiteX9" fmla="*/ 202567 w 202567"/>
                  <a:gd name="connsiteY9" fmla="*/ 0 h 290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2567" h="290311">
                    <a:moveTo>
                      <a:pt x="0" y="0"/>
                    </a:moveTo>
                    <a:lnTo>
                      <a:pt x="0" y="32233"/>
                    </a:lnTo>
                    <a:lnTo>
                      <a:pt x="85081" y="32233"/>
                    </a:lnTo>
                    <a:lnTo>
                      <a:pt x="84746" y="161163"/>
                    </a:lnTo>
                    <a:lnTo>
                      <a:pt x="85081" y="290312"/>
                    </a:lnTo>
                    <a:lnTo>
                      <a:pt x="117710" y="290312"/>
                    </a:lnTo>
                    <a:lnTo>
                      <a:pt x="117932" y="161163"/>
                    </a:lnTo>
                    <a:lnTo>
                      <a:pt x="117710" y="32233"/>
                    </a:lnTo>
                    <a:lnTo>
                      <a:pt x="202567" y="32233"/>
                    </a:lnTo>
                    <a:lnTo>
                      <a:pt x="202567" y="0"/>
                    </a:lnTo>
                    <a:close/>
                  </a:path>
                </a:pathLst>
              </a:custGeom>
              <a:grpFill/>
              <a:ln w="11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19" name="Vapaamuotoinen: Muoto 18">
                <a:extLst>
                  <a:ext uri="{FF2B5EF4-FFF2-40B4-BE49-F238E27FC236}">
                    <a16:creationId xmlns:a16="http://schemas.microsoft.com/office/drawing/2014/main" id="{57443CA3-1F18-4A94-86F4-FEE32CBEC292}"/>
                  </a:ext>
                </a:extLst>
              </p:cNvPr>
              <p:cNvSpPr/>
              <p:nvPr/>
            </p:nvSpPr>
            <p:spPr bwMode="black">
              <a:xfrm>
                <a:off x="10763359" y="6317810"/>
                <a:ext cx="159501" cy="291546"/>
              </a:xfrm>
              <a:custGeom>
                <a:avLst/>
                <a:gdLst>
                  <a:gd name="connsiteX0" fmla="*/ 126872 w 159501"/>
                  <a:gd name="connsiteY0" fmla="*/ 76547 h 291546"/>
                  <a:gd name="connsiteX1" fmla="*/ 126427 w 159501"/>
                  <a:gd name="connsiteY1" fmla="*/ 69251 h 291546"/>
                  <a:gd name="connsiteX2" fmla="*/ 125536 w 159501"/>
                  <a:gd name="connsiteY2" fmla="*/ 64460 h 291546"/>
                  <a:gd name="connsiteX3" fmla="*/ 124645 w 159501"/>
                  <a:gd name="connsiteY3" fmla="*/ 61302 h 291546"/>
                  <a:gd name="connsiteX4" fmla="*/ 123532 w 159501"/>
                  <a:gd name="connsiteY4" fmla="*/ 58362 h 291546"/>
                  <a:gd name="connsiteX5" fmla="*/ 120525 w 159501"/>
                  <a:gd name="connsiteY5" fmla="*/ 52917 h 291546"/>
                  <a:gd name="connsiteX6" fmla="*/ 116516 w 159501"/>
                  <a:gd name="connsiteY6" fmla="*/ 47908 h 291546"/>
                  <a:gd name="connsiteX7" fmla="*/ 113843 w 159501"/>
                  <a:gd name="connsiteY7" fmla="*/ 45404 h 291546"/>
                  <a:gd name="connsiteX8" fmla="*/ 112507 w 159501"/>
                  <a:gd name="connsiteY8" fmla="*/ 44315 h 291546"/>
                  <a:gd name="connsiteX9" fmla="*/ 111839 w 159501"/>
                  <a:gd name="connsiteY9" fmla="*/ 43770 h 291546"/>
                  <a:gd name="connsiteX10" fmla="*/ 111282 w 159501"/>
                  <a:gd name="connsiteY10" fmla="*/ 43226 h 291546"/>
                  <a:gd name="connsiteX11" fmla="*/ 109611 w 159501"/>
                  <a:gd name="connsiteY11" fmla="*/ 42028 h 291546"/>
                  <a:gd name="connsiteX12" fmla="*/ 106493 w 159501"/>
                  <a:gd name="connsiteY12" fmla="*/ 40068 h 291546"/>
                  <a:gd name="connsiteX13" fmla="*/ 105157 w 159501"/>
                  <a:gd name="connsiteY13" fmla="*/ 39305 h 291546"/>
                  <a:gd name="connsiteX14" fmla="*/ 100591 w 159501"/>
                  <a:gd name="connsiteY14" fmla="*/ 37128 h 291546"/>
                  <a:gd name="connsiteX15" fmla="*/ 95914 w 159501"/>
                  <a:gd name="connsiteY15" fmla="*/ 35494 h 291546"/>
                  <a:gd name="connsiteX16" fmla="*/ 92462 w 159501"/>
                  <a:gd name="connsiteY16" fmla="*/ 34623 h 291546"/>
                  <a:gd name="connsiteX17" fmla="*/ 88898 w 159501"/>
                  <a:gd name="connsiteY17" fmla="*/ 33861 h 291546"/>
                  <a:gd name="connsiteX18" fmla="*/ 83553 w 159501"/>
                  <a:gd name="connsiteY18" fmla="*/ 33098 h 291546"/>
                  <a:gd name="connsiteX19" fmla="*/ 79544 w 159501"/>
                  <a:gd name="connsiteY19" fmla="*/ 32881 h 291546"/>
                  <a:gd name="connsiteX20" fmla="*/ 75535 w 159501"/>
                  <a:gd name="connsiteY20" fmla="*/ 32772 h 291546"/>
                  <a:gd name="connsiteX21" fmla="*/ 32215 w 159501"/>
                  <a:gd name="connsiteY21" fmla="*/ 32772 h 291546"/>
                  <a:gd name="connsiteX22" fmla="*/ 32215 w 159501"/>
                  <a:gd name="connsiteY22" fmla="*/ 121738 h 291546"/>
                  <a:gd name="connsiteX23" fmla="*/ 75423 w 159501"/>
                  <a:gd name="connsiteY23" fmla="*/ 121738 h 291546"/>
                  <a:gd name="connsiteX24" fmla="*/ 86448 w 159501"/>
                  <a:gd name="connsiteY24" fmla="*/ 120976 h 291546"/>
                  <a:gd name="connsiteX25" fmla="*/ 96248 w 159501"/>
                  <a:gd name="connsiteY25" fmla="*/ 118689 h 291546"/>
                  <a:gd name="connsiteX26" fmla="*/ 104934 w 159501"/>
                  <a:gd name="connsiteY26" fmla="*/ 114987 h 291546"/>
                  <a:gd name="connsiteX27" fmla="*/ 112618 w 159501"/>
                  <a:gd name="connsiteY27" fmla="*/ 109869 h 291546"/>
                  <a:gd name="connsiteX28" fmla="*/ 115514 w 159501"/>
                  <a:gd name="connsiteY28" fmla="*/ 107146 h 291546"/>
                  <a:gd name="connsiteX29" fmla="*/ 118075 w 159501"/>
                  <a:gd name="connsiteY29" fmla="*/ 104206 h 291546"/>
                  <a:gd name="connsiteX30" fmla="*/ 120302 w 159501"/>
                  <a:gd name="connsiteY30" fmla="*/ 101157 h 291546"/>
                  <a:gd name="connsiteX31" fmla="*/ 122195 w 159501"/>
                  <a:gd name="connsiteY31" fmla="*/ 97782 h 291546"/>
                  <a:gd name="connsiteX32" fmla="*/ 124979 w 159501"/>
                  <a:gd name="connsiteY32" fmla="*/ 90377 h 291546"/>
                  <a:gd name="connsiteX33" fmla="*/ 125982 w 159501"/>
                  <a:gd name="connsiteY33" fmla="*/ 85694 h 291546"/>
                  <a:gd name="connsiteX34" fmla="*/ 126872 w 159501"/>
                  <a:gd name="connsiteY34" fmla="*/ 76547 h 291546"/>
                  <a:gd name="connsiteX35" fmla="*/ 98809 w 159501"/>
                  <a:gd name="connsiteY35" fmla="*/ 151249 h 291546"/>
                  <a:gd name="connsiteX36" fmla="*/ 42126 w 159501"/>
                  <a:gd name="connsiteY36" fmla="*/ 153862 h 291546"/>
                  <a:gd name="connsiteX37" fmla="*/ 32215 w 159501"/>
                  <a:gd name="connsiteY37" fmla="*/ 156040 h 291546"/>
                  <a:gd name="connsiteX38" fmla="*/ 32215 w 159501"/>
                  <a:gd name="connsiteY38" fmla="*/ 168018 h 291546"/>
                  <a:gd name="connsiteX39" fmla="*/ 32215 w 159501"/>
                  <a:gd name="connsiteY39" fmla="*/ 191866 h 291546"/>
                  <a:gd name="connsiteX40" fmla="*/ 32215 w 159501"/>
                  <a:gd name="connsiteY40" fmla="*/ 243591 h 291546"/>
                  <a:gd name="connsiteX41" fmla="*/ 32215 w 159501"/>
                  <a:gd name="connsiteY41" fmla="*/ 269508 h 291546"/>
                  <a:gd name="connsiteX42" fmla="*/ 32215 w 159501"/>
                  <a:gd name="connsiteY42" fmla="*/ 282466 h 291546"/>
                  <a:gd name="connsiteX43" fmla="*/ 32215 w 159501"/>
                  <a:gd name="connsiteY43" fmla="*/ 289000 h 291546"/>
                  <a:gd name="connsiteX44" fmla="*/ 27538 w 159501"/>
                  <a:gd name="connsiteY44" fmla="*/ 290851 h 291546"/>
                  <a:gd name="connsiteX45" fmla="*/ 7604 w 159501"/>
                  <a:gd name="connsiteY45" fmla="*/ 290851 h 291546"/>
                  <a:gd name="connsiteX46" fmla="*/ 31 w 159501"/>
                  <a:gd name="connsiteY46" fmla="*/ 288564 h 291546"/>
                  <a:gd name="connsiteX47" fmla="*/ 31 w 159501"/>
                  <a:gd name="connsiteY47" fmla="*/ 285079 h 291546"/>
                  <a:gd name="connsiteX48" fmla="*/ 31 w 159501"/>
                  <a:gd name="connsiteY48" fmla="*/ 274626 h 291546"/>
                  <a:gd name="connsiteX49" fmla="*/ 31 w 159501"/>
                  <a:gd name="connsiteY49" fmla="*/ 214516 h 291546"/>
                  <a:gd name="connsiteX50" fmla="*/ 143 w 159501"/>
                  <a:gd name="connsiteY50" fmla="*/ 7944 h 291546"/>
                  <a:gd name="connsiteX51" fmla="*/ 143 w 159501"/>
                  <a:gd name="connsiteY51" fmla="*/ 1846 h 291546"/>
                  <a:gd name="connsiteX52" fmla="*/ 5042 w 159501"/>
                  <a:gd name="connsiteY52" fmla="*/ 539 h 291546"/>
                  <a:gd name="connsiteX53" fmla="*/ 17404 w 159501"/>
                  <a:gd name="connsiteY53" fmla="*/ 539 h 291546"/>
                  <a:gd name="connsiteX54" fmla="*/ 42126 w 159501"/>
                  <a:gd name="connsiteY54" fmla="*/ 539 h 291546"/>
                  <a:gd name="connsiteX55" fmla="*/ 98141 w 159501"/>
                  <a:gd name="connsiteY55" fmla="*/ 2826 h 291546"/>
                  <a:gd name="connsiteX56" fmla="*/ 159501 w 159501"/>
                  <a:gd name="connsiteY56" fmla="*/ 76656 h 291546"/>
                  <a:gd name="connsiteX57" fmla="*/ 98809 w 159501"/>
                  <a:gd name="connsiteY57" fmla="*/ 151249 h 291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59501" h="291546">
                    <a:moveTo>
                      <a:pt x="126872" y="76547"/>
                    </a:moveTo>
                    <a:cubicBezTo>
                      <a:pt x="126872" y="74043"/>
                      <a:pt x="126761" y="71647"/>
                      <a:pt x="126427" y="69251"/>
                    </a:cubicBezTo>
                    <a:cubicBezTo>
                      <a:pt x="126204" y="67618"/>
                      <a:pt x="125870" y="65985"/>
                      <a:pt x="125536" y="64460"/>
                    </a:cubicBezTo>
                    <a:cubicBezTo>
                      <a:pt x="125313" y="63371"/>
                      <a:pt x="124979" y="62282"/>
                      <a:pt x="124645" y="61302"/>
                    </a:cubicBezTo>
                    <a:cubicBezTo>
                      <a:pt x="124311" y="60322"/>
                      <a:pt x="123866" y="59342"/>
                      <a:pt x="123532" y="58362"/>
                    </a:cubicBezTo>
                    <a:cubicBezTo>
                      <a:pt x="122752" y="56402"/>
                      <a:pt x="121638" y="54551"/>
                      <a:pt x="120525" y="52917"/>
                    </a:cubicBezTo>
                    <a:cubicBezTo>
                      <a:pt x="119300" y="51175"/>
                      <a:pt x="117963" y="49433"/>
                      <a:pt x="116516" y="47908"/>
                    </a:cubicBezTo>
                    <a:cubicBezTo>
                      <a:pt x="115625" y="47037"/>
                      <a:pt x="114734" y="46166"/>
                      <a:pt x="113843" y="45404"/>
                    </a:cubicBezTo>
                    <a:cubicBezTo>
                      <a:pt x="113398" y="44968"/>
                      <a:pt x="112952" y="44641"/>
                      <a:pt x="112507" y="44315"/>
                    </a:cubicBezTo>
                    <a:cubicBezTo>
                      <a:pt x="112284" y="44097"/>
                      <a:pt x="112061" y="43988"/>
                      <a:pt x="111839" y="43770"/>
                    </a:cubicBezTo>
                    <a:cubicBezTo>
                      <a:pt x="111616" y="43661"/>
                      <a:pt x="111504" y="43443"/>
                      <a:pt x="111282" y="43226"/>
                    </a:cubicBezTo>
                    <a:cubicBezTo>
                      <a:pt x="110725" y="42790"/>
                      <a:pt x="110168" y="42354"/>
                      <a:pt x="109611" y="42028"/>
                    </a:cubicBezTo>
                    <a:cubicBezTo>
                      <a:pt x="108609" y="41266"/>
                      <a:pt x="107607" y="40612"/>
                      <a:pt x="106493" y="40068"/>
                    </a:cubicBezTo>
                    <a:cubicBezTo>
                      <a:pt x="106048" y="39850"/>
                      <a:pt x="105602" y="39523"/>
                      <a:pt x="105157" y="39305"/>
                    </a:cubicBezTo>
                    <a:cubicBezTo>
                      <a:pt x="103709" y="38543"/>
                      <a:pt x="102150" y="37781"/>
                      <a:pt x="100591" y="37128"/>
                    </a:cubicBezTo>
                    <a:cubicBezTo>
                      <a:pt x="99032" y="36474"/>
                      <a:pt x="97584" y="36039"/>
                      <a:pt x="95914" y="35494"/>
                    </a:cubicBezTo>
                    <a:cubicBezTo>
                      <a:pt x="94800" y="35167"/>
                      <a:pt x="93575" y="34841"/>
                      <a:pt x="92462" y="34623"/>
                    </a:cubicBezTo>
                    <a:cubicBezTo>
                      <a:pt x="91237" y="34405"/>
                      <a:pt x="90123" y="34079"/>
                      <a:pt x="88898" y="33861"/>
                    </a:cubicBezTo>
                    <a:cubicBezTo>
                      <a:pt x="87116" y="33534"/>
                      <a:pt x="85334" y="33316"/>
                      <a:pt x="83553" y="33098"/>
                    </a:cubicBezTo>
                    <a:cubicBezTo>
                      <a:pt x="82216" y="32990"/>
                      <a:pt x="80880" y="32881"/>
                      <a:pt x="79544" y="32881"/>
                    </a:cubicBezTo>
                    <a:cubicBezTo>
                      <a:pt x="78207" y="32881"/>
                      <a:pt x="76871" y="32772"/>
                      <a:pt x="75535" y="32772"/>
                    </a:cubicBezTo>
                    <a:lnTo>
                      <a:pt x="32215" y="32772"/>
                    </a:lnTo>
                    <a:lnTo>
                      <a:pt x="32215" y="121738"/>
                    </a:lnTo>
                    <a:lnTo>
                      <a:pt x="75423" y="121738"/>
                    </a:lnTo>
                    <a:cubicBezTo>
                      <a:pt x="79098" y="121738"/>
                      <a:pt x="82773" y="121520"/>
                      <a:pt x="86448" y="120976"/>
                    </a:cubicBezTo>
                    <a:cubicBezTo>
                      <a:pt x="89789" y="120432"/>
                      <a:pt x="93018" y="119778"/>
                      <a:pt x="96248" y="118689"/>
                    </a:cubicBezTo>
                    <a:cubicBezTo>
                      <a:pt x="99255" y="117709"/>
                      <a:pt x="102150" y="116511"/>
                      <a:pt x="104934" y="114987"/>
                    </a:cubicBezTo>
                    <a:cubicBezTo>
                      <a:pt x="107607" y="113571"/>
                      <a:pt x="110168" y="111829"/>
                      <a:pt x="112618" y="109869"/>
                    </a:cubicBezTo>
                    <a:cubicBezTo>
                      <a:pt x="113620" y="108998"/>
                      <a:pt x="114623" y="108127"/>
                      <a:pt x="115514" y="107146"/>
                    </a:cubicBezTo>
                    <a:cubicBezTo>
                      <a:pt x="116404" y="106275"/>
                      <a:pt x="117295" y="105295"/>
                      <a:pt x="118075" y="104206"/>
                    </a:cubicBezTo>
                    <a:cubicBezTo>
                      <a:pt x="118854" y="103226"/>
                      <a:pt x="119634" y="102246"/>
                      <a:pt x="120302" y="101157"/>
                    </a:cubicBezTo>
                    <a:cubicBezTo>
                      <a:pt x="120970" y="100068"/>
                      <a:pt x="121638" y="98979"/>
                      <a:pt x="122195" y="97782"/>
                    </a:cubicBezTo>
                    <a:cubicBezTo>
                      <a:pt x="123309" y="95386"/>
                      <a:pt x="124311" y="92990"/>
                      <a:pt x="124979" y="90377"/>
                    </a:cubicBezTo>
                    <a:cubicBezTo>
                      <a:pt x="125425" y="88852"/>
                      <a:pt x="125759" y="87219"/>
                      <a:pt x="125982" y="85694"/>
                    </a:cubicBezTo>
                    <a:cubicBezTo>
                      <a:pt x="126650" y="82536"/>
                      <a:pt x="126872" y="79487"/>
                      <a:pt x="126872" y="76547"/>
                    </a:cubicBezTo>
                    <a:moveTo>
                      <a:pt x="98809" y="151249"/>
                    </a:moveTo>
                    <a:cubicBezTo>
                      <a:pt x="79766" y="155822"/>
                      <a:pt x="61058" y="153862"/>
                      <a:pt x="42126" y="153862"/>
                    </a:cubicBezTo>
                    <a:cubicBezTo>
                      <a:pt x="39899" y="153862"/>
                      <a:pt x="32215" y="151902"/>
                      <a:pt x="32215" y="156040"/>
                    </a:cubicBezTo>
                    <a:lnTo>
                      <a:pt x="32215" y="168018"/>
                    </a:lnTo>
                    <a:lnTo>
                      <a:pt x="32215" y="191866"/>
                    </a:lnTo>
                    <a:lnTo>
                      <a:pt x="32215" y="243591"/>
                    </a:lnTo>
                    <a:lnTo>
                      <a:pt x="32215" y="269508"/>
                    </a:lnTo>
                    <a:lnTo>
                      <a:pt x="32215" y="282466"/>
                    </a:lnTo>
                    <a:lnTo>
                      <a:pt x="32215" y="289000"/>
                    </a:lnTo>
                    <a:cubicBezTo>
                      <a:pt x="32215" y="292049"/>
                      <a:pt x="29431" y="290851"/>
                      <a:pt x="27538" y="290851"/>
                    </a:cubicBezTo>
                    <a:lnTo>
                      <a:pt x="7604" y="290851"/>
                    </a:lnTo>
                    <a:cubicBezTo>
                      <a:pt x="4708" y="290851"/>
                      <a:pt x="31" y="293464"/>
                      <a:pt x="31" y="288564"/>
                    </a:cubicBezTo>
                    <a:lnTo>
                      <a:pt x="31" y="285079"/>
                    </a:lnTo>
                    <a:cubicBezTo>
                      <a:pt x="31" y="281595"/>
                      <a:pt x="31" y="278110"/>
                      <a:pt x="31" y="274626"/>
                    </a:cubicBezTo>
                    <a:cubicBezTo>
                      <a:pt x="31" y="254589"/>
                      <a:pt x="31" y="234553"/>
                      <a:pt x="31" y="214516"/>
                    </a:cubicBezTo>
                    <a:cubicBezTo>
                      <a:pt x="-80" y="145695"/>
                      <a:pt x="143" y="76874"/>
                      <a:pt x="143" y="7944"/>
                    </a:cubicBezTo>
                    <a:lnTo>
                      <a:pt x="143" y="1846"/>
                    </a:lnTo>
                    <a:cubicBezTo>
                      <a:pt x="143" y="-1312"/>
                      <a:pt x="3261" y="539"/>
                      <a:pt x="5042" y="539"/>
                    </a:cubicBezTo>
                    <a:lnTo>
                      <a:pt x="17404" y="539"/>
                    </a:lnTo>
                    <a:lnTo>
                      <a:pt x="42126" y="539"/>
                    </a:lnTo>
                    <a:cubicBezTo>
                      <a:pt x="60835" y="539"/>
                      <a:pt x="79321" y="-1312"/>
                      <a:pt x="98141" y="2826"/>
                    </a:cubicBezTo>
                    <a:cubicBezTo>
                      <a:pt x="136561" y="11320"/>
                      <a:pt x="159501" y="37672"/>
                      <a:pt x="159501" y="76656"/>
                    </a:cubicBezTo>
                    <a:cubicBezTo>
                      <a:pt x="159390" y="113789"/>
                      <a:pt x="135559" y="142428"/>
                      <a:pt x="98809" y="151249"/>
                    </a:cubicBezTo>
                  </a:path>
                </a:pathLst>
              </a:custGeom>
              <a:grpFill/>
              <a:ln w="11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20" name="Vapaamuotoinen: Muoto 19">
                <a:extLst>
                  <a:ext uri="{FF2B5EF4-FFF2-40B4-BE49-F238E27FC236}">
                    <a16:creationId xmlns:a16="http://schemas.microsoft.com/office/drawing/2014/main" id="{434B4746-318A-4BD9-BEF3-36C90F5D931D}"/>
                  </a:ext>
                </a:extLst>
              </p:cNvPr>
              <p:cNvSpPr/>
              <p:nvPr/>
            </p:nvSpPr>
            <p:spPr bwMode="black">
              <a:xfrm>
                <a:off x="10472624" y="6318240"/>
                <a:ext cx="245775" cy="290311"/>
              </a:xfrm>
              <a:custGeom>
                <a:avLst/>
                <a:gdLst>
                  <a:gd name="connsiteX0" fmla="*/ 172054 w 245775"/>
                  <a:gd name="connsiteY0" fmla="*/ 204176 h 290311"/>
                  <a:gd name="connsiteX1" fmla="*/ 122610 w 245775"/>
                  <a:gd name="connsiteY1" fmla="*/ 77750 h 290311"/>
                  <a:gd name="connsiteX2" fmla="*/ 73165 w 245775"/>
                  <a:gd name="connsiteY2" fmla="*/ 204176 h 290311"/>
                  <a:gd name="connsiteX3" fmla="*/ 172054 w 245775"/>
                  <a:gd name="connsiteY3" fmla="*/ 204176 h 290311"/>
                  <a:gd name="connsiteX4" fmla="*/ 206131 w 245775"/>
                  <a:gd name="connsiteY4" fmla="*/ 290312 h 290311"/>
                  <a:gd name="connsiteX5" fmla="*/ 183190 w 245775"/>
                  <a:gd name="connsiteY5" fmla="*/ 231618 h 290311"/>
                  <a:gd name="connsiteX6" fmla="*/ 62474 w 245775"/>
                  <a:gd name="connsiteY6" fmla="*/ 231618 h 290311"/>
                  <a:gd name="connsiteX7" fmla="*/ 39534 w 245775"/>
                  <a:gd name="connsiteY7" fmla="*/ 290312 h 290311"/>
                  <a:gd name="connsiteX8" fmla="*/ 0 w 245775"/>
                  <a:gd name="connsiteY8" fmla="*/ 290312 h 290311"/>
                  <a:gd name="connsiteX9" fmla="*/ 122721 w 245775"/>
                  <a:gd name="connsiteY9" fmla="*/ 0 h 290311"/>
                  <a:gd name="connsiteX10" fmla="*/ 245776 w 245775"/>
                  <a:gd name="connsiteY10" fmla="*/ 290312 h 290311"/>
                  <a:gd name="connsiteX11" fmla="*/ 206131 w 245775"/>
                  <a:gd name="connsiteY11" fmla="*/ 290312 h 290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5775" h="290311">
                    <a:moveTo>
                      <a:pt x="172054" y="204176"/>
                    </a:moveTo>
                    <a:lnTo>
                      <a:pt x="122610" y="77750"/>
                    </a:lnTo>
                    <a:lnTo>
                      <a:pt x="73165" y="204176"/>
                    </a:lnTo>
                    <a:lnTo>
                      <a:pt x="172054" y="204176"/>
                    </a:lnTo>
                    <a:close/>
                    <a:moveTo>
                      <a:pt x="206131" y="290312"/>
                    </a:moveTo>
                    <a:lnTo>
                      <a:pt x="183190" y="231618"/>
                    </a:lnTo>
                    <a:lnTo>
                      <a:pt x="62474" y="231618"/>
                    </a:lnTo>
                    <a:lnTo>
                      <a:pt x="39534" y="290312"/>
                    </a:lnTo>
                    <a:lnTo>
                      <a:pt x="0" y="290312"/>
                    </a:lnTo>
                    <a:lnTo>
                      <a:pt x="122721" y="0"/>
                    </a:lnTo>
                    <a:lnTo>
                      <a:pt x="245776" y="290312"/>
                    </a:lnTo>
                    <a:lnTo>
                      <a:pt x="206131" y="290312"/>
                    </a:lnTo>
                    <a:close/>
                  </a:path>
                </a:pathLst>
              </a:custGeom>
              <a:grpFill/>
              <a:ln w="11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106817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7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tsikko 21">
            <a:extLst>
              <a:ext uri="{FF2B5EF4-FFF2-40B4-BE49-F238E27FC236}">
                <a16:creationId xmlns:a16="http://schemas.microsoft.com/office/drawing/2014/main" id="{42627C78-F857-4C35-B9DE-F8E8F893A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3909750"/>
            <a:ext cx="8280000" cy="122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8" name="Alaotsikko">
            <a:extLst>
              <a:ext uri="{FF2B5EF4-FFF2-40B4-BE49-F238E27FC236}">
                <a16:creationId xmlns:a16="http://schemas.microsoft.com/office/drawing/2014/main" id="{E91DDF1F-FE89-4603-A3BF-EF6D771217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00" y="5229000"/>
            <a:ext cx="8280000" cy="1241006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6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BE89B99-CB50-4721-8EC5-09E308DE3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020BB7A-7565-440A-AF71-226D618FE89D}" type="slidenum">
              <a:rPr lang="fi-FI" smtClean="0"/>
              <a:t>‹#›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24E1588-9E6E-4A84-810E-6A616E8CD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67D454E-E1D0-4645-950D-3BF018B7A12A}" type="datetime1">
              <a:rPr lang="fi-FI" smtClean="0"/>
              <a:t>19.12.2023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2470115-13AF-4E2A-AD86-898C49862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3C30A216-C7F8-42EB-967F-C42A5B654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 bwMode="black">
          <a:xfrm>
            <a:off x="9259944" y="5532891"/>
            <a:ext cx="2196000" cy="592921"/>
            <a:chOff x="10274400" y="6210000"/>
            <a:chExt cx="1492250" cy="402908"/>
          </a:xfrm>
          <a:solidFill>
            <a:srgbClr val="FFFFFF"/>
          </a:solidFill>
        </p:grpSpPr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EC11CF2F-5EEB-49C7-B657-CFB988898499}"/>
                </a:ext>
              </a:extLst>
            </p:cNvPr>
            <p:cNvSpPr/>
            <p:nvPr/>
          </p:nvSpPr>
          <p:spPr bwMode="black">
            <a:xfrm>
              <a:off x="11466195" y="6216751"/>
              <a:ext cx="301902" cy="392018"/>
            </a:xfrm>
            <a:custGeom>
              <a:avLst/>
              <a:gdLst>
                <a:gd name="connsiteX0" fmla="*/ 150227 w 301902"/>
                <a:gd name="connsiteY0" fmla="*/ 0 h 392018"/>
                <a:gd name="connsiteX1" fmla="*/ 126062 w 301902"/>
                <a:gd name="connsiteY1" fmla="*/ 55318 h 392018"/>
                <a:gd name="connsiteX2" fmla="*/ 126062 w 301902"/>
                <a:gd name="connsiteY2" fmla="*/ 170419 h 392018"/>
                <a:gd name="connsiteX3" fmla="*/ 96439 w 301902"/>
                <a:gd name="connsiteY3" fmla="*/ 105409 h 392018"/>
                <a:gd name="connsiteX4" fmla="*/ 69935 w 301902"/>
                <a:gd name="connsiteY4" fmla="*/ 165955 h 392018"/>
                <a:gd name="connsiteX5" fmla="*/ 101896 w 301902"/>
                <a:gd name="connsiteY5" fmla="*/ 235756 h 392018"/>
                <a:gd name="connsiteX6" fmla="*/ 52786 w 301902"/>
                <a:gd name="connsiteY6" fmla="*/ 205265 h 392018"/>
                <a:gd name="connsiteX7" fmla="*/ 33409 w 301902"/>
                <a:gd name="connsiteY7" fmla="*/ 249476 h 392018"/>
                <a:gd name="connsiteX8" fmla="*/ 80849 w 301902"/>
                <a:gd name="connsiteY8" fmla="*/ 278878 h 392018"/>
                <a:gd name="connsiteX9" fmla="*/ 20491 w 301902"/>
                <a:gd name="connsiteY9" fmla="*/ 278878 h 392018"/>
                <a:gd name="connsiteX10" fmla="*/ 0 w 301902"/>
                <a:gd name="connsiteY10" fmla="*/ 325811 h 392018"/>
                <a:gd name="connsiteX11" fmla="*/ 126062 w 301902"/>
                <a:gd name="connsiteY11" fmla="*/ 325811 h 392018"/>
                <a:gd name="connsiteX12" fmla="*/ 126062 w 301902"/>
                <a:gd name="connsiteY12" fmla="*/ 392019 h 392018"/>
                <a:gd name="connsiteX13" fmla="*/ 175729 w 301902"/>
                <a:gd name="connsiteY13" fmla="*/ 392019 h 392018"/>
                <a:gd name="connsiteX14" fmla="*/ 175729 w 301902"/>
                <a:gd name="connsiteY14" fmla="*/ 325811 h 392018"/>
                <a:gd name="connsiteX15" fmla="*/ 301902 w 301902"/>
                <a:gd name="connsiteY15" fmla="*/ 325811 h 392018"/>
                <a:gd name="connsiteX16" fmla="*/ 281300 w 301902"/>
                <a:gd name="connsiteY16" fmla="*/ 278878 h 392018"/>
                <a:gd name="connsiteX17" fmla="*/ 221054 w 301902"/>
                <a:gd name="connsiteY17" fmla="*/ 278878 h 392018"/>
                <a:gd name="connsiteX18" fmla="*/ 268494 w 301902"/>
                <a:gd name="connsiteY18" fmla="*/ 249476 h 392018"/>
                <a:gd name="connsiteX19" fmla="*/ 249117 w 301902"/>
                <a:gd name="connsiteY19" fmla="*/ 205265 h 392018"/>
                <a:gd name="connsiteX20" fmla="*/ 199895 w 301902"/>
                <a:gd name="connsiteY20" fmla="*/ 235756 h 392018"/>
                <a:gd name="connsiteX21" fmla="*/ 231967 w 301902"/>
                <a:gd name="connsiteY21" fmla="*/ 165955 h 392018"/>
                <a:gd name="connsiteX22" fmla="*/ 205463 w 301902"/>
                <a:gd name="connsiteY22" fmla="*/ 105409 h 392018"/>
                <a:gd name="connsiteX23" fmla="*/ 175729 w 301902"/>
                <a:gd name="connsiteY23" fmla="*/ 170419 h 392018"/>
                <a:gd name="connsiteX24" fmla="*/ 175729 w 301902"/>
                <a:gd name="connsiteY24" fmla="*/ 55318 h 392018"/>
                <a:gd name="connsiteX25" fmla="*/ 151675 w 301902"/>
                <a:gd name="connsiteY25" fmla="*/ 0 h 39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01902" h="392018">
                  <a:moveTo>
                    <a:pt x="150227" y="0"/>
                  </a:moveTo>
                  <a:lnTo>
                    <a:pt x="126062" y="55318"/>
                  </a:lnTo>
                  <a:lnTo>
                    <a:pt x="126062" y="170419"/>
                  </a:lnTo>
                  <a:lnTo>
                    <a:pt x="96439" y="105409"/>
                  </a:lnTo>
                  <a:lnTo>
                    <a:pt x="69935" y="165955"/>
                  </a:lnTo>
                  <a:lnTo>
                    <a:pt x="101896" y="235756"/>
                  </a:lnTo>
                  <a:lnTo>
                    <a:pt x="52786" y="205265"/>
                  </a:lnTo>
                  <a:lnTo>
                    <a:pt x="33409" y="249476"/>
                  </a:lnTo>
                  <a:lnTo>
                    <a:pt x="80849" y="278878"/>
                  </a:lnTo>
                  <a:lnTo>
                    <a:pt x="20491" y="278878"/>
                  </a:lnTo>
                  <a:lnTo>
                    <a:pt x="0" y="325811"/>
                  </a:lnTo>
                  <a:lnTo>
                    <a:pt x="126062" y="325811"/>
                  </a:lnTo>
                  <a:lnTo>
                    <a:pt x="126062" y="392019"/>
                  </a:lnTo>
                  <a:lnTo>
                    <a:pt x="175729" y="392019"/>
                  </a:lnTo>
                  <a:lnTo>
                    <a:pt x="175729" y="325811"/>
                  </a:lnTo>
                  <a:lnTo>
                    <a:pt x="301902" y="325811"/>
                  </a:lnTo>
                  <a:lnTo>
                    <a:pt x="281300" y="278878"/>
                  </a:lnTo>
                  <a:lnTo>
                    <a:pt x="221054" y="278878"/>
                  </a:lnTo>
                  <a:lnTo>
                    <a:pt x="268494" y="249476"/>
                  </a:lnTo>
                  <a:lnTo>
                    <a:pt x="249117" y="205265"/>
                  </a:lnTo>
                  <a:lnTo>
                    <a:pt x="199895" y="235756"/>
                  </a:lnTo>
                  <a:lnTo>
                    <a:pt x="231967" y="165955"/>
                  </a:lnTo>
                  <a:lnTo>
                    <a:pt x="205463" y="105409"/>
                  </a:lnTo>
                  <a:lnTo>
                    <a:pt x="175729" y="170419"/>
                  </a:lnTo>
                  <a:lnTo>
                    <a:pt x="175729" y="55318"/>
                  </a:lnTo>
                  <a:lnTo>
                    <a:pt x="151675" y="0"/>
                  </a:lnTo>
                  <a:close/>
                </a:path>
              </a:pathLst>
            </a:custGeom>
            <a:grpFill/>
            <a:ln w="11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grpSp>
          <p:nvGrpSpPr>
            <p:cNvPr id="15" name="Kuva 10">
              <a:extLst>
                <a:ext uri="{FF2B5EF4-FFF2-40B4-BE49-F238E27FC236}">
                  <a16:creationId xmlns:a16="http://schemas.microsoft.com/office/drawing/2014/main" id="{974D59E4-C489-4D86-9ADE-0A22503B24E7}"/>
                </a:ext>
              </a:extLst>
            </p:cNvPr>
            <p:cNvGrpSpPr/>
            <p:nvPr/>
          </p:nvGrpSpPr>
          <p:grpSpPr bwMode="black">
            <a:xfrm>
              <a:off x="10278854" y="6317762"/>
              <a:ext cx="1072638" cy="291633"/>
              <a:chOff x="10278854" y="6317762"/>
              <a:chExt cx="1072638" cy="291633"/>
            </a:xfrm>
            <a:grpFill/>
          </p:grpSpPr>
          <p:sp>
            <p:nvSpPr>
              <p:cNvPr id="16" name="Vapaamuotoinen: Muoto 15">
                <a:extLst>
                  <a:ext uri="{FF2B5EF4-FFF2-40B4-BE49-F238E27FC236}">
                    <a16:creationId xmlns:a16="http://schemas.microsoft.com/office/drawing/2014/main" id="{30BCBFC5-BEC8-4C97-9AE0-5C60F02304EC}"/>
                  </a:ext>
                </a:extLst>
              </p:cNvPr>
              <p:cNvSpPr/>
              <p:nvPr/>
            </p:nvSpPr>
            <p:spPr bwMode="black">
              <a:xfrm>
                <a:off x="11056272" y="6317762"/>
                <a:ext cx="295220" cy="291633"/>
              </a:xfrm>
              <a:custGeom>
                <a:avLst/>
                <a:gdLst>
                  <a:gd name="connsiteX0" fmla="*/ 295221 w 295220"/>
                  <a:gd name="connsiteY0" fmla="*/ 145634 h 291633"/>
                  <a:gd name="connsiteX1" fmla="*/ 293884 w 295220"/>
                  <a:gd name="connsiteY1" fmla="*/ 123093 h 291633"/>
                  <a:gd name="connsiteX2" fmla="*/ 292214 w 295220"/>
                  <a:gd name="connsiteY2" fmla="*/ 112312 h 291633"/>
                  <a:gd name="connsiteX3" fmla="*/ 289764 w 295220"/>
                  <a:gd name="connsiteY3" fmla="*/ 101859 h 291633"/>
                  <a:gd name="connsiteX4" fmla="*/ 282748 w 295220"/>
                  <a:gd name="connsiteY4" fmla="*/ 82149 h 291633"/>
                  <a:gd name="connsiteX5" fmla="*/ 276178 w 295220"/>
                  <a:gd name="connsiteY5" fmla="*/ 69190 h 291633"/>
                  <a:gd name="connsiteX6" fmla="*/ 270610 w 295220"/>
                  <a:gd name="connsiteY6" fmla="*/ 60479 h 291633"/>
                  <a:gd name="connsiteX7" fmla="*/ 264373 w 295220"/>
                  <a:gd name="connsiteY7" fmla="*/ 52094 h 291633"/>
                  <a:gd name="connsiteX8" fmla="*/ 255353 w 295220"/>
                  <a:gd name="connsiteY8" fmla="*/ 42076 h 291633"/>
                  <a:gd name="connsiteX9" fmla="*/ 254239 w 295220"/>
                  <a:gd name="connsiteY9" fmla="*/ 40987 h 291633"/>
                  <a:gd name="connsiteX10" fmla="*/ 253237 w 295220"/>
                  <a:gd name="connsiteY10" fmla="*/ 40116 h 291633"/>
                  <a:gd name="connsiteX11" fmla="*/ 252680 w 295220"/>
                  <a:gd name="connsiteY11" fmla="*/ 39571 h 291633"/>
                  <a:gd name="connsiteX12" fmla="*/ 252235 w 295220"/>
                  <a:gd name="connsiteY12" fmla="*/ 39027 h 291633"/>
                  <a:gd name="connsiteX13" fmla="*/ 250230 w 295220"/>
                  <a:gd name="connsiteY13" fmla="*/ 37284 h 291633"/>
                  <a:gd name="connsiteX14" fmla="*/ 247112 w 295220"/>
                  <a:gd name="connsiteY14" fmla="*/ 34562 h 291633"/>
                  <a:gd name="connsiteX15" fmla="*/ 243994 w 295220"/>
                  <a:gd name="connsiteY15" fmla="*/ 31949 h 291633"/>
                  <a:gd name="connsiteX16" fmla="*/ 239874 w 295220"/>
                  <a:gd name="connsiteY16" fmla="*/ 28682 h 291633"/>
                  <a:gd name="connsiteX17" fmla="*/ 235642 w 295220"/>
                  <a:gd name="connsiteY17" fmla="*/ 25633 h 291633"/>
                  <a:gd name="connsiteX18" fmla="*/ 231299 w 295220"/>
                  <a:gd name="connsiteY18" fmla="*/ 22802 h 291633"/>
                  <a:gd name="connsiteX19" fmla="*/ 226844 w 295220"/>
                  <a:gd name="connsiteY19" fmla="*/ 20079 h 291633"/>
                  <a:gd name="connsiteX20" fmla="*/ 219494 w 295220"/>
                  <a:gd name="connsiteY20" fmla="*/ 16050 h 291633"/>
                  <a:gd name="connsiteX21" fmla="*/ 210697 w 295220"/>
                  <a:gd name="connsiteY21" fmla="*/ 11912 h 291633"/>
                  <a:gd name="connsiteX22" fmla="*/ 200786 w 295220"/>
                  <a:gd name="connsiteY22" fmla="*/ 8210 h 291633"/>
                  <a:gd name="connsiteX23" fmla="*/ 180072 w 295220"/>
                  <a:gd name="connsiteY23" fmla="*/ 2874 h 291633"/>
                  <a:gd name="connsiteX24" fmla="*/ 158023 w 295220"/>
                  <a:gd name="connsiteY24" fmla="*/ 261 h 291633"/>
                  <a:gd name="connsiteX25" fmla="*/ 146552 w 295220"/>
                  <a:gd name="connsiteY25" fmla="*/ 43 h 291633"/>
                  <a:gd name="connsiteX26" fmla="*/ 134971 w 295220"/>
                  <a:gd name="connsiteY26" fmla="*/ 478 h 291633"/>
                  <a:gd name="connsiteX27" fmla="*/ 112921 w 295220"/>
                  <a:gd name="connsiteY27" fmla="*/ 3310 h 291633"/>
                  <a:gd name="connsiteX28" fmla="*/ 92208 w 295220"/>
                  <a:gd name="connsiteY28" fmla="*/ 8972 h 291633"/>
                  <a:gd name="connsiteX29" fmla="*/ 82408 w 295220"/>
                  <a:gd name="connsiteY29" fmla="*/ 12783 h 291633"/>
                  <a:gd name="connsiteX30" fmla="*/ 73053 w 295220"/>
                  <a:gd name="connsiteY30" fmla="*/ 17357 h 291633"/>
                  <a:gd name="connsiteX31" fmla="*/ 64033 w 295220"/>
                  <a:gd name="connsiteY31" fmla="*/ 22584 h 291633"/>
                  <a:gd name="connsiteX32" fmla="*/ 55458 w 295220"/>
                  <a:gd name="connsiteY32" fmla="*/ 28573 h 291633"/>
                  <a:gd name="connsiteX33" fmla="*/ 39645 w 295220"/>
                  <a:gd name="connsiteY33" fmla="*/ 42403 h 291633"/>
                  <a:gd name="connsiteX34" fmla="*/ 32629 w 295220"/>
                  <a:gd name="connsiteY34" fmla="*/ 50025 h 291633"/>
                  <a:gd name="connsiteX35" fmla="*/ 26170 w 295220"/>
                  <a:gd name="connsiteY35" fmla="*/ 58192 h 291633"/>
                  <a:gd name="connsiteX36" fmla="*/ 23275 w 295220"/>
                  <a:gd name="connsiteY36" fmla="*/ 62439 h 291633"/>
                  <a:gd name="connsiteX37" fmla="*/ 20491 w 295220"/>
                  <a:gd name="connsiteY37" fmla="*/ 66795 h 291633"/>
                  <a:gd name="connsiteX38" fmla="*/ 15479 w 295220"/>
                  <a:gd name="connsiteY38" fmla="*/ 75724 h 291633"/>
                  <a:gd name="connsiteX39" fmla="*/ 7573 w 295220"/>
                  <a:gd name="connsiteY39" fmla="*/ 94889 h 291633"/>
                  <a:gd name="connsiteX40" fmla="*/ 6014 w 295220"/>
                  <a:gd name="connsiteY40" fmla="*/ 99899 h 291633"/>
                  <a:gd name="connsiteX41" fmla="*/ 4677 w 295220"/>
                  <a:gd name="connsiteY41" fmla="*/ 105017 h 291633"/>
                  <a:gd name="connsiteX42" fmla="*/ 2450 w 295220"/>
                  <a:gd name="connsiteY42" fmla="*/ 115470 h 291633"/>
                  <a:gd name="connsiteX43" fmla="*/ 891 w 295220"/>
                  <a:gd name="connsiteY43" fmla="*/ 126469 h 291633"/>
                  <a:gd name="connsiteX44" fmla="*/ 111 w 295220"/>
                  <a:gd name="connsiteY44" fmla="*/ 137576 h 291633"/>
                  <a:gd name="connsiteX45" fmla="*/ 0 w 295220"/>
                  <a:gd name="connsiteY45" fmla="*/ 143238 h 291633"/>
                  <a:gd name="connsiteX46" fmla="*/ 0 w 295220"/>
                  <a:gd name="connsiteY46" fmla="*/ 149010 h 291633"/>
                  <a:gd name="connsiteX47" fmla="*/ 223 w 295220"/>
                  <a:gd name="connsiteY47" fmla="*/ 154672 h 291633"/>
                  <a:gd name="connsiteX48" fmla="*/ 557 w 295220"/>
                  <a:gd name="connsiteY48" fmla="*/ 160335 h 291633"/>
                  <a:gd name="connsiteX49" fmla="*/ 3675 w 295220"/>
                  <a:gd name="connsiteY49" fmla="*/ 182005 h 291633"/>
                  <a:gd name="connsiteX50" fmla="*/ 6348 w 295220"/>
                  <a:gd name="connsiteY50" fmla="*/ 192350 h 291633"/>
                  <a:gd name="connsiteX51" fmla="*/ 9689 w 295220"/>
                  <a:gd name="connsiteY51" fmla="*/ 202259 h 291633"/>
                  <a:gd name="connsiteX52" fmla="*/ 18486 w 295220"/>
                  <a:gd name="connsiteY52" fmla="*/ 220989 h 291633"/>
                  <a:gd name="connsiteX53" fmla="*/ 23943 w 295220"/>
                  <a:gd name="connsiteY53" fmla="*/ 229809 h 291633"/>
                  <a:gd name="connsiteX54" fmla="*/ 30068 w 295220"/>
                  <a:gd name="connsiteY54" fmla="*/ 238194 h 291633"/>
                  <a:gd name="connsiteX55" fmla="*/ 36861 w 295220"/>
                  <a:gd name="connsiteY55" fmla="*/ 246143 h 291633"/>
                  <a:gd name="connsiteX56" fmla="*/ 44322 w 295220"/>
                  <a:gd name="connsiteY56" fmla="*/ 253657 h 291633"/>
                  <a:gd name="connsiteX57" fmla="*/ 52229 w 295220"/>
                  <a:gd name="connsiteY57" fmla="*/ 260517 h 291633"/>
                  <a:gd name="connsiteX58" fmla="*/ 60581 w 295220"/>
                  <a:gd name="connsiteY58" fmla="*/ 266724 h 291633"/>
                  <a:gd name="connsiteX59" fmla="*/ 69379 w 295220"/>
                  <a:gd name="connsiteY59" fmla="*/ 272278 h 291633"/>
                  <a:gd name="connsiteX60" fmla="*/ 78510 w 295220"/>
                  <a:gd name="connsiteY60" fmla="*/ 277069 h 291633"/>
                  <a:gd name="connsiteX61" fmla="*/ 97999 w 295220"/>
                  <a:gd name="connsiteY61" fmla="*/ 284692 h 291633"/>
                  <a:gd name="connsiteX62" fmla="*/ 108355 w 295220"/>
                  <a:gd name="connsiteY62" fmla="*/ 287414 h 291633"/>
                  <a:gd name="connsiteX63" fmla="*/ 119046 w 295220"/>
                  <a:gd name="connsiteY63" fmla="*/ 289483 h 291633"/>
                  <a:gd name="connsiteX64" fmla="*/ 141541 w 295220"/>
                  <a:gd name="connsiteY64" fmla="*/ 291552 h 291633"/>
                  <a:gd name="connsiteX65" fmla="*/ 153011 w 295220"/>
                  <a:gd name="connsiteY65" fmla="*/ 291552 h 291633"/>
                  <a:gd name="connsiteX66" fmla="*/ 164482 w 295220"/>
                  <a:gd name="connsiteY66" fmla="*/ 290899 h 291633"/>
                  <a:gd name="connsiteX67" fmla="*/ 186197 w 295220"/>
                  <a:gd name="connsiteY67" fmla="*/ 287523 h 291633"/>
                  <a:gd name="connsiteX68" fmla="*/ 196554 w 295220"/>
                  <a:gd name="connsiteY68" fmla="*/ 284801 h 291633"/>
                  <a:gd name="connsiteX69" fmla="*/ 206576 w 295220"/>
                  <a:gd name="connsiteY69" fmla="*/ 281316 h 291633"/>
                  <a:gd name="connsiteX70" fmla="*/ 225397 w 295220"/>
                  <a:gd name="connsiteY70" fmla="*/ 272278 h 291633"/>
                  <a:gd name="connsiteX71" fmla="*/ 234194 w 295220"/>
                  <a:gd name="connsiteY71" fmla="*/ 266724 h 291633"/>
                  <a:gd name="connsiteX72" fmla="*/ 242658 w 295220"/>
                  <a:gd name="connsiteY72" fmla="*/ 260300 h 291633"/>
                  <a:gd name="connsiteX73" fmla="*/ 249673 w 295220"/>
                  <a:gd name="connsiteY73" fmla="*/ 254310 h 291633"/>
                  <a:gd name="connsiteX74" fmla="*/ 252346 w 295220"/>
                  <a:gd name="connsiteY74" fmla="*/ 251806 h 291633"/>
                  <a:gd name="connsiteX75" fmla="*/ 254239 w 295220"/>
                  <a:gd name="connsiteY75" fmla="*/ 249955 h 291633"/>
                  <a:gd name="connsiteX76" fmla="*/ 256132 w 295220"/>
                  <a:gd name="connsiteY76" fmla="*/ 248103 h 291633"/>
                  <a:gd name="connsiteX77" fmla="*/ 259585 w 295220"/>
                  <a:gd name="connsiteY77" fmla="*/ 244510 h 291633"/>
                  <a:gd name="connsiteX78" fmla="*/ 268939 w 295220"/>
                  <a:gd name="connsiteY78" fmla="*/ 233076 h 291633"/>
                  <a:gd name="connsiteX79" fmla="*/ 274730 w 295220"/>
                  <a:gd name="connsiteY79" fmla="*/ 224473 h 291633"/>
                  <a:gd name="connsiteX80" fmla="*/ 279741 w 295220"/>
                  <a:gd name="connsiteY80" fmla="*/ 215435 h 291633"/>
                  <a:gd name="connsiteX81" fmla="*/ 284084 w 295220"/>
                  <a:gd name="connsiteY81" fmla="*/ 206070 h 291633"/>
                  <a:gd name="connsiteX82" fmla="*/ 287648 w 295220"/>
                  <a:gd name="connsiteY82" fmla="*/ 196270 h 291633"/>
                  <a:gd name="connsiteX83" fmla="*/ 291546 w 295220"/>
                  <a:gd name="connsiteY83" fmla="*/ 181896 h 291633"/>
                  <a:gd name="connsiteX84" fmla="*/ 293884 w 295220"/>
                  <a:gd name="connsiteY84" fmla="*/ 168284 h 291633"/>
                  <a:gd name="connsiteX85" fmla="*/ 294886 w 295220"/>
                  <a:gd name="connsiteY85" fmla="*/ 157177 h 291633"/>
                  <a:gd name="connsiteX86" fmla="*/ 295221 w 295220"/>
                  <a:gd name="connsiteY86" fmla="*/ 145634 h 291633"/>
                  <a:gd name="connsiteX87" fmla="*/ 262591 w 295220"/>
                  <a:gd name="connsiteY87" fmla="*/ 160661 h 291633"/>
                  <a:gd name="connsiteX88" fmla="*/ 260921 w 295220"/>
                  <a:gd name="connsiteY88" fmla="*/ 172422 h 291633"/>
                  <a:gd name="connsiteX89" fmla="*/ 257469 w 295220"/>
                  <a:gd name="connsiteY89" fmla="*/ 185816 h 291633"/>
                  <a:gd name="connsiteX90" fmla="*/ 255130 w 295220"/>
                  <a:gd name="connsiteY90" fmla="*/ 192241 h 291633"/>
                  <a:gd name="connsiteX91" fmla="*/ 250119 w 295220"/>
                  <a:gd name="connsiteY91" fmla="*/ 203130 h 291633"/>
                  <a:gd name="connsiteX92" fmla="*/ 244217 w 295220"/>
                  <a:gd name="connsiteY92" fmla="*/ 212822 h 291633"/>
                  <a:gd name="connsiteX93" fmla="*/ 240319 w 295220"/>
                  <a:gd name="connsiteY93" fmla="*/ 218158 h 291633"/>
                  <a:gd name="connsiteX94" fmla="*/ 237869 w 295220"/>
                  <a:gd name="connsiteY94" fmla="*/ 221207 h 291633"/>
                  <a:gd name="connsiteX95" fmla="*/ 234194 w 295220"/>
                  <a:gd name="connsiteY95" fmla="*/ 225236 h 291633"/>
                  <a:gd name="connsiteX96" fmla="*/ 232524 w 295220"/>
                  <a:gd name="connsiteY96" fmla="*/ 226978 h 291633"/>
                  <a:gd name="connsiteX97" fmla="*/ 231410 w 295220"/>
                  <a:gd name="connsiteY97" fmla="*/ 228176 h 291633"/>
                  <a:gd name="connsiteX98" fmla="*/ 230185 w 295220"/>
                  <a:gd name="connsiteY98" fmla="*/ 229374 h 291633"/>
                  <a:gd name="connsiteX99" fmla="*/ 228626 w 295220"/>
                  <a:gd name="connsiteY99" fmla="*/ 230789 h 291633"/>
                  <a:gd name="connsiteX100" fmla="*/ 225174 w 295220"/>
                  <a:gd name="connsiteY100" fmla="*/ 233838 h 291633"/>
                  <a:gd name="connsiteX101" fmla="*/ 219940 w 295220"/>
                  <a:gd name="connsiteY101" fmla="*/ 237976 h 291633"/>
                  <a:gd name="connsiteX102" fmla="*/ 214483 w 295220"/>
                  <a:gd name="connsiteY102" fmla="*/ 241788 h 291633"/>
                  <a:gd name="connsiteX103" fmla="*/ 203681 w 295220"/>
                  <a:gd name="connsiteY103" fmla="*/ 247886 h 291633"/>
                  <a:gd name="connsiteX104" fmla="*/ 191320 w 295220"/>
                  <a:gd name="connsiteY104" fmla="*/ 253004 h 291633"/>
                  <a:gd name="connsiteX105" fmla="*/ 178068 w 295220"/>
                  <a:gd name="connsiteY105" fmla="*/ 256706 h 291633"/>
                  <a:gd name="connsiteX106" fmla="*/ 163925 w 295220"/>
                  <a:gd name="connsiteY106" fmla="*/ 258993 h 291633"/>
                  <a:gd name="connsiteX107" fmla="*/ 148891 w 295220"/>
                  <a:gd name="connsiteY107" fmla="*/ 259864 h 291633"/>
                  <a:gd name="connsiteX108" fmla="*/ 133746 w 295220"/>
                  <a:gd name="connsiteY108" fmla="*/ 259319 h 291633"/>
                  <a:gd name="connsiteX109" fmla="*/ 119491 w 295220"/>
                  <a:gd name="connsiteY109" fmla="*/ 257250 h 291633"/>
                  <a:gd name="connsiteX110" fmla="*/ 106239 w 295220"/>
                  <a:gd name="connsiteY110" fmla="*/ 253766 h 291633"/>
                  <a:gd name="connsiteX111" fmla="*/ 93767 w 295220"/>
                  <a:gd name="connsiteY111" fmla="*/ 248866 h 291633"/>
                  <a:gd name="connsiteX112" fmla="*/ 82185 w 295220"/>
                  <a:gd name="connsiteY112" fmla="*/ 242441 h 291633"/>
                  <a:gd name="connsiteX113" fmla="*/ 71383 w 295220"/>
                  <a:gd name="connsiteY113" fmla="*/ 234601 h 291633"/>
                  <a:gd name="connsiteX114" fmla="*/ 61472 w 295220"/>
                  <a:gd name="connsiteY114" fmla="*/ 225345 h 291633"/>
                  <a:gd name="connsiteX115" fmla="*/ 57017 w 295220"/>
                  <a:gd name="connsiteY115" fmla="*/ 220444 h 291633"/>
                  <a:gd name="connsiteX116" fmla="*/ 52897 w 295220"/>
                  <a:gd name="connsiteY116" fmla="*/ 215217 h 291633"/>
                  <a:gd name="connsiteX117" fmla="*/ 45770 w 295220"/>
                  <a:gd name="connsiteY117" fmla="*/ 204219 h 291633"/>
                  <a:gd name="connsiteX118" fmla="*/ 40090 w 295220"/>
                  <a:gd name="connsiteY118" fmla="*/ 192459 h 291633"/>
                  <a:gd name="connsiteX119" fmla="*/ 35859 w 295220"/>
                  <a:gd name="connsiteY119" fmla="*/ 179827 h 291633"/>
                  <a:gd name="connsiteX120" fmla="*/ 33075 w 295220"/>
                  <a:gd name="connsiteY120" fmla="*/ 166215 h 291633"/>
                  <a:gd name="connsiteX121" fmla="*/ 31738 w 295220"/>
                  <a:gd name="connsiteY121" fmla="*/ 151732 h 291633"/>
                  <a:gd name="connsiteX122" fmla="*/ 31627 w 295220"/>
                  <a:gd name="connsiteY122" fmla="*/ 144218 h 291633"/>
                  <a:gd name="connsiteX123" fmla="*/ 31850 w 295220"/>
                  <a:gd name="connsiteY123" fmla="*/ 136705 h 291633"/>
                  <a:gd name="connsiteX124" fmla="*/ 33520 w 295220"/>
                  <a:gd name="connsiteY124" fmla="*/ 122331 h 291633"/>
                  <a:gd name="connsiteX125" fmla="*/ 36638 w 295220"/>
                  <a:gd name="connsiteY125" fmla="*/ 108937 h 291633"/>
                  <a:gd name="connsiteX126" fmla="*/ 41204 w 295220"/>
                  <a:gd name="connsiteY126" fmla="*/ 96414 h 291633"/>
                  <a:gd name="connsiteX127" fmla="*/ 47217 w 295220"/>
                  <a:gd name="connsiteY127" fmla="*/ 84653 h 291633"/>
                  <a:gd name="connsiteX128" fmla="*/ 54679 w 295220"/>
                  <a:gd name="connsiteY128" fmla="*/ 73764 h 291633"/>
                  <a:gd name="connsiteX129" fmla="*/ 63699 w 295220"/>
                  <a:gd name="connsiteY129" fmla="*/ 63637 h 291633"/>
                  <a:gd name="connsiteX130" fmla="*/ 73833 w 295220"/>
                  <a:gd name="connsiteY130" fmla="*/ 54599 h 291633"/>
                  <a:gd name="connsiteX131" fmla="*/ 84746 w 295220"/>
                  <a:gd name="connsiteY131" fmla="*/ 47085 h 291633"/>
                  <a:gd name="connsiteX132" fmla="*/ 96439 w 295220"/>
                  <a:gd name="connsiteY132" fmla="*/ 40987 h 291633"/>
                  <a:gd name="connsiteX133" fmla="*/ 108912 w 295220"/>
                  <a:gd name="connsiteY133" fmla="*/ 36304 h 291633"/>
                  <a:gd name="connsiteX134" fmla="*/ 122275 w 295220"/>
                  <a:gd name="connsiteY134" fmla="*/ 33038 h 291633"/>
                  <a:gd name="connsiteX135" fmla="*/ 136641 w 295220"/>
                  <a:gd name="connsiteY135" fmla="*/ 31295 h 291633"/>
                  <a:gd name="connsiteX136" fmla="*/ 144214 w 295220"/>
                  <a:gd name="connsiteY136" fmla="*/ 30969 h 291633"/>
                  <a:gd name="connsiteX137" fmla="*/ 151786 w 295220"/>
                  <a:gd name="connsiteY137" fmla="*/ 30969 h 291633"/>
                  <a:gd name="connsiteX138" fmla="*/ 166597 w 295220"/>
                  <a:gd name="connsiteY138" fmla="*/ 32166 h 291633"/>
                  <a:gd name="connsiteX139" fmla="*/ 180518 w 295220"/>
                  <a:gd name="connsiteY139" fmla="*/ 34780 h 291633"/>
                  <a:gd name="connsiteX140" fmla="*/ 193547 w 295220"/>
                  <a:gd name="connsiteY140" fmla="*/ 38809 h 291633"/>
                  <a:gd name="connsiteX141" fmla="*/ 205686 w 295220"/>
                  <a:gd name="connsiteY141" fmla="*/ 44363 h 291633"/>
                  <a:gd name="connsiteX142" fmla="*/ 217044 w 295220"/>
                  <a:gd name="connsiteY142" fmla="*/ 51332 h 291633"/>
                  <a:gd name="connsiteX143" fmla="*/ 227512 w 295220"/>
                  <a:gd name="connsiteY143" fmla="*/ 59717 h 291633"/>
                  <a:gd name="connsiteX144" fmla="*/ 232412 w 295220"/>
                  <a:gd name="connsiteY144" fmla="*/ 64399 h 291633"/>
                  <a:gd name="connsiteX145" fmla="*/ 236978 w 295220"/>
                  <a:gd name="connsiteY145" fmla="*/ 69299 h 291633"/>
                  <a:gd name="connsiteX146" fmla="*/ 244885 w 295220"/>
                  <a:gd name="connsiteY146" fmla="*/ 79862 h 291633"/>
                  <a:gd name="connsiteX147" fmla="*/ 251455 w 295220"/>
                  <a:gd name="connsiteY147" fmla="*/ 91187 h 291633"/>
                  <a:gd name="connsiteX148" fmla="*/ 256578 w 295220"/>
                  <a:gd name="connsiteY148" fmla="*/ 103383 h 291633"/>
                  <a:gd name="connsiteX149" fmla="*/ 260253 w 295220"/>
                  <a:gd name="connsiteY149" fmla="*/ 116450 h 291633"/>
                  <a:gd name="connsiteX150" fmla="*/ 262369 w 295220"/>
                  <a:gd name="connsiteY150" fmla="*/ 130498 h 291633"/>
                  <a:gd name="connsiteX151" fmla="*/ 263148 w 295220"/>
                  <a:gd name="connsiteY151" fmla="*/ 145416 h 291633"/>
                  <a:gd name="connsiteX152" fmla="*/ 262591 w 295220"/>
                  <a:gd name="connsiteY152" fmla="*/ 160661 h 291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295220" h="291633">
                    <a:moveTo>
                      <a:pt x="295221" y="145634"/>
                    </a:moveTo>
                    <a:cubicBezTo>
                      <a:pt x="295221" y="138120"/>
                      <a:pt x="294775" y="130607"/>
                      <a:pt x="293884" y="123093"/>
                    </a:cubicBezTo>
                    <a:cubicBezTo>
                      <a:pt x="293439" y="119500"/>
                      <a:pt x="292882" y="115906"/>
                      <a:pt x="292214" y="112312"/>
                    </a:cubicBezTo>
                    <a:cubicBezTo>
                      <a:pt x="291546" y="108828"/>
                      <a:pt x="290766" y="105343"/>
                      <a:pt x="289764" y="101859"/>
                    </a:cubicBezTo>
                    <a:cubicBezTo>
                      <a:pt x="287871" y="95107"/>
                      <a:pt x="285643" y="88465"/>
                      <a:pt x="282748" y="82149"/>
                    </a:cubicBezTo>
                    <a:cubicBezTo>
                      <a:pt x="280855" y="77684"/>
                      <a:pt x="278628" y="73328"/>
                      <a:pt x="276178" y="69190"/>
                    </a:cubicBezTo>
                    <a:cubicBezTo>
                      <a:pt x="274396" y="66250"/>
                      <a:pt x="272614" y="63310"/>
                      <a:pt x="270610" y="60479"/>
                    </a:cubicBezTo>
                    <a:cubicBezTo>
                      <a:pt x="268605" y="57648"/>
                      <a:pt x="266601" y="54816"/>
                      <a:pt x="264373" y="52094"/>
                    </a:cubicBezTo>
                    <a:cubicBezTo>
                      <a:pt x="261589" y="48609"/>
                      <a:pt x="258471" y="45234"/>
                      <a:pt x="255353" y="42076"/>
                    </a:cubicBezTo>
                    <a:cubicBezTo>
                      <a:pt x="255019" y="41749"/>
                      <a:pt x="254573" y="41314"/>
                      <a:pt x="254239" y="40987"/>
                    </a:cubicBezTo>
                    <a:cubicBezTo>
                      <a:pt x="253905" y="40660"/>
                      <a:pt x="253571" y="40334"/>
                      <a:pt x="253237" y="40116"/>
                    </a:cubicBezTo>
                    <a:cubicBezTo>
                      <a:pt x="253014" y="39898"/>
                      <a:pt x="252903" y="39789"/>
                      <a:pt x="252680" y="39571"/>
                    </a:cubicBezTo>
                    <a:cubicBezTo>
                      <a:pt x="252569" y="39462"/>
                      <a:pt x="252346" y="39245"/>
                      <a:pt x="252235" y="39027"/>
                    </a:cubicBezTo>
                    <a:cubicBezTo>
                      <a:pt x="251567" y="38482"/>
                      <a:pt x="250898" y="37829"/>
                      <a:pt x="250230" y="37284"/>
                    </a:cubicBezTo>
                    <a:cubicBezTo>
                      <a:pt x="249228" y="36413"/>
                      <a:pt x="248226" y="35433"/>
                      <a:pt x="247112" y="34562"/>
                    </a:cubicBezTo>
                    <a:cubicBezTo>
                      <a:pt x="246110" y="33691"/>
                      <a:pt x="245108" y="32820"/>
                      <a:pt x="243994" y="31949"/>
                    </a:cubicBezTo>
                    <a:cubicBezTo>
                      <a:pt x="242658" y="30860"/>
                      <a:pt x="241321" y="29771"/>
                      <a:pt x="239874" y="28682"/>
                    </a:cubicBezTo>
                    <a:cubicBezTo>
                      <a:pt x="238537" y="27593"/>
                      <a:pt x="237090" y="26613"/>
                      <a:pt x="235642" y="25633"/>
                    </a:cubicBezTo>
                    <a:cubicBezTo>
                      <a:pt x="234194" y="24653"/>
                      <a:pt x="232858" y="23673"/>
                      <a:pt x="231299" y="22802"/>
                    </a:cubicBezTo>
                    <a:cubicBezTo>
                      <a:pt x="229851" y="21822"/>
                      <a:pt x="228292" y="20950"/>
                      <a:pt x="226844" y="20079"/>
                    </a:cubicBezTo>
                    <a:cubicBezTo>
                      <a:pt x="224394" y="18664"/>
                      <a:pt x="221944" y="17357"/>
                      <a:pt x="219494" y="16050"/>
                    </a:cubicBezTo>
                    <a:cubicBezTo>
                      <a:pt x="216599" y="14526"/>
                      <a:pt x="213592" y="13219"/>
                      <a:pt x="210697" y="11912"/>
                    </a:cubicBezTo>
                    <a:cubicBezTo>
                      <a:pt x="207467" y="10497"/>
                      <a:pt x="204238" y="9299"/>
                      <a:pt x="200786" y="8210"/>
                    </a:cubicBezTo>
                    <a:cubicBezTo>
                      <a:pt x="194104" y="5923"/>
                      <a:pt x="187199" y="4181"/>
                      <a:pt x="180072" y="2874"/>
                    </a:cubicBezTo>
                    <a:cubicBezTo>
                      <a:pt x="172834" y="1458"/>
                      <a:pt x="165372" y="696"/>
                      <a:pt x="158023" y="261"/>
                    </a:cubicBezTo>
                    <a:cubicBezTo>
                      <a:pt x="154236" y="43"/>
                      <a:pt x="150339" y="-66"/>
                      <a:pt x="146552" y="43"/>
                    </a:cubicBezTo>
                    <a:cubicBezTo>
                      <a:pt x="142655" y="43"/>
                      <a:pt x="138868" y="152"/>
                      <a:pt x="134971" y="478"/>
                    </a:cubicBezTo>
                    <a:cubicBezTo>
                      <a:pt x="127509" y="914"/>
                      <a:pt x="120160" y="1894"/>
                      <a:pt x="112921" y="3310"/>
                    </a:cubicBezTo>
                    <a:cubicBezTo>
                      <a:pt x="105905" y="4725"/>
                      <a:pt x="99001" y="6576"/>
                      <a:pt x="92208" y="8972"/>
                    </a:cubicBezTo>
                    <a:cubicBezTo>
                      <a:pt x="88867" y="10061"/>
                      <a:pt x="85637" y="11368"/>
                      <a:pt x="82408" y="12783"/>
                    </a:cubicBezTo>
                    <a:cubicBezTo>
                      <a:pt x="79290" y="14199"/>
                      <a:pt x="76060" y="15723"/>
                      <a:pt x="73053" y="17357"/>
                    </a:cubicBezTo>
                    <a:cubicBezTo>
                      <a:pt x="69935" y="18990"/>
                      <a:pt x="66929" y="20733"/>
                      <a:pt x="64033" y="22584"/>
                    </a:cubicBezTo>
                    <a:cubicBezTo>
                      <a:pt x="61138" y="24435"/>
                      <a:pt x="58242" y="26395"/>
                      <a:pt x="55458" y="28573"/>
                    </a:cubicBezTo>
                    <a:cubicBezTo>
                      <a:pt x="49890" y="32820"/>
                      <a:pt x="44545" y="37393"/>
                      <a:pt x="39645" y="42403"/>
                    </a:cubicBezTo>
                    <a:cubicBezTo>
                      <a:pt x="37195" y="44907"/>
                      <a:pt x="34856" y="47412"/>
                      <a:pt x="32629" y="50025"/>
                    </a:cubicBezTo>
                    <a:cubicBezTo>
                      <a:pt x="30402" y="52639"/>
                      <a:pt x="28286" y="55361"/>
                      <a:pt x="26170" y="58192"/>
                    </a:cubicBezTo>
                    <a:cubicBezTo>
                      <a:pt x="25168" y="59608"/>
                      <a:pt x="24166" y="61023"/>
                      <a:pt x="23275" y="62439"/>
                    </a:cubicBezTo>
                    <a:cubicBezTo>
                      <a:pt x="22384" y="63855"/>
                      <a:pt x="21381" y="65379"/>
                      <a:pt x="20491" y="66795"/>
                    </a:cubicBezTo>
                    <a:cubicBezTo>
                      <a:pt x="18709" y="69735"/>
                      <a:pt x="17038" y="72675"/>
                      <a:pt x="15479" y="75724"/>
                    </a:cubicBezTo>
                    <a:cubicBezTo>
                      <a:pt x="12361" y="81931"/>
                      <a:pt x="9689" y="88356"/>
                      <a:pt x="7573" y="94889"/>
                    </a:cubicBezTo>
                    <a:cubicBezTo>
                      <a:pt x="7016" y="96523"/>
                      <a:pt x="6459" y="98265"/>
                      <a:pt x="6014" y="99899"/>
                    </a:cubicBezTo>
                    <a:cubicBezTo>
                      <a:pt x="5568" y="101641"/>
                      <a:pt x="5123" y="103274"/>
                      <a:pt x="4677" y="105017"/>
                    </a:cubicBezTo>
                    <a:cubicBezTo>
                      <a:pt x="3786" y="108501"/>
                      <a:pt x="3118" y="111986"/>
                      <a:pt x="2450" y="115470"/>
                    </a:cubicBezTo>
                    <a:cubicBezTo>
                      <a:pt x="1782" y="119173"/>
                      <a:pt x="1336" y="122766"/>
                      <a:pt x="891" y="126469"/>
                    </a:cubicBezTo>
                    <a:cubicBezTo>
                      <a:pt x="557" y="130171"/>
                      <a:pt x="223" y="133874"/>
                      <a:pt x="111" y="137576"/>
                    </a:cubicBezTo>
                    <a:cubicBezTo>
                      <a:pt x="0" y="139536"/>
                      <a:pt x="0" y="141387"/>
                      <a:pt x="0" y="143238"/>
                    </a:cubicBezTo>
                    <a:cubicBezTo>
                      <a:pt x="0" y="145198"/>
                      <a:pt x="0" y="147050"/>
                      <a:pt x="0" y="149010"/>
                    </a:cubicBezTo>
                    <a:cubicBezTo>
                      <a:pt x="0" y="150861"/>
                      <a:pt x="111" y="152821"/>
                      <a:pt x="223" y="154672"/>
                    </a:cubicBezTo>
                    <a:cubicBezTo>
                      <a:pt x="334" y="156632"/>
                      <a:pt x="445" y="158484"/>
                      <a:pt x="557" y="160335"/>
                    </a:cubicBezTo>
                    <a:cubicBezTo>
                      <a:pt x="1114" y="167631"/>
                      <a:pt x="2116" y="174818"/>
                      <a:pt x="3675" y="182005"/>
                    </a:cubicBezTo>
                    <a:cubicBezTo>
                      <a:pt x="4454" y="185489"/>
                      <a:pt x="5345" y="188974"/>
                      <a:pt x="6348" y="192350"/>
                    </a:cubicBezTo>
                    <a:cubicBezTo>
                      <a:pt x="7350" y="195725"/>
                      <a:pt x="8464" y="198992"/>
                      <a:pt x="9689" y="202259"/>
                    </a:cubicBezTo>
                    <a:cubicBezTo>
                      <a:pt x="12138" y="208684"/>
                      <a:pt x="15034" y="215000"/>
                      <a:pt x="18486" y="220989"/>
                    </a:cubicBezTo>
                    <a:cubicBezTo>
                      <a:pt x="20156" y="224038"/>
                      <a:pt x="22050" y="226978"/>
                      <a:pt x="23943" y="229809"/>
                    </a:cubicBezTo>
                    <a:cubicBezTo>
                      <a:pt x="25836" y="232640"/>
                      <a:pt x="27952" y="235472"/>
                      <a:pt x="30068" y="238194"/>
                    </a:cubicBezTo>
                    <a:cubicBezTo>
                      <a:pt x="32295" y="240916"/>
                      <a:pt x="34522" y="243639"/>
                      <a:pt x="36861" y="246143"/>
                    </a:cubicBezTo>
                    <a:cubicBezTo>
                      <a:pt x="39199" y="248757"/>
                      <a:pt x="41761" y="251261"/>
                      <a:pt x="44322" y="253657"/>
                    </a:cubicBezTo>
                    <a:cubicBezTo>
                      <a:pt x="46883" y="256053"/>
                      <a:pt x="49556" y="258339"/>
                      <a:pt x="52229" y="260517"/>
                    </a:cubicBezTo>
                    <a:cubicBezTo>
                      <a:pt x="54901" y="262695"/>
                      <a:pt x="57685" y="264764"/>
                      <a:pt x="60581" y="266724"/>
                    </a:cubicBezTo>
                    <a:cubicBezTo>
                      <a:pt x="63476" y="268684"/>
                      <a:pt x="66372" y="270536"/>
                      <a:pt x="69379" y="272278"/>
                    </a:cubicBezTo>
                    <a:cubicBezTo>
                      <a:pt x="72385" y="274020"/>
                      <a:pt x="75503" y="275654"/>
                      <a:pt x="78510" y="277069"/>
                    </a:cubicBezTo>
                    <a:cubicBezTo>
                      <a:pt x="84746" y="280118"/>
                      <a:pt x="91317" y="282623"/>
                      <a:pt x="97999" y="284692"/>
                    </a:cubicBezTo>
                    <a:cubicBezTo>
                      <a:pt x="101451" y="285672"/>
                      <a:pt x="104903" y="286652"/>
                      <a:pt x="108355" y="287414"/>
                    </a:cubicBezTo>
                    <a:cubicBezTo>
                      <a:pt x="111807" y="288176"/>
                      <a:pt x="115482" y="288939"/>
                      <a:pt x="119046" y="289483"/>
                    </a:cubicBezTo>
                    <a:cubicBezTo>
                      <a:pt x="126507" y="290681"/>
                      <a:pt x="133968" y="291334"/>
                      <a:pt x="141541" y="291552"/>
                    </a:cubicBezTo>
                    <a:cubicBezTo>
                      <a:pt x="145327" y="291661"/>
                      <a:pt x="149225" y="291661"/>
                      <a:pt x="153011" y="291552"/>
                    </a:cubicBezTo>
                    <a:cubicBezTo>
                      <a:pt x="156909" y="291443"/>
                      <a:pt x="160695" y="291225"/>
                      <a:pt x="164482" y="290899"/>
                    </a:cubicBezTo>
                    <a:cubicBezTo>
                      <a:pt x="171831" y="290245"/>
                      <a:pt x="179070" y="289156"/>
                      <a:pt x="186197" y="287523"/>
                    </a:cubicBezTo>
                    <a:cubicBezTo>
                      <a:pt x="189649" y="286761"/>
                      <a:pt x="193102" y="285781"/>
                      <a:pt x="196554" y="284801"/>
                    </a:cubicBezTo>
                    <a:cubicBezTo>
                      <a:pt x="199895" y="283712"/>
                      <a:pt x="203236" y="282623"/>
                      <a:pt x="206576" y="281316"/>
                    </a:cubicBezTo>
                    <a:cubicBezTo>
                      <a:pt x="213035" y="278812"/>
                      <a:pt x="219383" y="275762"/>
                      <a:pt x="225397" y="272278"/>
                    </a:cubicBezTo>
                    <a:cubicBezTo>
                      <a:pt x="228403" y="270536"/>
                      <a:pt x="231410" y="268684"/>
                      <a:pt x="234194" y="266724"/>
                    </a:cubicBezTo>
                    <a:cubicBezTo>
                      <a:pt x="237201" y="264546"/>
                      <a:pt x="239985" y="262477"/>
                      <a:pt x="242658" y="260300"/>
                    </a:cubicBezTo>
                    <a:cubicBezTo>
                      <a:pt x="245108" y="258339"/>
                      <a:pt x="247446" y="256379"/>
                      <a:pt x="249673" y="254310"/>
                    </a:cubicBezTo>
                    <a:cubicBezTo>
                      <a:pt x="250564" y="253439"/>
                      <a:pt x="251455" y="252677"/>
                      <a:pt x="252346" y="251806"/>
                    </a:cubicBezTo>
                    <a:cubicBezTo>
                      <a:pt x="253014" y="251261"/>
                      <a:pt x="253571" y="250608"/>
                      <a:pt x="254239" y="249955"/>
                    </a:cubicBezTo>
                    <a:cubicBezTo>
                      <a:pt x="254907" y="249301"/>
                      <a:pt x="255464" y="248757"/>
                      <a:pt x="256132" y="248103"/>
                    </a:cubicBezTo>
                    <a:cubicBezTo>
                      <a:pt x="257246" y="246906"/>
                      <a:pt x="258471" y="245708"/>
                      <a:pt x="259585" y="244510"/>
                    </a:cubicBezTo>
                    <a:cubicBezTo>
                      <a:pt x="262926" y="240916"/>
                      <a:pt x="266044" y="236996"/>
                      <a:pt x="268939" y="233076"/>
                    </a:cubicBezTo>
                    <a:cubicBezTo>
                      <a:pt x="270944" y="230245"/>
                      <a:pt x="272837" y="227414"/>
                      <a:pt x="274730" y="224473"/>
                    </a:cubicBezTo>
                    <a:cubicBezTo>
                      <a:pt x="276512" y="221533"/>
                      <a:pt x="278182" y="218484"/>
                      <a:pt x="279741" y="215435"/>
                    </a:cubicBezTo>
                    <a:cubicBezTo>
                      <a:pt x="281300" y="212386"/>
                      <a:pt x="282748" y="209228"/>
                      <a:pt x="284084" y="206070"/>
                    </a:cubicBezTo>
                    <a:cubicBezTo>
                      <a:pt x="285421" y="202803"/>
                      <a:pt x="286646" y="199646"/>
                      <a:pt x="287648" y="196270"/>
                    </a:cubicBezTo>
                    <a:cubicBezTo>
                      <a:pt x="289207" y="191478"/>
                      <a:pt x="290543" y="186687"/>
                      <a:pt x="291546" y="181896"/>
                    </a:cubicBezTo>
                    <a:cubicBezTo>
                      <a:pt x="292548" y="177431"/>
                      <a:pt x="293327" y="172858"/>
                      <a:pt x="293884" y="168284"/>
                    </a:cubicBezTo>
                    <a:cubicBezTo>
                      <a:pt x="294330" y="164582"/>
                      <a:pt x="294664" y="160879"/>
                      <a:pt x="294886" y="157177"/>
                    </a:cubicBezTo>
                    <a:cubicBezTo>
                      <a:pt x="295109" y="153257"/>
                      <a:pt x="295221" y="149445"/>
                      <a:pt x="295221" y="145634"/>
                    </a:cubicBezTo>
                    <a:moveTo>
                      <a:pt x="262591" y="160661"/>
                    </a:moveTo>
                    <a:cubicBezTo>
                      <a:pt x="262257" y="164582"/>
                      <a:pt x="261701" y="168611"/>
                      <a:pt x="260921" y="172422"/>
                    </a:cubicBezTo>
                    <a:cubicBezTo>
                      <a:pt x="260030" y="176887"/>
                      <a:pt x="258917" y="181351"/>
                      <a:pt x="257469" y="185816"/>
                    </a:cubicBezTo>
                    <a:cubicBezTo>
                      <a:pt x="256801" y="187994"/>
                      <a:pt x="256021" y="190063"/>
                      <a:pt x="255130" y="192241"/>
                    </a:cubicBezTo>
                    <a:cubicBezTo>
                      <a:pt x="253682" y="195943"/>
                      <a:pt x="252012" y="199537"/>
                      <a:pt x="250119" y="203130"/>
                    </a:cubicBezTo>
                    <a:cubicBezTo>
                      <a:pt x="248337" y="206506"/>
                      <a:pt x="246333" y="209664"/>
                      <a:pt x="244217" y="212822"/>
                    </a:cubicBezTo>
                    <a:cubicBezTo>
                      <a:pt x="242992" y="214673"/>
                      <a:pt x="241655" y="216415"/>
                      <a:pt x="240319" y="218158"/>
                    </a:cubicBezTo>
                    <a:cubicBezTo>
                      <a:pt x="239540" y="219138"/>
                      <a:pt x="238649" y="220227"/>
                      <a:pt x="237869" y="221207"/>
                    </a:cubicBezTo>
                    <a:cubicBezTo>
                      <a:pt x="236644" y="222622"/>
                      <a:pt x="235419" y="224038"/>
                      <a:pt x="234194" y="225236"/>
                    </a:cubicBezTo>
                    <a:cubicBezTo>
                      <a:pt x="233637" y="225780"/>
                      <a:pt x="233081" y="226433"/>
                      <a:pt x="232524" y="226978"/>
                    </a:cubicBezTo>
                    <a:cubicBezTo>
                      <a:pt x="232190" y="227414"/>
                      <a:pt x="231744" y="227740"/>
                      <a:pt x="231410" y="228176"/>
                    </a:cubicBezTo>
                    <a:cubicBezTo>
                      <a:pt x="230965" y="228611"/>
                      <a:pt x="230631" y="228938"/>
                      <a:pt x="230185" y="229374"/>
                    </a:cubicBezTo>
                    <a:cubicBezTo>
                      <a:pt x="229740" y="229809"/>
                      <a:pt x="229183" y="230245"/>
                      <a:pt x="228626" y="230789"/>
                    </a:cubicBezTo>
                    <a:cubicBezTo>
                      <a:pt x="227512" y="231878"/>
                      <a:pt x="226287" y="232858"/>
                      <a:pt x="225174" y="233838"/>
                    </a:cubicBezTo>
                    <a:cubicBezTo>
                      <a:pt x="223503" y="235254"/>
                      <a:pt x="221722" y="236669"/>
                      <a:pt x="219940" y="237976"/>
                    </a:cubicBezTo>
                    <a:cubicBezTo>
                      <a:pt x="218158" y="239283"/>
                      <a:pt x="216376" y="240590"/>
                      <a:pt x="214483" y="241788"/>
                    </a:cubicBezTo>
                    <a:cubicBezTo>
                      <a:pt x="211031" y="243965"/>
                      <a:pt x="207356" y="246034"/>
                      <a:pt x="203681" y="247886"/>
                    </a:cubicBezTo>
                    <a:cubicBezTo>
                      <a:pt x="199672" y="249846"/>
                      <a:pt x="195552" y="251588"/>
                      <a:pt x="191320" y="253004"/>
                    </a:cubicBezTo>
                    <a:cubicBezTo>
                      <a:pt x="186977" y="254528"/>
                      <a:pt x="182634" y="255726"/>
                      <a:pt x="178068" y="256706"/>
                    </a:cubicBezTo>
                    <a:cubicBezTo>
                      <a:pt x="173391" y="257686"/>
                      <a:pt x="168713" y="258448"/>
                      <a:pt x="163925" y="258993"/>
                    </a:cubicBezTo>
                    <a:cubicBezTo>
                      <a:pt x="158914" y="259537"/>
                      <a:pt x="153902" y="259864"/>
                      <a:pt x="148891" y="259864"/>
                    </a:cubicBezTo>
                    <a:cubicBezTo>
                      <a:pt x="143880" y="259864"/>
                      <a:pt x="138757" y="259755"/>
                      <a:pt x="133746" y="259319"/>
                    </a:cubicBezTo>
                    <a:cubicBezTo>
                      <a:pt x="128957" y="258884"/>
                      <a:pt x="124280" y="258231"/>
                      <a:pt x="119491" y="257250"/>
                    </a:cubicBezTo>
                    <a:cubicBezTo>
                      <a:pt x="115037" y="256379"/>
                      <a:pt x="110582" y="255182"/>
                      <a:pt x="106239" y="253766"/>
                    </a:cubicBezTo>
                    <a:cubicBezTo>
                      <a:pt x="102008" y="252350"/>
                      <a:pt x="97887" y="250717"/>
                      <a:pt x="93767" y="248866"/>
                    </a:cubicBezTo>
                    <a:cubicBezTo>
                      <a:pt x="89869" y="246906"/>
                      <a:pt x="85971" y="244837"/>
                      <a:pt x="82185" y="242441"/>
                    </a:cubicBezTo>
                    <a:cubicBezTo>
                      <a:pt x="78399" y="240045"/>
                      <a:pt x="74835" y="237432"/>
                      <a:pt x="71383" y="234601"/>
                    </a:cubicBezTo>
                    <a:cubicBezTo>
                      <a:pt x="67931" y="231660"/>
                      <a:pt x="64590" y="228611"/>
                      <a:pt x="61472" y="225345"/>
                    </a:cubicBezTo>
                    <a:cubicBezTo>
                      <a:pt x="59913" y="223711"/>
                      <a:pt x="58465" y="222078"/>
                      <a:pt x="57017" y="220444"/>
                    </a:cubicBezTo>
                    <a:cubicBezTo>
                      <a:pt x="55570" y="218811"/>
                      <a:pt x="54233" y="217069"/>
                      <a:pt x="52897" y="215217"/>
                    </a:cubicBezTo>
                    <a:cubicBezTo>
                      <a:pt x="50336" y="211733"/>
                      <a:pt x="47886" y="208030"/>
                      <a:pt x="45770" y="204219"/>
                    </a:cubicBezTo>
                    <a:cubicBezTo>
                      <a:pt x="43654" y="200408"/>
                      <a:pt x="41761" y="196488"/>
                      <a:pt x="40090" y="192459"/>
                    </a:cubicBezTo>
                    <a:cubicBezTo>
                      <a:pt x="38420" y="188321"/>
                      <a:pt x="37084" y="184074"/>
                      <a:pt x="35859" y="179827"/>
                    </a:cubicBezTo>
                    <a:cubicBezTo>
                      <a:pt x="34634" y="175362"/>
                      <a:pt x="33743" y="170789"/>
                      <a:pt x="33075" y="166215"/>
                    </a:cubicBezTo>
                    <a:cubicBezTo>
                      <a:pt x="32406" y="161424"/>
                      <a:pt x="31961" y="156523"/>
                      <a:pt x="31738" y="151732"/>
                    </a:cubicBezTo>
                    <a:cubicBezTo>
                      <a:pt x="31627" y="149228"/>
                      <a:pt x="31627" y="146723"/>
                      <a:pt x="31627" y="144218"/>
                    </a:cubicBezTo>
                    <a:cubicBezTo>
                      <a:pt x="31627" y="141714"/>
                      <a:pt x="31738" y="139209"/>
                      <a:pt x="31850" y="136705"/>
                    </a:cubicBezTo>
                    <a:cubicBezTo>
                      <a:pt x="32184" y="131913"/>
                      <a:pt x="32629" y="127122"/>
                      <a:pt x="33520" y="122331"/>
                    </a:cubicBezTo>
                    <a:cubicBezTo>
                      <a:pt x="34299" y="117866"/>
                      <a:pt x="35302" y="113401"/>
                      <a:pt x="36638" y="108937"/>
                    </a:cubicBezTo>
                    <a:cubicBezTo>
                      <a:pt x="37863" y="104690"/>
                      <a:pt x="39422" y="100443"/>
                      <a:pt x="41204" y="96414"/>
                    </a:cubicBezTo>
                    <a:cubicBezTo>
                      <a:pt x="42986" y="92385"/>
                      <a:pt x="44990" y="88465"/>
                      <a:pt x="47217" y="84653"/>
                    </a:cubicBezTo>
                    <a:cubicBezTo>
                      <a:pt x="49445" y="80842"/>
                      <a:pt x="52006" y="77249"/>
                      <a:pt x="54679" y="73764"/>
                    </a:cubicBezTo>
                    <a:cubicBezTo>
                      <a:pt x="57463" y="70170"/>
                      <a:pt x="60470" y="66795"/>
                      <a:pt x="63699" y="63637"/>
                    </a:cubicBezTo>
                    <a:cubicBezTo>
                      <a:pt x="66817" y="60479"/>
                      <a:pt x="70269" y="57430"/>
                      <a:pt x="73833" y="54599"/>
                    </a:cubicBezTo>
                    <a:cubicBezTo>
                      <a:pt x="77285" y="51876"/>
                      <a:pt x="80960" y="49372"/>
                      <a:pt x="84746" y="47085"/>
                    </a:cubicBezTo>
                    <a:cubicBezTo>
                      <a:pt x="88533" y="44798"/>
                      <a:pt x="92430" y="42729"/>
                      <a:pt x="96439" y="40987"/>
                    </a:cubicBezTo>
                    <a:cubicBezTo>
                      <a:pt x="100560" y="39136"/>
                      <a:pt x="104680" y="37611"/>
                      <a:pt x="108912" y="36304"/>
                    </a:cubicBezTo>
                    <a:cubicBezTo>
                      <a:pt x="113366" y="34998"/>
                      <a:pt x="117821" y="33909"/>
                      <a:pt x="122275" y="33038"/>
                    </a:cubicBezTo>
                    <a:cubicBezTo>
                      <a:pt x="127064" y="32166"/>
                      <a:pt x="131853" y="31622"/>
                      <a:pt x="136641" y="31295"/>
                    </a:cubicBezTo>
                    <a:cubicBezTo>
                      <a:pt x="139091" y="31186"/>
                      <a:pt x="141652" y="31078"/>
                      <a:pt x="144214" y="30969"/>
                    </a:cubicBezTo>
                    <a:cubicBezTo>
                      <a:pt x="146775" y="30969"/>
                      <a:pt x="149336" y="30969"/>
                      <a:pt x="151786" y="30969"/>
                    </a:cubicBezTo>
                    <a:cubicBezTo>
                      <a:pt x="156798" y="31078"/>
                      <a:pt x="161698" y="31513"/>
                      <a:pt x="166597" y="32166"/>
                    </a:cubicBezTo>
                    <a:cubicBezTo>
                      <a:pt x="171275" y="32820"/>
                      <a:pt x="175952" y="33691"/>
                      <a:pt x="180518" y="34780"/>
                    </a:cubicBezTo>
                    <a:cubicBezTo>
                      <a:pt x="184972" y="35869"/>
                      <a:pt x="189315" y="37284"/>
                      <a:pt x="193547" y="38809"/>
                    </a:cubicBezTo>
                    <a:cubicBezTo>
                      <a:pt x="197667" y="40442"/>
                      <a:pt x="201788" y="42294"/>
                      <a:pt x="205686" y="44363"/>
                    </a:cubicBezTo>
                    <a:cubicBezTo>
                      <a:pt x="209583" y="46432"/>
                      <a:pt x="213370" y="48718"/>
                      <a:pt x="217044" y="51332"/>
                    </a:cubicBezTo>
                    <a:cubicBezTo>
                      <a:pt x="220719" y="53945"/>
                      <a:pt x="224172" y="56777"/>
                      <a:pt x="227512" y="59717"/>
                    </a:cubicBezTo>
                    <a:cubicBezTo>
                      <a:pt x="229183" y="61241"/>
                      <a:pt x="230853" y="62766"/>
                      <a:pt x="232412" y="64399"/>
                    </a:cubicBezTo>
                    <a:cubicBezTo>
                      <a:pt x="233971" y="66033"/>
                      <a:pt x="235531" y="67666"/>
                      <a:pt x="236978" y="69299"/>
                    </a:cubicBezTo>
                    <a:cubicBezTo>
                      <a:pt x="239874" y="72675"/>
                      <a:pt x="242546" y="76160"/>
                      <a:pt x="244885" y="79862"/>
                    </a:cubicBezTo>
                    <a:cubicBezTo>
                      <a:pt x="247335" y="83456"/>
                      <a:pt x="249562" y="87267"/>
                      <a:pt x="251455" y="91187"/>
                    </a:cubicBezTo>
                    <a:cubicBezTo>
                      <a:pt x="253348" y="95107"/>
                      <a:pt x="255130" y="99245"/>
                      <a:pt x="256578" y="103383"/>
                    </a:cubicBezTo>
                    <a:cubicBezTo>
                      <a:pt x="258026" y="107630"/>
                      <a:pt x="259251" y="112095"/>
                      <a:pt x="260253" y="116450"/>
                    </a:cubicBezTo>
                    <a:cubicBezTo>
                      <a:pt x="261255" y="121024"/>
                      <a:pt x="261923" y="125706"/>
                      <a:pt x="262369" y="130498"/>
                    </a:cubicBezTo>
                    <a:cubicBezTo>
                      <a:pt x="262926" y="135507"/>
                      <a:pt x="263148" y="140407"/>
                      <a:pt x="263148" y="145416"/>
                    </a:cubicBezTo>
                    <a:cubicBezTo>
                      <a:pt x="263371" y="150643"/>
                      <a:pt x="263148" y="155652"/>
                      <a:pt x="262591" y="160661"/>
                    </a:cubicBezTo>
                  </a:path>
                </a:pathLst>
              </a:custGeom>
              <a:grpFill/>
              <a:ln w="11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17" name="Vapaamuotoinen: Muoto 16">
                <a:extLst>
                  <a:ext uri="{FF2B5EF4-FFF2-40B4-BE49-F238E27FC236}">
                    <a16:creationId xmlns:a16="http://schemas.microsoft.com/office/drawing/2014/main" id="{1CFCE4EB-3D0D-439E-8E17-0679078793AD}"/>
                  </a:ext>
                </a:extLst>
              </p:cNvPr>
              <p:cNvSpPr/>
              <p:nvPr/>
            </p:nvSpPr>
            <p:spPr bwMode="black">
              <a:xfrm>
                <a:off x="10972862" y="6318240"/>
                <a:ext cx="32851" cy="290311"/>
              </a:xfrm>
              <a:custGeom>
                <a:avLst/>
                <a:gdLst>
                  <a:gd name="connsiteX0" fmla="*/ 334 w 32851"/>
                  <a:gd name="connsiteY0" fmla="*/ 290312 h 290311"/>
                  <a:gd name="connsiteX1" fmla="*/ 32518 w 32851"/>
                  <a:gd name="connsiteY1" fmla="*/ 290312 h 290311"/>
                  <a:gd name="connsiteX2" fmla="*/ 32852 w 32851"/>
                  <a:gd name="connsiteY2" fmla="*/ 145156 h 290311"/>
                  <a:gd name="connsiteX3" fmla="*/ 32518 w 32851"/>
                  <a:gd name="connsiteY3" fmla="*/ 0 h 290311"/>
                  <a:gd name="connsiteX4" fmla="*/ 334 w 32851"/>
                  <a:gd name="connsiteY4" fmla="*/ 0 h 290311"/>
                  <a:gd name="connsiteX5" fmla="*/ 0 w 32851"/>
                  <a:gd name="connsiteY5" fmla="*/ 145156 h 290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851" h="290311">
                    <a:moveTo>
                      <a:pt x="334" y="290312"/>
                    </a:moveTo>
                    <a:lnTo>
                      <a:pt x="32518" y="290312"/>
                    </a:lnTo>
                    <a:lnTo>
                      <a:pt x="32852" y="145156"/>
                    </a:lnTo>
                    <a:lnTo>
                      <a:pt x="32518" y="0"/>
                    </a:lnTo>
                    <a:lnTo>
                      <a:pt x="334" y="0"/>
                    </a:lnTo>
                    <a:lnTo>
                      <a:pt x="0" y="145156"/>
                    </a:lnTo>
                    <a:close/>
                  </a:path>
                </a:pathLst>
              </a:custGeom>
              <a:grpFill/>
              <a:ln w="11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18" name="Vapaamuotoinen: Muoto 17">
                <a:extLst>
                  <a:ext uri="{FF2B5EF4-FFF2-40B4-BE49-F238E27FC236}">
                    <a16:creationId xmlns:a16="http://schemas.microsoft.com/office/drawing/2014/main" id="{7E684B79-731C-4085-BE6A-B6E739C7F912}"/>
                  </a:ext>
                </a:extLst>
              </p:cNvPr>
              <p:cNvSpPr/>
              <p:nvPr/>
            </p:nvSpPr>
            <p:spPr bwMode="black">
              <a:xfrm>
                <a:off x="10278854" y="6318240"/>
                <a:ext cx="202567" cy="290311"/>
              </a:xfrm>
              <a:custGeom>
                <a:avLst/>
                <a:gdLst>
                  <a:gd name="connsiteX0" fmla="*/ 0 w 202567"/>
                  <a:gd name="connsiteY0" fmla="*/ 0 h 290311"/>
                  <a:gd name="connsiteX1" fmla="*/ 0 w 202567"/>
                  <a:gd name="connsiteY1" fmla="*/ 32233 h 290311"/>
                  <a:gd name="connsiteX2" fmla="*/ 85081 w 202567"/>
                  <a:gd name="connsiteY2" fmla="*/ 32233 h 290311"/>
                  <a:gd name="connsiteX3" fmla="*/ 84746 w 202567"/>
                  <a:gd name="connsiteY3" fmla="*/ 161163 h 290311"/>
                  <a:gd name="connsiteX4" fmla="*/ 85081 w 202567"/>
                  <a:gd name="connsiteY4" fmla="*/ 290312 h 290311"/>
                  <a:gd name="connsiteX5" fmla="*/ 117710 w 202567"/>
                  <a:gd name="connsiteY5" fmla="*/ 290312 h 290311"/>
                  <a:gd name="connsiteX6" fmla="*/ 117932 w 202567"/>
                  <a:gd name="connsiteY6" fmla="*/ 161163 h 290311"/>
                  <a:gd name="connsiteX7" fmla="*/ 117710 w 202567"/>
                  <a:gd name="connsiteY7" fmla="*/ 32233 h 290311"/>
                  <a:gd name="connsiteX8" fmla="*/ 202567 w 202567"/>
                  <a:gd name="connsiteY8" fmla="*/ 32233 h 290311"/>
                  <a:gd name="connsiteX9" fmla="*/ 202567 w 202567"/>
                  <a:gd name="connsiteY9" fmla="*/ 0 h 290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2567" h="290311">
                    <a:moveTo>
                      <a:pt x="0" y="0"/>
                    </a:moveTo>
                    <a:lnTo>
                      <a:pt x="0" y="32233"/>
                    </a:lnTo>
                    <a:lnTo>
                      <a:pt x="85081" y="32233"/>
                    </a:lnTo>
                    <a:lnTo>
                      <a:pt x="84746" y="161163"/>
                    </a:lnTo>
                    <a:lnTo>
                      <a:pt x="85081" y="290312"/>
                    </a:lnTo>
                    <a:lnTo>
                      <a:pt x="117710" y="290312"/>
                    </a:lnTo>
                    <a:lnTo>
                      <a:pt x="117932" y="161163"/>
                    </a:lnTo>
                    <a:lnTo>
                      <a:pt x="117710" y="32233"/>
                    </a:lnTo>
                    <a:lnTo>
                      <a:pt x="202567" y="32233"/>
                    </a:lnTo>
                    <a:lnTo>
                      <a:pt x="202567" y="0"/>
                    </a:lnTo>
                    <a:close/>
                  </a:path>
                </a:pathLst>
              </a:custGeom>
              <a:grpFill/>
              <a:ln w="11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19" name="Vapaamuotoinen: Muoto 18">
                <a:extLst>
                  <a:ext uri="{FF2B5EF4-FFF2-40B4-BE49-F238E27FC236}">
                    <a16:creationId xmlns:a16="http://schemas.microsoft.com/office/drawing/2014/main" id="{57443CA3-1F18-4A94-86F4-FEE32CBEC292}"/>
                  </a:ext>
                </a:extLst>
              </p:cNvPr>
              <p:cNvSpPr/>
              <p:nvPr/>
            </p:nvSpPr>
            <p:spPr bwMode="black">
              <a:xfrm>
                <a:off x="10763359" y="6317810"/>
                <a:ext cx="159501" cy="291546"/>
              </a:xfrm>
              <a:custGeom>
                <a:avLst/>
                <a:gdLst>
                  <a:gd name="connsiteX0" fmla="*/ 126872 w 159501"/>
                  <a:gd name="connsiteY0" fmla="*/ 76547 h 291546"/>
                  <a:gd name="connsiteX1" fmla="*/ 126427 w 159501"/>
                  <a:gd name="connsiteY1" fmla="*/ 69251 h 291546"/>
                  <a:gd name="connsiteX2" fmla="*/ 125536 w 159501"/>
                  <a:gd name="connsiteY2" fmla="*/ 64460 h 291546"/>
                  <a:gd name="connsiteX3" fmla="*/ 124645 w 159501"/>
                  <a:gd name="connsiteY3" fmla="*/ 61302 h 291546"/>
                  <a:gd name="connsiteX4" fmla="*/ 123532 w 159501"/>
                  <a:gd name="connsiteY4" fmla="*/ 58362 h 291546"/>
                  <a:gd name="connsiteX5" fmla="*/ 120525 w 159501"/>
                  <a:gd name="connsiteY5" fmla="*/ 52917 h 291546"/>
                  <a:gd name="connsiteX6" fmla="*/ 116516 w 159501"/>
                  <a:gd name="connsiteY6" fmla="*/ 47908 h 291546"/>
                  <a:gd name="connsiteX7" fmla="*/ 113843 w 159501"/>
                  <a:gd name="connsiteY7" fmla="*/ 45404 h 291546"/>
                  <a:gd name="connsiteX8" fmla="*/ 112507 w 159501"/>
                  <a:gd name="connsiteY8" fmla="*/ 44315 h 291546"/>
                  <a:gd name="connsiteX9" fmla="*/ 111839 w 159501"/>
                  <a:gd name="connsiteY9" fmla="*/ 43770 h 291546"/>
                  <a:gd name="connsiteX10" fmla="*/ 111282 w 159501"/>
                  <a:gd name="connsiteY10" fmla="*/ 43226 h 291546"/>
                  <a:gd name="connsiteX11" fmla="*/ 109611 w 159501"/>
                  <a:gd name="connsiteY11" fmla="*/ 42028 h 291546"/>
                  <a:gd name="connsiteX12" fmla="*/ 106493 w 159501"/>
                  <a:gd name="connsiteY12" fmla="*/ 40068 h 291546"/>
                  <a:gd name="connsiteX13" fmla="*/ 105157 w 159501"/>
                  <a:gd name="connsiteY13" fmla="*/ 39305 h 291546"/>
                  <a:gd name="connsiteX14" fmla="*/ 100591 w 159501"/>
                  <a:gd name="connsiteY14" fmla="*/ 37128 h 291546"/>
                  <a:gd name="connsiteX15" fmla="*/ 95914 w 159501"/>
                  <a:gd name="connsiteY15" fmla="*/ 35494 h 291546"/>
                  <a:gd name="connsiteX16" fmla="*/ 92462 w 159501"/>
                  <a:gd name="connsiteY16" fmla="*/ 34623 h 291546"/>
                  <a:gd name="connsiteX17" fmla="*/ 88898 w 159501"/>
                  <a:gd name="connsiteY17" fmla="*/ 33861 h 291546"/>
                  <a:gd name="connsiteX18" fmla="*/ 83553 w 159501"/>
                  <a:gd name="connsiteY18" fmla="*/ 33098 h 291546"/>
                  <a:gd name="connsiteX19" fmla="*/ 79544 w 159501"/>
                  <a:gd name="connsiteY19" fmla="*/ 32881 h 291546"/>
                  <a:gd name="connsiteX20" fmla="*/ 75535 w 159501"/>
                  <a:gd name="connsiteY20" fmla="*/ 32772 h 291546"/>
                  <a:gd name="connsiteX21" fmla="*/ 32215 w 159501"/>
                  <a:gd name="connsiteY21" fmla="*/ 32772 h 291546"/>
                  <a:gd name="connsiteX22" fmla="*/ 32215 w 159501"/>
                  <a:gd name="connsiteY22" fmla="*/ 121738 h 291546"/>
                  <a:gd name="connsiteX23" fmla="*/ 75423 w 159501"/>
                  <a:gd name="connsiteY23" fmla="*/ 121738 h 291546"/>
                  <a:gd name="connsiteX24" fmla="*/ 86448 w 159501"/>
                  <a:gd name="connsiteY24" fmla="*/ 120976 h 291546"/>
                  <a:gd name="connsiteX25" fmla="*/ 96248 w 159501"/>
                  <a:gd name="connsiteY25" fmla="*/ 118689 h 291546"/>
                  <a:gd name="connsiteX26" fmla="*/ 104934 w 159501"/>
                  <a:gd name="connsiteY26" fmla="*/ 114987 h 291546"/>
                  <a:gd name="connsiteX27" fmla="*/ 112618 w 159501"/>
                  <a:gd name="connsiteY27" fmla="*/ 109869 h 291546"/>
                  <a:gd name="connsiteX28" fmla="*/ 115514 w 159501"/>
                  <a:gd name="connsiteY28" fmla="*/ 107146 h 291546"/>
                  <a:gd name="connsiteX29" fmla="*/ 118075 w 159501"/>
                  <a:gd name="connsiteY29" fmla="*/ 104206 h 291546"/>
                  <a:gd name="connsiteX30" fmla="*/ 120302 w 159501"/>
                  <a:gd name="connsiteY30" fmla="*/ 101157 h 291546"/>
                  <a:gd name="connsiteX31" fmla="*/ 122195 w 159501"/>
                  <a:gd name="connsiteY31" fmla="*/ 97782 h 291546"/>
                  <a:gd name="connsiteX32" fmla="*/ 124979 w 159501"/>
                  <a:gd name="connsiteY32" fmla="*/ 90377 h 291546"/>
                  <a:gd name="connsiteX33" fmla="*/ 125982 w 159501"/>
                  <a:gd name="connsiteY33" fmla="*/ 85694 h 291546"/>
                  <a:gd name="connsiteX34" fmla="*/ 126872 w 159501"/>
                  <a:gd name="connsiteY34" fmla="*/ 76547 h 291546"/>
                  <a:gd name="connsiteX35" fmla="*/ 98809 w 159501"/>
                  <a:gd name="connsiteY35" fmla="*/ 151249 h 291546"/>
                  <a:gd name="connsiteX36" fmla="*/ 42126 w 159501"/>
                  <a:gd name="connsiteY36" fmla="*/ 153862 h 291546"/>
                  <a:gd name="connsiteX37" fmla="*/ 32215 w 159501"/>
                  <a:gd name="connsiteY37" fmla="*/ 156040 h 291546"/>
                  <a:gd name="connsiteX38" fmla="*/ 32215 w 159501"/>
                  <a:gd name="connsiteY38" fmla="*/ 168018 h 291546"/>
                  <a:gd name="connsiteX39" fmla="*/ 32215 w 159501"/>
                  <a:gd name="connsiteY39" fmla="*/ 191866 h 291546"/>
                  <a:gd name="connsiteX40" fmla="*/ 32215 w 159501"/>
                  <a:gd name="connsiteY40" fmla="*/ 243591 h 291546"/>
                  <a:gd name="connsiteX41" fmla="*/ 32215 w 159501"/>
                  <a:gd name="connsiteY41" fmla="*/ 269508 h 291546"/>
                  <a:gd name="connsiteX42" fmla="*/ 32215 w 159501"/>
                  <a:gd name="connsiteY42" fmla="*/ 282466 h 291546"/>
                  <a:gd name="connsiteX43" fmla="*/ 32215 w 159501"/>
                  <a:gd name="connsiteY43" fmla="*/ 289000 h 291546"/>
                  <a:gd name="connsiteX44" fmla="*/ 27538 w 159501"/>
                  <a:gd name="connsiteY44" fmla="*/ 290851 h 291546"/>
                  <a:gd name="connsiteX45" fmla="*/ 7604 w 159501"/>
                  <a:gd name="connsiteY45" fmla="*/ 290851 h 291546"/>
                  <a:gd name="connsiteX46" fmla="*/ 31 w 159501"/>
                  <a:gd name="connsiteY46" fmla="*/ 288564 h 291546"/>
                  <a:gd name="connsiteX47" fmla="*/ 31 w 159501"/>
                  <a:gd name="connsiteY47" fmla="*/ 285079 h 291546"/>
                  <a:gd name="connsiteX48" fmla="*/ 31 w 159501"/>
                  <a:gd name="connsiteY48" fmla="*/ 274626 h 291546"/>
                  <a:gd name="connsiteX49" fmla="*/ 31 w 159501"/>
                  <a:gd name="connsiteY49" fmla="*/ 214516 h 291546"/>
                  <a:gd name="connsiteX50" fmla="*/ 143 w 159501"/>
                  <a:gd name="connsiteY50" fmla="*/ 7944 h 291546"/>
                  <a:gd name="connsiteX51" fmla="*/ 143 w 159501"/>
                  <a:gd name="connsiteY51" fmla="*/ 1846 h 291546"/>
                  <a:gd name="connsiteX52" fmla="*/ 5042 w 159501"/>
                  <a:gd name="connsiteY52" fmla="*/ 539 h 291546"/>
                  <a:gd name="connsiteX53" fmla="*/ 17404 w 159501"/>
                  <a:gd name="connsiteY53" fmla="*/ 539 h 291546"/>
                  <a:gd name="connsiteX54" fmla="*/ 42126 w 159501"/>
                  <a:gd name="connsiteY54" fmla="*/ 539 h 291546"/>
                  <a:gd name="connsiteX55" fmla="*/ 98141 w 159501"/>
                  <a:gd name="connsiteY55" fmla="*/ 2826 h 291546"/>
                  <a:gd name="connsiteX56" fmla="*/ 159501 w 159501"/>
                  <a:gd name="connsiteY56" fmla="*/ 76656 h 291546"/>
                  <a:gd name="connsiteX57" fmla="*/ 98809 w 159501"/>
                  <a:gd name="connsiteY57" fmla="*/ 151249 h 291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59501" h="291546">
                    <a:moveTo>
                      <a:pt x="126872" y="76547"/>
                    </a:moveTo>
                    <a:cubicBezTo>
                      <a:pt x="126872" y="74043"/>
                      <a:pt x="126761" y="71647"/>
                      <a:pt x="126427" y="69251"/>
                    </a:cubicBezTo>
                    <a:cubicBezTo>
                      <a:pt x="126204" y="67618"/>
                      <a:pt x="125870" y="65985"/>
                      <a:pt x="125536" y="64460"/>
                    </a:cubicBezTo>
                    <a:cubicBezTo>
                      <a:pt x="125313" y="63371"/>
                      <a:pt x="124979" y="62282"/>
                      <a:pt x="124645" y="61302"/>
                    </a:cubicBezTo>
                    <a:cubicBezTo>
                      <a:pt x="124311" y="60322"/>
                      <a:pt x="123866" y="59342"/>
                      <a:pt x="123532" y="58362"/>
                    </a:cubicBezTo>
                    <a:cubicBezTo>
                      <a:pt x="122752" y="56402"/>
                      <a:pt x="121638" y="54551"/>
                      <a:pt x="120525" y="52917"/>
                    </a:cubicBezTo>
                    <a:cubicBezTo>
                      <a:pt x="119300" y="51175"/>
                      <a:pt x="117963" y="49433"/>
                      <a:pt x="116516" y="47908"/>
                    </a:cubicBezTo>
                    <a:cubicBezTo>
                      <a:pt x="115625" y="47037"/>
                      <a:pt x="114734" y="46166"/>
                      <a:pt x="113843" y="45404"/>
                    </a:cubicBezTo>
                    <a:cubicBezTo>
                      <a:pt x="113398" y="44968"/>
                      <a:pt x="112952" y="44641"/>
                      <a:pt x="112507" y="44315"/>
                    </a:cubicBezTo>
                    <a:cubicBezTo>
                      <a:pt x="112284" y="44097"/>
                      <a:pt x="112061" y="43988"/>
                      <a:pt x="111839" y="43770"/>
                    </a:cubicBezTo>
                    <a:cubicBezTo>
                      <a:pt x="111616" y="43661"/>
                      <a:pt x="111504" y="43443"/>
                      <a:pt x="111282" y="43226"/>
                    </a:cubicBezTo>
                    <a:cubicBezTo>
                      <a:pt x="110725" y="42790"/>
                      <a:pt x="110168" y="42354"/>
                      <a:pt x="109611" y="42028"/>
                    </a:cubicBezTo>
                    <a:cubicBezTo>
                      <a:pt x="108609" y="41266"/>
                      <a:pt x="107607" y="40612"/>
                      <a:pt x="106493" y="40068"/>
                    </a:cubicBezTo>
                    <a:cubicBezTo>
                      <a:pt x="106048" y="39850"/>
                      <a:pt x="105602" y="39523"/>
                      <a:pt x="105157" y="39305"/>
                    </a:cubicBezTo>
                    <a:cubicBezTo>
                      <a:pt x="103709" y="38543"/>
                      <a:pt x="102150" y="37781"/>
                      <a:pt x="100591" y="37128"/>
                    </a:cubicBezTo>
                    <a:cubicBezTo>
                      <a:pt x="99032" y="36474"/>
                      <a:pt x="97584" y="36039"/>
                      <a:pt x="95914" y="35494"/>
                    </a:cubicBezTo>
                    <a:cubicBezTo>
                      <a:pt x="94800" y="35167"/>
                      <a:pt x="93575" y="34841"/>
                      <a:pt x="92462" y="34623"/>
                    </a:cubicBezTo>
                    <a:cubicBezTo>
                      <a:pt x="91237" y="34405"/>
                      <a:pt x="90123" y="34079"/>
                      <a:pt x="88898" y="33861"/>
                    </a:cubicBezTo>
                    <a:cubicBezTo>
                      <a:pt x="87116" y="33534"/>
                      <a:pt x="85334" y="33316"/>
                      <a:pt x="83553" y="33098"/>
                    </a:cubicBezTo>
                    <a:cubicBezTo>
                      <a:pt x="82216" y="32990"/>
                      <a:pt x="80880" y="32881"/>
                      <a:pt x="79544" y="32881"/>
                    </a:cubicBezTo>
                    <a:cubicBezTo>
                      <a:pt x="78207" y="32881"/>
                      <a:pt x="76871" y="32772"/>
                      <a:pt x="75535" y="32772"/>
                    </a:cubicBezTo>
                    <a:lnTo>
                      <a:pt x="32215" y="32772"/>
                    </a:lnTo>
                    <a:lnTo>
                      <a:pt x="32215" y="121738"/>
                    </a:lnTo>
                    <a:lnTo>
                      <a:pt x="75423" y="121738"/>
                    </a:lnTo>
                    <a:cubicBezTo>
                      <a:pt x="79098" y="121738"/>
                      <a:pt x="82773" y="121520"/>
                      <a:pt x="86448" y="120976"/>
                    </a:cubicBezTo>
                    <a:cubicBezTo>
                      <a:pt x="89789" y="120432"/>
                      <a:pt x="93018" y="119778"/>
                      <a:pt x="96248" y="118689"/>
                    </a:cubicBezTo>
                    <a:cubicBezTo>
                      <a:pt x="99255" y="117709"/>
                      <a:pt x="102150" y="116511"/>
                      <a:pt x="104934" y="114987"/>
                    </a:cubicBezTo>
                    <a:cubicBezTo>
                      <a:pt x="107607" y="113571"/>
                      <a:pt x="110168" y="111829"/>
                      <a:pt x="112618" y="109869"/>
                    </a:cubicBezTo>
                    <a:cubicBezTo>
                      <a:pt x="113620" y="108998"/>
                      <a:pt x="114623" y="108127"/>
                      <a:pt x="115514" y="107146"/>
                    </a:cubicBezTo>
                    <a:cubicBezTo>
                      <a:pt x="116404" y="106275"/>
                      <a:pt x="117295" y="105295"/>
                      <a:pt x="118075" y="104206"/>
                    </a:cubicBezTo>
                    <a:cubicBezTo>
                      <a:pt x="118854" y="103226"/>
                      <a:pt x="119634" y="102246"/>
                      <a:pt x="120302" y="101157"/>
                    </a:cubicBezTo>
                    <a:cubicBezTo>
                      <a:pt x="120970" y="100068"/>
                      <a:pt x="121638" y="98979"/>
                      <a:pt x="122195" y="97782"/>
                    </a:cubicBezTo>
                    <a:cubicBezTo>
                      <a:pt x="123309" y="95386"/>
                      <a:pt x="124311" y="92990"/>
                      <a:pt x="124979" y="90377"/>
                    </a:cubicBezTo>
                    <a:cubicBezTo>
                      <a:pt x="125425" y="88852"/>
                      <a:pt x="125759" y="87219"/>
                      <a:pt x="125982" y="85694"/>
                    </a:cubicBezTo>
                    <a:cubicBezTo>
                      <a:pt x="126650" y="82536"/>
                      <a:pt x="126872" y="79487"/>
                      <a:pt x="126872" y="76547"/>
                    </a:cubicBezTo>
                    <a:moveTo>
                      <a:pt x="98809" y="151249"/>
                    </a:moveTo>
                    <a:cubicBezTo>
                      <a:pt x="79766" y="155822"/>
                      <a:pt x="61058" y="153862"/>
                      <a:pt x="42126" y="153862"/>
                    </a:cubicBezTo>
                    <a:cubicBezTo>
                      <a:pt x="39899" y="153862"/>
                      <a:pt x="32215" y="151902"/>
                      <a:pt x="32215" y="156040"/>
                    </a:cubicBezTo>
                    <a:lnTo>
                      <a:pt x="32215" y="168018"/>
                    </a:lnTo>
                    <a:lnTo>
                      <a:pt x="32215" y="191866"/>
                    </a:lnTo>
                    <a:lnTo>
                      <a:pt x="32215" y="243591"/>
                    </a:lnTo>
                    <a:lnTo>
                      <a:pt x="32215" y="269508"/>
                    </a:lnTo>
                    <a:lnTo>
                      <a:pt x="32215" y="282466"/>
                    </a:lnTo>
                    <a:lnTo>
                      <a:pt x="32215" y="289000"/>
                    </a:lnTo>
                    <a:cubicBezTo>
                      <a:pt x="32215" y="292049"/>
                      <a:pt x="29431" y="290851"/>
                      <a:pt x="27538" y="290851"/>
                    </a:cubicBezTo>
                    <a:lnTo>
                      <a:pt x="7604" y="290851"/>
                    </a:lnTo>
                    <a:cubicBezTo>
                      <a:pt x="4708" y="290851"/>
                      <a:pt x="31" y="293464"/>
                      <a:pt x="31" y="288564"/>
                    </a:cubicBezTo>
                    <a:lnTo>
                      <a:pt x="31" y="285079"/>
                    </a:lnTo>
                    <a:cubicBezTo>
                      <a:pt x="31" y="281595"/>
                      <a:pt x="31" y="278110"/>
                      <a:pt x="31" y="274626"/>
                    </a:cubicBezTo>
                    <a:cubicBezTo>
                      <a:pt x="31" y="254589"/>
                      <a:pt x="31" y="234553"/>
                      <a:pt x="31" y="214516"/>
                    </a:cubicBezTo>
                    <a:cubicBezTo>
                      <a:pt x="-80" y="145695"/>
                      <a:pt x="143" y="76874"/>
                      <a:pt x="143" y="7944"/>
                    </a:cubicBezTo>
                    <a:lnTo>
                      <a:pt x="143" y="1846"/>
                    </a:lnTo>
                    <a:cubicBezTo>
                      <a:pt x="143" y="-1312"/>
                      <a:pt x="3261" y="539"/>
                      <a:pt x="5042" y="539"/>
                    </a:cubicBezTo>
                    <a:lnTo>
                      <a:pt x="17404" y="539"/>
                    </a:lnTo>
                    <a:lnTo>
                      <a:pt x="42126" y="539"/>
                    </a:lnTo>
                    <a:cubicBezTo>
                      <a:pt x="60835" y="539"/>
                      <a:pt x="79321" y="-1312"/>
                      <a:pt x="98141" y="2826"/>
                    </a:cubicBezTo>
                    <a:cubicBezTo>
                      <a:pt x="136561" y="11320"/>
                      <a:pt x="159501" y="37672"/>
                      <a:pt x="159501" y="76656"/>
                    </a:cubicBezTo>
                    <a:cubicBezTo>
                      <a:pt x="159390" y="113789"/>
                      <a:pt x="135559" y="142428"/>
                      <a:pt x="98809" y="151249"/>
                    </a:cubicBezTo>
                  </a:path>
                </a:pathLst>
              </a:custGeom>
              <a:grpFill/>
              <a:ln w="11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20" name="Vapaamuotoinen: Muoto 19">
                <a:extLst>
                  <a:ext uri="{FF2B5EF4-FFF2-40B4-BE49-F238E27FC236}">
                    <a16:creationId xmlns:a16="http://schemas.microsoft.com/office/drawing/2014/main" id="{434B4746-318A-4BD9-BEF3-36C90F5D931D}"/>
                  </a:ext>
                </a:extLst>
              </p:cNvPr>
              <p:cNvSpPr/>
              <p:nvPr/>
            </p:nvSpPr>
            <p:spPr bwMode="black">
              <a:xfrm>
                <a:off x="10472624" y="6318240"/>
                <a:ext cx="245775" cy="290311"/>
              </a:xfrm>
              <a:custGeom>
                <a:avLst/>
                <a:gdLst>
                  <a:gd name="connsiteX0" fmla="*/ 172054 w 245775"/>
                  <a:gd name="connsiteY0" fmla="*/ 204176 h 290311"/>
                  <a:gd name="connsiteX1" fmla="*/ 122610 w 245775"/>
                  <a:gd name="connsiteY1" fmla="*/ 77750 h 290311"/>
                  <a:gd name="connsiteX2" fmla="*/ 73165 w 245775"/>
                  <a:gd name="connsiteY2" fmla="*/ 204176 h 290311"/>
                  <a:gd name="connsiteX3" fmla="*/ 172054 w 245775"/>
                  <a:gd name="connsiteY3" fmla="*/ 204176 h 290311"/>
                  <a:gd name="connsiteX4" fmla="*/ 206131 w 245775"/>
                  <a:gd name="connsiteY4" fmla="*/ 290312 h 290311"/>
                  <a:gd name="connsiteX5" fmla="*/ 183190 w 245775"/>
                  <a:gd name="connsiteY5" fmla="*/ 231618 h 290311"/>
                  <a:gd name="connsiteX6" fmla="*/ 62474 w 245775"/>
                  <a:gd name="connsiteY6" fmla="*/ 231618 h 290311"/>
                  <a:gd name="connsiteX7" fmla="*/ 39534 w 245775"/>
                  <a:gd name="connsiteY7" fmla="*/ 290312 h 290311"/>
                  <a:gd name="connsiteX8" fmla="*/ 0 w 245775"/>
                  <a:gd name="connsiteY8" fmla="*/ 290312 h 290311"/>
                  <a:gd name="connsiteX9" fmla="*/ 122721 w 245775"/>
                  <a:gd name="connsiteY9" fmla="*/ 0 h 290311"/>
                  <a:gd name="connsiteX10" fmla="*/ 245776 w 245775"/>
                  <a:gd name="connsiteY10" fmla="*/ 290312 h 290311"/>
                  <a:gd name="connsiteX11" fmla="*/ 206131 w 245775"/>
                  <a:gd name="connsiteY11" fmla="*/ 290312 h 290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5775" h="290311">
                    <a:moveTo>
                      <a:pt x="172054" y="204176"/>
                    </a:moveTo>
                    <a:lnTo>
                      <a:pt x="122610" y="77750"/>
                    </a:lnTo>
                    <a:lnTo>
                      <a:pt x="73165" y="204176"/>
                    </a:lnTo>
                    <a:lnTo>
                      <a:pt x="172054" y="204176"/>
                    </a:lnTo>
                    <a:close/>
                    <a:moveTo>
                      <a:pt x="206131" y="290312"/>
                    </a:moveTo>
                    <a:lnTo>
                      <a:pt x="183190" y="231618"/>
                    </a:lnTo>
                    <a:lnTo>
                      <a:pt x="62474" y="231618"/>
                    </a:lnTo>
                    <a:lnTo>
                      <a:pt x="39534" y="290312"/>
                    </a:lnTo>
                    <a:lnTo>
                      <a:pt x="0" y="290312"/>
                    </a:lnTo>
                    <a:lnTo>
                      <a:pt x="122721" y="0"/>
                    </a:lnTo>
                    <a:lnTo>
                      <a:pt x="245776" y="290312"/>
                    </a:lnTo>
                    <a:lnTo>
                      <a:pt x="206131" y="290312"/>
                    </a:lnTo>
                    <a:close/>
                  </a:path>
                </a:pathLst>
              </a:custGeom>
              <a:grpFill/>
              <a:ln w="11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0909462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7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tsikko 21">
            <a:extLst>
              <a:ext uri="{FF2B5EF4-FFF2-40B4-BE49-F238E27FC236}">
                <a16:creationId xmlns:a16="http://schemas.microsoft.com/office/drawing/2014/main" id="{42627C78-F857-4C35-B9DE-F8E8F893A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3909750"/>
            <a:ext cx="8280000" cy="122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8" name="Alaotsikko">
            <a:extLst>
              <a:ext uri="{FF2B5EF4-FFF2-40B4-BE49-F238E27FC236}">
                <a16:creationId xmlns:a16="http://schemas.microsoft.com/office/drawing/2014/main" id="{E91DDF1F-FE89-4603-A3BF-EF6D771217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00" y="5229000"/>
            <a:ext cx="8280000" cy="1241006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6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BE89B99-CB50-4721-8EC5-09E308DE3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020BB7A-7565-440A-AF71-226D618FE89D}" type="slidenum">
              <a:rPr lang="fi-FI" smtClean="0"/>
              <a:t>‹#›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24E1588-9E6E-4A84-810E-6A616E8CD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67D454E-E1D0-4645-950D-3BF018B7A12A}" type="datetime1">
              <a:rPr lang="fi-FI" smtClean="0"/>
              <a:t>19.12.2023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2470115-13AF-4E2A-AD86-898C49862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3C30A216-C7F8-42EB-967F-C42A5B654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 bwMode="black">
          <a:xfrm>
            <a:off x="9259944" y="5532891"/>
            <a:ext cx="2196000" cy="592921"/>
            <a:chOff x="10274400" y="6210000"/>
            <a:chExt cx="1492250" cy="402908"/>
          </a:xfrm>
          <a:solidFill>
            <a:srgbClr val="FFFFFF"/>
          </a:solidFill>
        </p:grpSpPr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EC11CF2F-5EEB-49C7-B657-CFB988898499}"/>
                </a:ext>
              </a:extLst>
            </p:cNvPr>
            <p:cNvSpPr/>
            <p:nvPr/>
          </p:nvSpPr>
          <p:spPr bwMode="black">
            <a:xfrm>
              <a:off x="11466195" y="6216751"/>
              <a:ext cx="301902" cy="392018"/>
            </a:xfrm>
            <a:custGeom>
              <a:avLst/>
              <a:gdLst>
                <a:gd name="connsiteX0" fmla="*/ 150227 w 301902"/>
                <a:gd name="connsiteY0" fmla="*/ 0 h 392018"/>
                <a:gd name="connsiteX1" fmla="*/ 126062 w 301902"/>
                <a:gd name="connsiteY1" fmla="*/ 55318 h 392018"/>
                <a:gd name="connsiteX2" fmla="*/ 126062 w 301902"/>
                <a:gd name="connsiteY2" fmla="*/ 170419 h 392018"/>
                <a:gd name="connsiteX3" fmla="*/ 96439 w 301902"/>
                <a:gd name="connsiteY3" fmla="*/ 105409 h 392018"/>
                <a:gd name="connsiteX4" fmla="*/ 69935 w 301902"/>
                <a:gd name="connsiteY4" fmla="*/ 165955 h 392018"/>
                <a:gd name="connsiteX5" fmla="*/ 101896 w 301902"/>
                <a:gd name="connsiteY5" fmla="*/ 235756 h 392018"/>
                <a:gd name="connsiteX6" fmla="*/ 52786 w 301902"/>
                <a:gd name="connsiteY6" fmla="*/ 205265 h 392018"/>
                <a:gd name="connsiteX7" fmla="*/ 33409 w 301902"/>
                <a:gd name="connsiteY7" fmla="*/ 249476 h 392018"/>
                <a:gd name="connsiteX8" fmla="*/ 80849 w 301902"/>
                <a:gd name="connsiteY8" fmla="*/ 278878 h 392018"/>
                <a:gd name="connsiteX9" fmla="*/ 20491 w 301902"/>
                <a:gd name="connsiteY9" fmla="*/ 278878 h 392018"/>
                <a:gd name="connsiteX10" fmla="*/ 0 w 301902"/>
                <a:gd name="connsiteY10" fmla="*/ 325811 h 392018"/>
                <a:gd name="connsiteX11" fmla="*/ 126062 w 301902"/>
                <a:gd name="connsiteY11" fmla="*/ 325811 h 392018"/>
                <a:gd name="connsiteX12" fmla="*/ 126062 w 301902"/>
                <a:gd name="connsiteY12" fmla="*/ 392019 h 392018"/>
                <a:gd name="connsiteX13" fmla="*/ 175729 w 301902"/>
                <a:gd name="connsiteY13" fmla="*/ 392019 h 392018"/>
                <a:gd name="connsiteX14" fmla="*/ 175729 w 301902"/>
                <a:gd name="connsiteY14" fmla="*/ 325811 h 392018"/>
                <a:gd name="connsiteX15" fmla="*/ 301902 w 301902"/>
                <a:gd name="connsiteY15" fmla="*/ 325811 h 392018"/>
                <a:gd name="connsiteX16" fmla="*/ 281300 w 301902"/>
                <a:gd name="connsiteY16" fmla="*/ 278878 h 392018"/>
                <a:gd name="connsiteX17" fmla="*/ 221054 w 301902"/>
                <a:gd name="connsiteY17" fmla="*/ 278878 h 392018"/>
                <a:gd name="connsiteX18" fmla="*/ 268494 w 301902"/>
                <a:gd name="connsiteY18" fmla="*/ 249476 h 392018"/>
                <a:gd name="connsiteX19" fmla="*/ 249117 w 301902"/>
                <a:gd name="connsiteY19" fmla="*/ 205265 h 392018"/>
                <a:gd name="connsiteX20" fmla="*/ 199895 w 301902"/>
                <a:gd name="connsiteY20" fmla="*/ 235756 h 392018"/>
                <a:gd name="connsiteX21" fmla="*/ 231967 w 301902"/>
                <a:gd name="connsiteY21" fmla="*/ 165955 h 392018"/>
                <a:gd name="connsiteX22" fmla="*/ 205463 w 301902"/>
                <a:gd name="connsiteY22" fmla="*/ 105409 h 392018"/>
                <a:gd name="connsiteX23" fmla="*/ 175729 w 301902"/>
                <a:gd name="connsiteY23" fmla="*/ 170419 h 392018"/>
                <a:gd name="connsiteX24" fmla="*/ 175729 w 301902"/>
                <a:gd name="connsiteY24" fmla="*/ 55318 h 392018"/>
                <a:gd name="connsiteX25" fmla="*/ 151675 w 301902"/>
                <a:gd name="connsiteY25" fmla="*/ 0 h 39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01902" h="392018">
                  <a:moveTo>
                    <a:pt x="150227" y="0"/>
                  </a:moveTo>
                  <a:lnTo>
                    <a:pt x="126062" y="55318"/>
                  </a:lnTo>
                  <a:lnTo>
                    <a:pt x="126062" y="170419"/>
                  </a:lnTo>
                  <a:lnTo>
                    <a:pt x="96439" y="105409"/>
                  </a:lnTo>
                  <a:lnTo>
                    <a:pt x="69935" y="165955"/>
                  </a:lnTo>
                  <a:lnTo>
                    <a:pt x="101896" y="235756"/>
                  </a:lnTo>
                  <a:lnTo>
                    <a:pt x="52786" y="205265"/>
                  </a:lnTo>
                  <a:lnTo>
                    <a:pt x="33409" y="249476"/>
                  </a:lnTo>
                  <a:lnTo>
                    <a:pt x="80849" y="278878"/>
                  </a:lnTo>
                  <a:lnTo>
                    <a:pt x="20491" y="278878"/>
                  </a:lnTo>
                  <a:lnTo>
                    <a:pt x="0" y="325811"/>
                  </a:lnTo>
                  <a:lnTo>
                    <a:pt x="126062" y="325811"/>
                  </a:lnTo>
                  <a:lnTo>
                    <a:pt x="126062" y="392019"/>
                  </a:lnTo>
                  <a:lnTo>
                    <a:pt x="175729" y="392019"/>
                  </a:lnTo>
                  <a:lnTo>
                    <a:pt x="175729" y="325811"/>
                  </a:lnTo>
                  <a:lnTo>
                    <a:pt x="301902" y="325811"/>
                  </a:lnTo>
                  <a:lnTo>
                    <a:pt x="281300" y="278878"/>
                  </a:lnTo>
                  <a:lnTo>
                    <a:pt x="221054" y="278878"/>
                  </a:lnTo>
                  <a:lnTo>
                    <a:pt x="268494" y="249476"/>
                  </a:lnTo>
                  <a:lnTo>
                    <a:pt x="249117" y="205265"/>
                  </a:lnTo>
                  <a:lnTo>
                    <a:pt x="199895" y="235756"/>
                  </a:lnTo>
                  <a:lnTo>
                    <a:pt x="231967" y="165955"/>
                  </a:lnTo>
                  <a:lnTo>
                    <a:pt x="205463" y="105409"/>
                  </a:lnTo>
                  <a:lnTo>
                    <a:pt x="175729" y="170419"/>
                  </a:lnTo>
                  <a:lnTo>
                    <a:pt x="175729" y="55318"/>
                  </a:lnTo>
                  <a:lnTo>
                    <a:pt x="151675" y="0"/>
                  </a:lnTo>
                  <a:close/>
                </a:path>
              </a:pathLst>
            </a:custGeom>
            <a:grpFill/>
            <a:ln w="11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grpSp>
          <p:nvGrpSpPr>
            <p:cNvPr id="15" name="Kuva 10">
              <a:extLst>
                <a:ext uri="{FF2B5EF4-FFF2-40B4-BE49-F238E27FC236}">
                  <a16:creationId xmlns:a16="http://schemas.microsoft.com/office/drawing/2014/main" id="{974D59E4-C489-4D86-9ADE-0A22503B24E7}"/>
                </a:ext>
              </a:extLst>
            </p:cNvPr>
            <p:cNvGrpSpPr/>
            <p:nvPr/>
          </p:nvGrpSpPr>
          <p:grpSpPr bwMode="black">
            <a:xfrm>
              <a:off x="10278854" y="6317762"/>
              <a:ext cx="1072638" cy="291633"/>
              <a:chOff x="10278854" y="6317762"/>
              <a:chExt cx="1072638" cy="291633"/>
            </a:xfrm>
            <a:grpFill/>
          </p:grpSpPr>
          <p:sp>
            <p:nvSpPr>
              <p:cNvPr id="16" name="Vapaamuotoinen: Muoto 15">
                <a:extLst>
                  <a:ext uri="{FF2B5EF4-FFF2-40B4-BE49-F238E27FC236}">
                    <a16:creationId xmlns:a16="http://schemas.microsoft.com/office/drawing/2014/main" id="{30BCBFC5-BEC8-4C97-9AE0-5C60F02304EC}"/>
                  </a:ext>
                </a:extLst>
              </p:cNvPr>
              <p:cNvSpPr/>
              <p:nvPr/>
            </p:nvSpPr>
            <p:spPr bwMode="black">
              <a:xfrm>
                <a:off x="11056272" y="6317762"/>
                <a:ext cx="295220" cy="291633"/>
              </a:xfrm>
              <a:custGeom>
                <a:avLst/>
                <a:gdLst>
                  <a:gd name="connsiteX0" fmla="*/ 295221 w 295220"/>
                  <a:gd name="connsiteY0" fmla="*/ 145634 h 291633"/>
                  <a:gd name="connsiteX1" fmla="*/ 293884 w 295220"/>
                  <a:gd name="connsiteY1" fmla="*/ 123093 h 291633"/>
                  <a:gd name="connsiteX2" fmla="*/ 292214 w 295220"/>
                  <a:gd name="connsiteY2" fmla="*/ 112312 h 291633"/>
                  <a:gd name="connsiteX3" fmla="*/ 289764 w 295220"/>
                  <a:gd name="connsiteY3" fmla="*/ 101859 h 291633"/>
                  <a:gd name="connsiteX4" fmla="*/ 282748 w 295220"/>
                  <a:gd name="connsiteY4" fmla="*/ 82149 h 291633"/>
                  <a:gd name="connsiteX5" fmla="*/ 276178 w 295220"/>
                  <a:gd name="connsiteY5" fmla="*/ 69190 h 291633"/>
                  <a:gd name="connsiteX6" fmla="*/ 270610 w 295220"/>
                  <a:gd name="connsiteY6" fmla="*/ 60479 h 291633"/>
                  <a:gd name="connsiteX7" fmla="*/ 264373 w 295220"/>
                  <a:gd name="connsiteY7" fmla="*/ 52094 h 291633"/>
                  <a:gd name="connsiteX8" fmla="*/ 255353 w 295220"/>
                  <a:gd name="connsiteY8" fmla="*/ 42076 h 291633"/>
                  <a:gd name="connsiteX9" fmla="*/ 254239 w 295220"/>
                  <a:gd name="connsiteY9" fmla="*/ 40987 h 291633"/>
                  <a:gd name="connsiteX10" fmla="*/ 253237 w 295220"/>
                  <a:gd name="connsiteY10" fmla="*/ 40116 h 291633"/>
                  <a:gd name="connsiteX11" fmla="*/ 252680 w 295220"/>
                  <a:gd name="connsiteY11" fmla="*/ 39571 h 291633"/>
                  <a:gd name="connsiteX12" fmla="*/ 252235 w 295220"/>
                  <a:gd name="connsiteY12" fmla="*/ 39027 h 291633"/>
                  <a:gd name="connsiteX13" fmla="*/ 250230 w 295220"/>
                  <a:gd name="connsiteY13" fmla="*/ 37284 h 291633"/>
                  <a:gd name="connsiteX14" fmla="*/ 247112 w 295220"/>
                  <a:gd name="connsiteY14" fmla="*/ 34562 h 291633"/>
                  <a:gd name="connsiteX15" fmla="*/ 243994 w 295220"/>
                  <a:gd name="connsiteY15" fmla="*/ 31949 h 291633"/>
                  <a:gd name="connsiteX16" fmla="*/ 239874 w 295220"/>
                  <a:gd name="connsiteY16" fmla="*/ 28682 h 291633"/>
                  <a:gd name="connsiteX17" fmla="*/ 235642 w 295220"/>
                  <a:gd name="connsiteY17" fmla="*/ 25633 h 291633"/>
                  <a:gd name="connsiteX18" fmla="*/ 231299 w 295220"/>
                  <a:gd name="connsiteY18" fmla="*/ 22802 h 291633"/>
                  <a:gd name="connsiteX19" fmla="*/ 226844 w 295220"/>
                  <a:gd name="connsiteY19" fmla="*/ 20079 h 291633"/>
                  <a:gd name="connsiteX20" fmla="*/ 219494 w 295220"/>
                  <a:gd name="connsiteY20" fmla="*/ 16050 h 291633"/>
                  <a:gd name="connsiteX21" fmla="*/ 210697 w 295220"/>
                  <a:gd name="connsiteY21" fmla="*/ 11912 h 291633"/>
                  <a:gd name="connsiteX22" fmla="*/ 200786 w 295220"/>
                  <a:gd name="connsiteY22" fmla="*/ 8210 h 291633"/>
                  <a:gd name="connsiteX23" fmla="*/ 180072 w 295220"/>
                  <a:gd name="connsiteY23" fmla="*/ 2874 h 291633"/>
                  <a:gd name="connsiteX24" fmla="*/ 158023 w 295220"/>
                  <a:gd name="connsiteY24" fmla="*/ 261 h 291633"/>
                  <a:gd name="connsiteX25" fmla="*/ 146552 w 295220"/>
                  <a:gd name="connsiteY25" fmla="*/ 43 h 291633"/>
                  <a:gd name="connsiteX26" fmla="*/ 134971 w 295220"/>
                  <a:gd name="connsiteY26" fmla="*/ 478 h 291633"/>
                  <a:gd name="connsiteX27" fmla="*/ 112921 w 295220"/>
                  <a:gd name="connsiteY27" fmla="*/ 3310 h 291633"/>
                  <a:gd name="connsiteX28" fmla="*/ 92208 w 295220"/>
                  <a:gd name="connsiteY28" fmla="*/ 8972 h 291633"/>
                  <a:gd name="connsiteX29" fmla="*/ 82408 w 295220"/>
                  <a:gd name="connsiteY29" fmla="*/ 12783 h 291633"/>
                  <a:gd name="connsiteX30" fmla="*/ 73053 w 295220"/>
                  <a:gd name="connsiteY30" fmla="*/ 17357 h 291633"/>
                  <a:gd name="connsiteX31" fmla="*/ 64033 w 295220"/>
                  <a:gd name="connsiteY31" fmla="*/ 22584 h 291633"/>
                  <a:gd name="connsiteX32" fmla="*/ 55458 w 295220"/>
                  <a:gd name="connsiteY32" fmla="*/ 28573 h 291633"/>
                  <a:gd name="connsiteX33" fmla="*/ 39645 w 295220"/>
                  <a:gd name="connsiteY33" fmla="*/ 42403 h 291633"/>
                  <a:gd name="connsiteX34" fmla="*/ 32629 w 295220"/>
                  <a:gd name="connsiteY34" fmla="*/ 50025 h 291633"/>
                  <a:gd name="connsiteX35" fmla="*/ 26170 w 295220"/>
                  <a:gd name="connsiteY35" fmla="*/ 58192 h 291633"/>
                  <a:gd name="connsiteX36" fmla="*/ 23275 w 295220"/>
                  <a:gd name="connsiteY36" fmla="*/ 62439 h 291633"/>
                  <a:gd name="connsiteX37" fmla="*/ 20491 w 295220"/>
                  <a:gd name="connsiteY37" fmla="*/ 66795 h 291633"/>
                  <a:gd name="connsiteX38" fmla="*/ 15479 w 295220"/>
                  <a:gd name="connsiteY38" fmla="*/ 75724 h 291633"/>
                  <a:gd name="connsiteX39" fmla="*/ 7573 w 295220"/>
                  <a:gd name="connsiteY39" fmla="*/ 94889 h 291633"/>
                  <a:gd name="connsiteX40" fmla="*/ 6014 w 295220"/>
                  <a:gd name="connsiteY40" fmla="*/ 99899 h 291633"/>
                  <a:gd name="connsiteX41" fmla="*/ 4677 w 295220"/>
                  <a:gd name="connsiteY41" fmla="*/ 105017 h 291633"/>
                  <a:gd name="connsiteX42" fmla="*/ 2450 w 295220"/>
                  <a:gd name="connsiteY42" fmla="*/ 115470 h 291633"/>
                  <a:gd name="connsiteX43" fmla="*/ 891 w 295220"/>
                  <a:gd name="connsiteY43" fmla="*/ 126469 h 291633"/>
                  <a:gd name="connsiteX44" fmla="*/ 111 w 295220"/>
                  <a:gd name="connsiteY44" fmla="*/ 137576 h 291633"/>
                  <a:gd name="connsiteX45" fmla="*/ 0 w 295220"/>
                  <a:gd name="connsiteY45" fmla="*/ 143238 h 291633"/>
                  <a:gd name="connsiteX46" fmla="*/ 0 w 295220"/>
                  <a:gd name="connsiteY46" fmla="*/ 149010 h 291633"/>
                  <a:gd name="connsiteX47" fmla="*/ 223 w 295220"/>
                  <a:gd name="connsiteY47" fmla="*/ 154672 h 291633"/>
                  <a:gd name="connsiteX48" fmla="*/ 557 w 295220"/>
                  <a:gd name="connsiteY48" fmla="*/ 160335 h 291633"/>
                  <a:gd name="connsiteX49" fmla="*/ 3675 w 295220"/>
                  <a:gd name="connsiteY49" fmla="*/ 182005 h 291633"/>
                  <a:gd name="connsiteX50" fmla="*/ 6348 w 295220"/>
                  <a:gd name="connsiteY50" fmla="*/ 192350 h 291633"/>
                  <a:gd name="connsiteX51" fmla="*/ 9689 w 295220"/>
                  <a:gd name="connsiteY51" fmla="*/ 202259 h 291633"/>
                  <a:gd name="connsiteX52" fmla="*/ 18486 w 295220"/>
                  <a:gd name="connsiteY52" fmla="*/ 220989 h 291633"/>
                  <a:gd name="connsiteX53" fmla="*/ 23943 w 295220"/>
                  <a:gd name="connsiteY53" fmla="*/ 229809 h 291633"/>
                  <a:gd name="connsiteX54" fmla="*/ 30068 w 295220"/>
                  <a:gd name="connsiteY54" fmla="*/ 238194 h 291633"/>
                  <a:gd name="connsiteX55" fmla="*/ 36861 w 295220"/>
                  <a:gd name="connsiteY55" fmla="*/ 246143 h 291633"/>
                  <a:gd name="connsiteX56" fmla="*/ 44322 w 295220"/>
                  <a:gd name="connsiteY56" fmla="*/ 253657 h 291633"/>
                  <a:gd name="connsiteX57" fmla="*/ 52229 w 295220"/>
                  <a:gd name="connsiteY57" fmla="*/ 260517 h 291633"/>
                  <a:gd name="connsiteX58" fmla="*/ 60581 w 295220"/>
                  <a:gd name="connsiteY58" fmla="*/ 266724 h 291633"/>
                  <a:gd name="connsiteX59" fmla="*/ 69379 w 295220"/>
                  <a:gd name="connsiteY59" fmla="*/ 272278 h 291633"/>
                  <a:gd name="connsiteX60" fmla="*/ 78510 w 295220"/>
                  <a:gd name="connsiteY60" fmla="*/ 277069 h 291633"/>
                  <a:gd name="connsiteX61" fmla="*/ 97999 w 295220"/>
                  <a:gd name="connsiteY61" fmla="*/ 284692 h 291633"/>
                  <a:gd name="connsiteX62" fmla="*/ 108355 w 295220"/>
                  <a:gd name="connsiteY62" fmla="*/ 287414 h 291633"/>
                  <a:gd name="connsiteX63" fmla="*/ 119046 w 295220"/>
                  <a:gd name="connsiteY63" fmla="*/ 289483 h 291633"/>
                  <a:gd name="connsiteX64" fmla="*/ 141541 w 295220"/>
                  <a:gd name="connsiteY64" fmla="*/ 291552 h 291633"/>
                  <a:gd name="connsiteX65" fmla="*/ 153011 w 295220"/>
                  <a:gd name="connsiteY65" fmla="*/ 291552 h 291633"/>
                  <a:gd name="connsiteX66" fmla="*/ 164482 w 295220"/>
                  <a:gd name="connsiteY66" fmla="*/ 290899 h 291633"/>
                  <a:gd name="connsiteX67" fmla="*/ 186197 w 295220"/>
                  <a:gd name="connsiteY67" fmla="*/ 287523 h 291633"/>
                  <a:gd name="connsiteX68" fmla="*/ 196554 w 295220"/>
                  <a:gd name="connsiteY68" fmla="*/ 284801 h 291633"/>
                  <a:gd name="connsiteX69" fmla="*/ 206576 w 295220"/>
                  <a:gd name="connsiteY69" fmla="*/ 281316 h 291633"/>
                  <a:gd name="connsiteX70" fmla="*/ 225397 w 295220"/>
                  <a:gd name="connsiteY70" fmla="*/ 272278 h 291633"/>
                  <a:gd name="connsiteX71" fmla="*/ 234194 w 295220"/>
                  <a:gd name="connsiteY71" fmla="*/ 266724 h 291633"/>
                  <a:gd name="connsiteX72" fmla="*/ 242658 w 295220"/>
                  <a:gd name="connsiteY72" fmla="*/ 260300 h 291633"/>
                  <a:gd name="connsiteX73" fmla="*/ 249673 w 295220"/>
                  <a:gd name="connsiteY73" fmla="*/ 254310 h 291633"/>
                  <a:gd name="connsiteX74" fmla="*/ 252346 w 295220"/>
                  <a:gd name="connsiteY74" fmla="*/ 251806 h 291633"/>
                  <a:gd name="connsiteX75" fmla="*/ 254239 w 295220"/>
                  <a:gd name="connsiteY75" fmla="*/ 249955 h 291633"/>
                  <a:gd name="connsiteX76" fmla="*/ 256132 w 295220"/>
                  <a:gd name="connsiteY76" fmla="*/ 248103 h 291633"/>
                  <a:gd name="connsiteX77" fmla="*/ 259585 w 295220"/>
                  <a:gd name="connsiteY77" fmla="*/ 244510 h 291633"/>
                  <a:gd name="connsiteX78" fmla="*/ 268939 w 295220"/>
                  <a:gd name="connsiteY78" fmla="*/ 233076 h 291633"/>
                  <a:gd name="connsiteX79" fmla="*/ 274730 w 295220"/>
                  <a:gd name="connsiteY79" fmla="*/ 224473 h 291633"/>
                  <a:gd name="connsiteX80" fmla="*/ 279741 w 295220"/>
                  <a:gd name="connsiteY80" fmla="*/ 215435 h 291633"/>
                  <a:gd name="connsiteX81" fmla="*/ 284084 w 295220"/>
                  <a:gd name="connsiteY81" fmla="*/ 206070 h 291633"/>
                  <a:gd name="connsiteX82" fmla="*/ 287648 w 295220"/>
                  <a:gd name="connsiteY82" fmla="*/ 196270 h 291633"/>
                  <a:gd name="connsiteX83" fmla="*/ 291546 w 295220"/>
                  <a:gd name="connsiteY83" fmla="*/ 181896 h 291633"/>
                  <a:gd name="connsiteX84" fmla="*/ 293884 w 295220"/>
                  <a:gd name="connsiteY84" fmla="*/ 168284 h 291633"/>
                  <a:gd name="connsiteX85" fmla="*/ 294886 w 295220"/>
                  <a:gd name="connsiteY85" fmla="*/ 157177 h 291633"/>
                  <a:gd name="connsiteX86" fmla="*/ 295221 w 295220"/>
                  <a:gd name="connsiteY86" fmla="*/ 145634 h 291633"/>
                  <a:gd name="connsiteX87" fmla="*/ 262591 w 295220"/>
                  <a:gd name="connsiteY87" fmla="*/ 160661 h 291633"/>
                  <a:gd name="connsiteX88" fmla="*/ 260921 w 295220"/>
                  <a:gd name="connsiteY88" fmla="*/ 172422 h 291633"/>
                  <a:gd name="connsiteX89" fmla="*/ 257469 w 295220"/>
                  <a:gd name="connsiteY89" fmla="*/ 185816 h 291633"/>
                  <a:gd name="connsiteX90" fmla="*/ 255130 w 295220"/>
                  <a:gd name="connsiteY90" fmla="*/ 192241 h 291633"/>
                  <a:gd name="connsiteX91" fmla="*/ 250119 w 295220"/>
                  <a:gd name="connsiteY91" fmla="*/ 203130 h 291633"/>
                  <a:gd name="connsiteX92" fmla="*/ 244217 w 295220"/>
                  <a:gd name="connsiteY92" fmla="*/ 212822 h 291633"/>
                  <a:gd name="connsiteX93" fmla="*/ 240319 w 295220"/>
                  <a:gd name="connsiteY93" fmla="*/ 218158 h 291633"/>
                  <a:gd name="connsiteX94" fmla="*/ 237869 w 295220"/>
                  <a:gd name="connsiteY94" fmla="*/ 221207 h 291633"/>
                  <a:gd name="connsiteX95" fmla="*/ 234194 w 295220"/>
                  <a:gd name="connsiteY95" fmla="*/ 225236 h 291633"/>
                  <a:gd name="connsiteX96" fmla="*/ 232524 w 295220"/>
                  <a:gd name="connsiteY96" fmla="*/ 226978 h 291633"/>
                  <a:gd name="connsiteX97" fmla="*/ 231410 w 295220"/>
                  <a:gd name="connsiteY97" fmla="*/ 228176 h 291633"/>
                  <a:gd name="connsiteX98" fmla="*/ 230185 w 295220"/>
                  <a:gd name="connsiteY98" fmla="*/ 229374 h 291633"/>
                  <a:gd name="connsiteX99" fmla="*/ 228626 w 295220"/>
                  <a:gd name="connsiteY99" fmla="*/ 230789 h 291633"/>
                  <a:gd name="connsiteX100" fmla="*/ 225174 w 295220"/>
                  <a:gd name="connsiteY100" fmla="*/ 233838 h 291633"/>
                  <a:gd name="connsiteX101" fmla="*/ 219940 w 295220"/>
                  <a:gd name="connsiteY101" fmla="*/ 237976 h 291633"/>
                  <a:gd name="connsiteX102" fmla="*/ 214483 w 295220"/>
                  <a:gd name="connsiteY102" fmla="*/ 241788 h 291633"/>
                  <a:gd name="connsiteX103" fmla="*/ 203681 w 295220"/>
                  <a:gd name="connsiteY103" fmla="*/ 247886 h 291633"/>
                  <a:gd name="connsiteX104" fmla="*/ 191320 w 295220"/>
                  <a:gd name="connsiteY104" fmla="*/ 253004 h 291633"/>
                  <a:gd name="connsiteX105" fmla="*/ 178068 w 295220"/>
                  <a:gd name="connsiteY105" fmla="*/ 256706 h 291633"/>
                  <a:gd name="connsiteX106" fmla="*/ 163925 w 295220"/>
                  <a:gd name="connsiteY106" fmla="*/ 258993 h 291633"/>
                  <a:gd name="connsiteX107" fmla="*/ 148891 w 295220"/>
                  <a:gd name="connsiteY107" fmla="*/ 259864 h 291633"/>
                  <a:gd name="connsiteX108" fmla="*/ 133746 w 295220"/>
                  <a:gd name="connsiteY108" fmla="*/ 259319 h 291633"/>
                  <a:gd name="connsiteX109" fmla="*/ 119491 w 295220"/>
                  <a:gd name="connsiteY109" fmla="*/ 257250 h 291633"/>
                  <a:gd name="connsiteX110" fmla="*/ 106239 w 295220"/>
                  <a:gd name="connsiteY110" fmla="*/ 253766 h 291633"/>
                  <a:gd name="connsiteX111" fmla="*/ 93767 w 295220"/>
                  <a:gd name="connsiteY111" fmla="*/ 248866 h 291633"/>
                  <a:gd name="connsiteX112" fmla="*/ 82185 w 295220"/>
                  <a:gd name="connsiteY112" fmla="*/ 242441 h 291633"/>
                  <a:gd name="connsiteX113" fmla="*/ 71383 w 295220"/>
                  <a:gd name="connsiteY113" fmla="*/ 234601 h 291633"/>
                  <a:gd name="connsiteX114" fmla="*/ 61472 w 295220"/>
                  <a:gd name="connsiteY114" fmla="*/ 225345 h 291633"/>
                  <a:gd name="connsiteX115" fmla="*/ 57017 w 295220"/>
                  <a:gd name="connsiteY115" fmla="*/ 220444 h 291633"/>
                  <a:gd name="connsiteX116" fmla="*/ 52897 w 295220"/>
                  <a:gd name="connsiteY116" fmla="*/ 215217 h 291633"/>
                  <a:gd name="connsiteX117" fmla="*/ 45770 w 295220"/>
                  <a:gd name="connsiteY117" fmla="*/ 204219 h 291633"/>
                  <a:gd name="connsiteX118" fmla="*/ 40090 w 295220"/>
                  <a:gd name="connsiteY118" fmla="*/ 192459 h 291633"/>
                  <a:gd name="connsiteX119" fmla="*/ 35859 w 295220"/>
                  <a:gd name="connsiteY119" fmla="*/ 179827 h 291633"/>
                  <a:gd name="connsiteX120" fmla="*/ 33075 w 295220"/>
                  <a:gd name="connsiteY120" fmla="*/ 166215 h 291633"/>
                  <a:gd name="connsiteX121" fmla="*/ 31738 w 295220"/>
                  <a:gd name="connsiteY121" fmla="*/ 151732 h 291633"/>
                  <a:gd name="connsiteX122" fmla="*/ 31627 w 295220"/>
                  <a:gd name="connsiteY122" fmla="*/ 144218 h 291633"/>
                  <a:gd name="connsiteX123" fmla="*/ 31850 w 295220"/>
                  <a:gd name="connsiteY123" fmla="*/ 136705 h 291633"/>
                  <a:gd name="connsiteX124" fmla="*/ 33520 w 295220"/>
                  <a:gd name="connsiteY124" fmla="*/ 122331 h 291633"/>
                  <a:gd name="connsiteX125" fmla="*/ 36638 w 295220"/>
                  <a:gd name="connsiteY125" fmla="*/ 108937 h 291633"/>
                  <a:gd name="connsiteX126" fmla="*/ 41204 w 295220"/>
                  <a:gd name="connsiteY126" fmla="*/ 96414 h 291633"/>
                  <a:gd name="connsiteX127" fmla="*/ 47217 w 295220"/>
                  <a:gd name="connsiteY127" fmla="*/ 84653 h 291633"/>
                  <a:gd name="connsiteX128" fmla="*/ 54679 w 295220"/>
                  <a:gd name="connsiteY128" fmla="*/ 73764 h 291633"/>
                  <a:gd name="connsiteX129" fmla="*/ 63699 w 295220"/>
                  <a:gd name="connsiteY129" fmla="*/ 63637 h 291633"/>
                  <a:gd name="connsiteX130" fmla="*/ 73833 w 295220"/>
                  <a:gd name="connsiteY130" fmla="*/ 54599 h 291633"/>
                  <a:gd name="connsiteX131" fmla="*/ 84746 w 295220"/>
                  <a:gd name="connsiteY131" fmla="*/ 47085 h 291633"/>
                  <a:gd name="connsiteX132" fmla="*/ 96439 w 295220"/>
                  <a:gd name="connsiteY132" fmla="*/ 40987 h 291633"/>
                  <a:gd name="connsiteX133" fmla="*/ 108912 w 295220"/>
                  <a:gd name="connsiteY133" fmla="*/ 36304 h 291633"/>
                  <a:gd name="connsiteX134" fmla="*/ 122275 w 295220"/>
                  <a:gd name="connsiteY134" fmla="*/ 33038 h 291633"/>
                  <a:gd name="connsiteX135" fmla="*/ 136641 w 295220"/>
                  <a:gd name="connsiteY135" fmla="*/ 31295 h 291633"/>
                  <a:gd name="connsiteX136" fmla="*/ 144214 w 295220"/>
                  <a:gd name="connsiteY136" fmla="*/ 30969 h 291633"/>
                  <a:gd name="connsiteX137" fmla="*/ 151786 w 295220"/>
                  <a:gd name="connsiteY137" fmla="*/ 30969 h 291633"/>
                  <a:gd name="connsiteX138" fmla="*/ 166597 w 295220"/>
                  <a:gd name="connsiteY138" fmla="*/ 32166 h 291633"/>
                  <a:gd name="connsiteX139" fmla="*/ 180518 w 295220"/>
                  <a:gd name="connsiteY139" fmla="*/ 34780 h 291633"/>
                  <a:gd name="connsiteX140" fmla="*/ 193547 w 295220"/>
                  <a:gd name="connsiteY140" fmla="*/ 38809 h 291633"/>
                  <a:gd name="connsiteX141" fmla="*/ 205686 w 295220"/>
                  <a:gd name="connsiteY141" fmla="*/ 44363 h 291633"/>
                  <a:gd name="connsiteX142" fmla="*/ 217044 w 295220"/>
                  <a:gd name="connsiteY142" fmla="*/ 51332 h 291633"/>
                  <a:gd name="connsiteX143" fmla="*/ 227512 w 295220"/>
                  <a:gd name="connsiteY143" fmla="*/ 59717 h 291633"/>
                  <a:gd name="connsiteX144" fmla="*/ 232412 w 295220"/>
                  <a:gd name="connsiteY144" fmla="*/ 64399 h 291633"/>
                  <a:gd name="connsiteX145" fmla="*/ 236978 w 295220"/>
                  <a:gd name="connsiteY145" fmla="*/ 69299 h 291633"/>
                  <a:gd name="connsiteX146" fmla="*/ 244885 w 295220"/>
                  <a:gd name="connsiteY146" fmla="*/ 79862 h 291633"/>
                  <a:gd name="connsiteX147" fmla="*/ 251455 w 295220"/>
                  <a:gd name="connsiteY147" fmla="*/ 91187 h 291633"/>
                  <a:gd name="connsiteX148" fmla="*/ 256578 w 295220"/>
                  <a:gd name="connsiteY148" fmla="*/ 103383 h 291633"/>
                  <a:gd name="connsiteX149" fmla="*/ 260253 w 295220"/>
                  <a:gd name="connsiteY149" fmla="*/ 116450 h 291633"/>
                  <a:gd name="connsiteX150" fmla="*/ 262369 w 295220"/>
                  <a:gd name="connsiteY150" fmla="*/ 130498 h 291633"/>
                  <a:gd name="connsiteX151" fmla="*/ 263148 w 295220"/>
                  <a:gd name="connsiteY151" fmla="*/ 145416 h 291633"/>
                  <a:gd name="connsiteX152" fmla="*/ 262591 w 295220"/>
                  <a:gd name="connsiteY152" fmla="*/ 160661 h 291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295220" h="291633">
                    <a:moveTo>
                      <a:pt x="295221" y="145634"/>
                    </a:moveTo>
                    <a:cubicBezTo>
                      <a:pt x="295221" y="138120"/>
                      <a:pt x="294775" y="130607"/>
                      <a:pt x="293884" y="123093"/>
                    </a:cubicBezTo>
                    <a:cubicBezTo>
                      <a:pt x="293439" y="119500"/>
                      <a:pt x="292882" y="115906"/>
                      <a:pt x="292214" y="112312"/>
                    </a:cubicBezTo>
                    <a:cubicBezTo>
                      <a:pt x="291546" y="108828"/>
                      <a:pt x="290766" y="105343"/>
                      <a:pt x="289764" y="101859"/>
                    </a:cubicBezTo>
                    <a:cubicBezTo>
                      <a:pt x="287871" y="95107"/>
                      <a:pt x="285643" y="88465"/>
                      <a:pt x="282748" y="82149"/>
                    </a:cubicBezTo>
                    <a:cubicBezTo>
                      <a:pt x="280855" y="77684"/>
                      <a:pt x="278628" y="73328"/>
                      <a:pt x="276178" y="69190"/>
                    </a:cubicBezTo>
                    <a:cubicBezTo>
                      <a:pt x="274396" y="66250"/>
                      <a:pt x="272614" y="63310"/>
                      <a:pt x="270610" y="60479"/>
                    </a:cubicBezTo>
                    <a:cubicBezTo>
                      <a:pt x="268605" y="57648"/>
                      <a:pt x="266601" y="54816"/>
                      <a:pt x="264373" y="52094"/>
                    </a:cubicBezTo>
                    <a:cubicBezTo>
                      <a:pt x="261589" y="48609"/>
                      <a:pt x="258471" y="45234"/>
                      <a:pt x="255353" y="42076"/>
                    </a:cubicBezTo>
                    <a:cubicBezTo>
                      <a:pt x="255019" y="41749"/>
                      <a:pt x="254573" y="41314"/>
                      <a:pt x="254239" y="40987"/>
                    </a:cubicBezTo>
                    <a:cubicBezTo>
                      <a:pt x="253905" y="40660"/>
                      <a:pt x="253571" y="40334"/>
                      <a:pt x="253237" y="40116"/>
                    </a:cubicBezTo>
                    <a:cubicBezTo>
                      <a:pt x="253014" y="39898"/>
                      <a:pt x="252903" y="39789"/>
                      <a:pt x="252680" y="39571"/>
                    </a:cubicBezTo>
                    <a:cubicBezTo>
                      <a:pt x="252569" y="39462"/>
                      <a:pt x="252346" y="39245"/>
                      <a:pt x="252235" y="39027"/>
                    </a:cubicBezTo>
                    <a:cubicBezTo>
                      <a:pt x="251567" y="38482"/>
                      <a:pt x="250898" y="37829"/>
                      <a:pt x="250230" y="37284"/>
                    </a:cubicBezTo>
                    <a:cubicBezTo>
                      <a:pt x="249228" y="36413"/>
                      <a:pt x="248226" y="35433"/>
                      <a:pt x="247112" y="34562"/>
                    </a:cubicBezTo>
                    <a:cubicBezTo>
                      <a:pt x="246110" y="33691"/>
                      <a:pt x="245108" y="32820"/>
                      <a:pt x="243994" y="31949"/>
                    </a:cubicBezTo>
                    <a:cubicBezTo>
                      <a:pt x="242658" y="30860"/>
                      <a:pt x="241321" y="29771"/>
                      <a:pt x="239874" y="28682"/>
                    </a:cubicBezTo>
                    <a:cubicBezTo>
                      <a:pt x="238537" y="27593"/>
                      <a:pt x="237090" y="26613"/>
                      <a:pt x="235642" y="25633"/>
                    </a:cubicBezTo>
                    <a:cubicBezTo>
                      <a:pt x="234194" y="24653"/>
                      <a:pt x="232858" y="23673"/>
                      <a:pt x="231299" y="22802"/>
                    </a:cubicBezTo>
                    <a:cubicBezTo>
                      <a:pt x="229851" y="21822"/>
                      <a:pt x="228292" y="20950"/>
                      <a:pt x="226844" y="20079"/>
                    </a:cubicBezTo>
                    <a:cubicBezTo>
                      <a:pt x="224394" y="18664"/>
                      <a:pt x="221944" y="17357"/>
                      <a:pt x="219494" y="16050"/>
                    </a:cubicBezTo>
                    <a:cubicBezTo>
                      <a:pt x="216599" y="14526"/>
                      <a:pt x="213592" y="13219"/>
                      <a:pt x="210697" y="11912"/>
                    </a:cubicBezTo>
                    <a:cubicBezTo>
                      <a:pt x="207467" y="10497"/>
                      <a:pt x="204238" y="9299"/>
                      <a:pt x="200786" y="8210"/>
                    </a:cubicBezTo>
                    <a:cubicBezTo>
                      <a:pt x="194104" y="5923"/>
                      <a:pt x="187199" y="4181"/>
                      <a:pt x="180072" y="2874"/>
                    </a:cubicBezTo>
                    <a:cubicBezTo>
                      <a:pt x="172834" y="1458"/>
                      <a:pt x="165372" y="696"/>
                      <a:pt x="158023" y="261"/>
                    </a:cubicBezTo>
                    <a:cubicBezTo>
                      <a:pt x="154236" y="43"/>
                      <a:pt x="150339" y="-66"/>
                      <a:pt x="146552" y="43"/>
                    </a:cubicBezTo>
                    <a:cubicBezTo>
                      <a:pt x="142655" y="43"/>
                      <a:pt x="138868" y="152"/>
                      <a:pt x="134971" y="478"/>
                    </a:cubicBezTo>
                    <a:cubicBezTo>
                      <a:pt x="127509" y="914"/>
                      <a:pt x="120160" y="1894"/>
                      <a:pt x="112921" y="3310"/>
                    </a:cubicBezTo>
                    <a:cubicBezTo>
                      <a:pt x="105905" y="4725"/>
                      <a:pt x="99001" y="6576"/>
                      <a:pt x="92208" y="8972"/>
                    </a:cubicBezTo>
                    <a:cubicBezTo>
                      <a:pt x="88867" y="10061"/>
                      <a:pt x="85637" y="11368"/>
                      <a:pt x="82408" y="12783"/>
                    </a:cubicBezTo>
                    <a:cubicBezTo>
                      <a:pt x="79290" y="14199"/>
                      <a:pt x="76060" y="15723"/>
                      <a:pt x="73053" y="17357"/>
                    </a:cubicBezTo>
                    <a:cubicBezTo>
                      <a:pt x="69935" y="18990"/>
                      <a:pt x="66929" y="20733"/>
                      <a:pt x="64033" y="22584"/>
                    </a:cubicBezTo>
                    <a:cubicBezTo>
                      <a:pt x="61138" y="24435"/>
                      <a:pt x="58242" y="26395"/>
                      <a:pt x="55458" y="28573"/>
                    </a:cubicBezTo>
                    <a:cubicBezTo>
                      <a:pt x="49890" y="32820"/>
                      <a:pt x="44545" y="37393"/>
                      <a:pt x="39645" y="42403"/>
                    </a:cubicBezTo>
                    <a:cubicBezTo>
                      <a:pt x="37195" y="44907"/>
                      <a:pt x="34856" y="47412"/>
                      <a:pt x="32629" y="50025"/>
                    </a:cubicBezTo>
                    <a:cubicBezTo>
                      <a:pt x="30402" y="52639"/>
                      <a:pt x="28286" y="55361"/>
                      <a:pt x="26170" y="58192"/>
                    </a:cubicBezTo>
                    <a:cubicBezTo>
                      <a:pt x="25168" y="59608"/>
                      <a:pt x="24166" y="61023"/>
                      <a:pt x="23275" y="62439"/>
                    </a:cubicBezTo>
                    <a:cubicBezTo>
                      <a:pt x="22384" y="63855"/>
                      <a:pt x="21381" y="65379"/>
                      <a:pt x="20491" y="66795"/>
                    </a:cubicBezTo>
                    <a:cubicBezTo>
                      <a:pt x="18709" y="69735"/>
                      <a:pt x="17038" y="72675"/>
                      <a:pt x="15479" y="75724"/>
                    </a:cubicBezTo>
                    <a:cubicBezTo>
                      <a:pt x="12361" y="81931"/>
                      <a:pt x="9689" y="88356"/>
                      <a:pt x="7573" y="94889"/>
                    </a:cubicBezTo>
                    <a:cubicBezTo>
                      <a:pt x="7016" y="96523"/>
                      <a:pt x="6459" y="98265"/>
                      <a:pt x="6014" y="99899"/>
                    </a:cubicBezTo>
                    <a:cubicBezTo>
                      <a:pt x="5568" y="101641"/>
                      <a:pt x="5123" y="103274"/>
                      <a:pt x="4677" y="105017"/>
                    </a:cubicBezTo>
                    <a:cubicBezTo>
                      <a:pt x="3786" y="108501"/>
                      <a:pt x="3118" y="111986"/>
                      <a:pt x="2450" y="115470"/>
                    </a:cubicBezTo>
                    <a:cubicBezTo>
                      <a:pt x="1782" y="119173"/>
                      <a:pt x="1336" y="122766"/>
                      <a:pt x="891" y="126469"/>
                    </a:cubicBezTo>
                    <a:cubicBezTo>
                      <a:pt x="557" y="130171"/>
                      <a:pt x="223" y="133874"/>
                      <a:pt x="111" y="137576"/>
                    </a:cubicBezTo>
                    <a:cubicBezTo>
                      <a:pt x="0" y="139536"/>
                      <a:pt x="0" y="141387"/>
                      <a:pt x="0" y="143238"/>
                    </a:cubicBezTo>
                    <a:cubicBezTo>
                      <a:pt x="0" y="145198"/>
                      <a:pt x="0" y="147050"/>
                      <a:pt x="0" y="149010"/>
                    </a:cubicBezTo>
                    <a:cubicBezTo>
                      <a:pt x="0" y="150861"/>
                      <a:pt x="111" y="152821"/>
                      <a:pt x="223" y="154672"/>
                    </a:cubicBezTo>
                    <a:cubicBezTo>
                      <a:pt x="334" y="156632"/>
                      <a:pt x="445" y="158484"/>
                      <a:pt x="557" y="160335"/>
                    </a:cubicBezTo>
                    <a:cubicBezTo>
                      <a:pt x="1114" y="167631"/>
                      <a:pt x="2116" y="174818"/>
                      <a:pt x="3675" y="182005"/>
                    </a:cubicBezTo>
                    <a:cubicBezTo>
                      <a:pt x="4454" y="185489"/>
                      <a:pt x="5345" y="188974"/>
                      <a:pt x="6348" y="192350"/>
                    </a:cubicBezTo>
                    <a:cubicBezTo>
                      <a:pt x="7350" y="195725"/>
                      <a:pt x="8464" y="198992"/>
                      <a:pt x="9689" y="202259"/>
                    </a:cubicBezTo>
                    <a:cubicBezTo>
                      <a:pt x="12138" y="208684"/>
                      <a:pt x="15034" y="215000"/>
                      <a:pt x="18486" y="220989"/>
                    </a:cubicBezTo>
                    <a:cubicBezTo>
                      <a:pt x="20156" y="224038"/>
                      <a:pt x="22050" y="226978"/>
                      <a:pt x="23943" y="229809"/>
                    </a:cubicBezTo>
                    <a:cubicBezTo>
                      <a:pt x="25836" y="232640"/>
                      <a:pt x="27952" y="235472"/>
                      <a:pt x="30068" y="238194"/>
                    </a:cubicBezTo>
                    <a:cubicBezTo>
                      <a:pt x="32295" y="240916"/>
                      <a:pt x="34522" y="243639"/>
                      <a:pt x="36861" y="246143"/>
                    </a:cubicBezTo>
                    <a:cubicBezTo>
                      <a:pt x="39199" y="248757"/>
                      <a:pt x="41761" y="251261"/>
                      <a:pt x="44322" y="253657"/>
                    </a:cubicBezTo>
                    <a:cubicBezTo>
                      <a:pt x="46883" y="256053"/>
                      <a:pt x="49556" y="258339"/>
                      <a:pt x="52229" y="260517"/>
                    </a:cubicBezTo>
                    <a:cubicBezTo>
                      <a:pt x="54901" y="262695"/>
                      <a:pt x="57685" y="264764"/>
                      <a:pt x="60581" y="266724"/>
                    </a:cubicBezTo>
                    <a:cubicBezTo>
                      <a:pt x="63476" y="268684"/>
                      <a:pt x="66372" y="270536"/>
                      <a:pt x="69379" y="272278"/>
                    </a:cubicBezTo>
                    <a:cubicBezTo>
                      <a:pt x="72385" y="274020"/>
                      <a:pt x="75503" y="275654"/>
                      <a:pt x="78510" y="277069"/>
                    </a:cubicBezTo>
                    <a:cubicBezTo>
                      <a:pt x="84746" y="280118"/>
                      <a:pt x="91317" y="282623"/>
                      <a:pt x="97999" y="284692"/>
                    </a:cubicBezTo>
                    <a:cubicBezTo>
                      <a:pt x="101451" y="285672"/>
                      <a:pt x="104903" y="286652"/>
                      <a:pt x="108355" y="287414"/>
                    </a:cubicBezTo>
                    <a:cubicBezTo>
                      <a:pt x="111807" y="288176"/>
                      <a:pt x="115482" y="288939"/>
                      <a:pt x="119046" y="289483"/>
                    </a:cubicBezTo>
                    <a:cubicBezTo>
                      <a:pt x="126507" y="290681"/>
                      <a:pt x="133968" y="291334"/>
                      <a:pt x="141541" y="291552"/>
                    </a:cubicBezTo>
                    <a:cubicBezTo>
                      <a:pt x="145327" y="291661"/>
                      <a:pt x="149225" y="291661"/>
                      <a:pt x="153011" y="291552"/>
                    </a:cubicBezTo>
                    <a:cubicBezTo>
                      <a:pt x="156909" y="291443"/>
                      <a:pt x="160695" y="291225"/>
                      <a:pt x="164482" y="290899"/>
                    </a:cubicBezTo>
                    <a:cubicBezTo>
                      <a:pt x="171831" y="290245"/>
                      <a:pt x="179070" y="289156"/>
                      <a:pt x="186197" y="287523"/>
                    </a:cubicBezTo>
                    <a:cubicBezTo>
                      <a:pt x="189649" y="286761"/>
                      <a:pt x="193102" y="285781"/>
                      <a:pt x="196554" y="284801"/>
                    </a:cubicBezTo>
                    <a:cubicBezTo>
                      <a:pt x="199895" y="283712"/>
                      <a:pt x="203236" y="282623"/>
                      <a:pt x="206576" y="281316"/>
                    </a:cubicBezTo>
                    <a:cubicBezTo>
                      <a:pt x="213035" y="278812"/>
                      <a:pt x="219383" y="275762"/>
                      <a:pt x="225397" y="272278"/>
                    </a:cubicBezTo>
                    <a:cubicBezTo>
                      <a:pt x="228403" y="270536"/>
                      <a:pt x="231410" y="268684"/>
                      <a:pt x="234194" y="266724"/>
                    </a:cubicBezTo>
                    <a:cubicBezTo>
                      <a:pt x="237201" y="264546"/>
                      <a:pt x="239985" y="262477"/>
                      <a:pt x="242658" y="260300"/>
                    </a:cubicBezTo>
                    <a:cubicBezTo>
                      <a:pt x="245108" y="258339"/>
                      <a:pt x="247446" y="256379"/>
                      <a:pt x="249673" y="254310"/>
                    </a:cubicBezTo>
                    <a:cubicBezTo>
                      <a:pt x="250564" y="253439"/>
                      <a:pt x="251455" y="252677"/>
                      <a:pt x="252346" y="251806"/>
                    </a:cubicBezTo>
                    <a:cubicBezTo>
                      <a:pt x="253014" y="251261"/>
                      <a:pt x="253571" y="250608"/>
                      <a:pt x="254239" y="249955"/>
                    </a:cubicBezTo>
                    <a:cubicBezTo>
                      <a:pt x="254907" y="249301"/>
                      <a:pt x="255464" y="248757"/>
                      <a:pt x="256132" y="248103"/>
                    </a:cubicBezTo>
                    <a:cubicBezTo>
                      <a:pt x="257246" y="246906"/>
                      <a:pt x="258471" y="245708"/>
                      <a:pt x="259585" y="244510"/>
                    </a:cubicBezTo>
                    <a:cubicBezTo>
                      <a:pt x="262926" y="240916"/>
                      <a:pt x="266044" y="236996"/>
                      <a:pt x="268939" y="233076"/>
                    </a:cubicBezTo>
                    <a:cubicBezTo>
                      <a:pt x="270944" y="230245"/>
                      <a:pt x="272837" y="227414"/>
                      <a:pt x="274730" y="224473"/>
                    </a:cubicBezTo>
                    <a:cubicBezTo>
                      <a:pt x="276512" y="221533"/>
                      <a:pt x="278182" y="218484"/>
                      <a:pt x="279741" y="215435"/>
                    </a:cubicBezTo>
                    <a:cubicBezTo>
                      <a:pt x="281300" y="212386"/>
                      <a:pt x="282748" y="209228"/>
                      <a:pt x="284084" y="206070"/>
                    </a:cubicBezTo>
                    <a:cubicBezTo>
                      <a:pt x="285421" y="202803"/>
                      <a:pt x="286646" y="199646"/>
                      <a:pt x="287648" y="196270"/>
                    </a:cubicBezTo>
                    <a:cubicBezTo>
                      <a:pt x="289207" y="191478"/>
                      <a:pt x="290543" y="186687"/>
                      <a:pt x="291546" y="181896"/>
                    </a:cubicBezTo>
                    <a:cubicBezTo>
                      <a:pt x="292548" y="177431"/>
                      <a:pt x="293327" y="172858"/>
                      <a:pt x="293884" y="168284"/>
                    </a:cubicBezTo>
                    <a:cubicBezTo>
                      <a:pt x="294330" y="164582"/>
                      <a:pt x="294664" y="160879"/>
                      <a:pt x="294886" y="157177"/>
                    </a:cubicBezTo>
                    <a:cubicBezTo>
                      <a:pt x="295109" y="153257"/>
                      <a:pt x="295221" y="149445"/>
                      <a:pt x="295221" y="145634"/>
                    </a:cubicBezTo>
                    <a:moveTo>
                      <a:pt x="262591" y="160661"/>
                    </a:moveTo>
                    <a:cubicBezTo>
                      <a:pt x="262257" y="164582"/>
                      <a:pt x="261701" y="168611"/>
                      <a:pt x="260921" y="172422"/>
                    </a:cubicBezTo>
                    <a:cubicBezTo>
                      <a:pt x="260030" y="176887"/>
                      <a:pt x="258917" y="181351"/>
                      <a:pt x="257469" y="185816"/>
                    </a:cubicBezTo>
                    <a:cubicBezTo>
                      <a:pt x="256801" y="187994"/>
                      <a:pt x="256021" y="190063"/>
                      <a:pt x="255130" y="192241"/>
                    </a:cubicBezTo>
                    <a:cubicBezTo>
                      <a:pt x="253682" y="195943"/>
                      <a:pt x="252012" y="199537"/>
                      <a:pt x="250119" y="203130"/>
                    </a:cubicBezTo>
                    <a:cubicBezTo>
                      <a:pt x="248337" y="206506"/>
                      <a:pt x="246333" y="209664"/>
                      <a:pt x="244217" y="212822"/>
                    </a:cubicBezTo>
                    <a:cubicBezTo>
                      <a:pt x="242992" y="214673"/>
                      <a:pt x="241655" y="216415"/>
                      <a:pt x="240319" y="218158"/>
                    </a:cubicBezTo>
                    <a:cubicBezTo>
                      <a:pt x="239540" y="219138"/>
                      <a:pt x="238649" y="220227"/>
                      <a:pt x="237869" y="221207"/>
                    </a:cubicBezTo>
                    <a:cubicBezTo>
                      <a:pt x="236644" y="222622"/>
                      <a:pt x="235419" y="224038"/>
                      <a:pt x="234194" y="225236"/>
                    </a:cubicBezTo>
                    <a:cubicBezTo>
                      <a:pt x="233637" y="225780"/>
                      <a:pt x="233081" y="226433"/>
                      <a:pt x="232524" y="226978"/>
                    </a:cubicBezTo>
                    <a:cubicBezTo>
                      <a:pt x="232190" y="227414"/>
                      <a:pt x="231744" y="227740"/>
                      <a:pt x="231410" y="228176"/>
                    </a:cubicBezTo>
                    <a:cubicBezTo>
                      <a:pt x="230965" y="228611"/>
                      <a:pt x="230631" y="228938"/>
                      <a:pt x="230185" y="229374"/>
                    </a:cubicBezTo>
                    <a:cubicBezTo>
                      <a:pt x="229740" y="229809"/>
                      <a:pt x="229183" y="230245"/>
                      <a:pt x="228626" y="230789"/>
                    </a:cubicBezTo>
                    <a:cubicBezTo>
                      <a:pt x="227512" y="231878"/>
                      <a:pt x="226287" y="232858"/>
                      <a:pt x="225174" y="233838"/>
                    </a:cubicBezTo>
                    <a:cubicBezTo>
                      <a:pt x="223503" y="235254"/>
                      <a:pt x="221722" y="236669"/>
                      <a:pt x="219940" y="237976"/>
                    </a:cubicBezTo>
                    <a:cubicBezTo>
                      <a:pt x="218158" y="239283"/>
                      <a:pt x="216376" y="240590"/>
                      <a:pt x="214483" y="241788"/>
                    </a:cubicBezTo>
                    <a:cubicBezTo>
                      <a:pt x="211031" y="243965"/>
                      <a:pt x="207356" y="246034"/>
                      <a:pt x="203681" y="247886"/>
                    </a:cubicBezTo>
                    <a:cubicBezTo>
                      <a:pt x="199672" y="249846"/>
                      <a:pt x="195552" y="251588"/>
                      <a:pt x="191320" y="253004"/>
                    </a:cubicBezTo>
                    <a:cubicBezTo>
                      <a:pt x="186977" y="254528"/>
                      <a:pt x="182634" y="255726"/>
                      <a:pt x="178068" y="256706"/>
                    </a:cubicBezTo>
                    <a:cubicBezTo>
                      <a:pt x="173391" y="257686"/>
                      <a:pt x="168713" y="258448"/>
                      <a:pt x="163925" y="258993"/>
                    </a:cubicBezTo>
                    <a:cubicBezTo>
                      <a:pt x="158914" y="259537"/>
                      <a:pt x="153902" y="259864"/>
                      <a:pt x="148891" y="259864"/>
                    </a:cubicBezTo>
                    <a:cubicBezTo>
                      <a:pt x="143880" y="259864"/>
                      <a:pt x="138757" y="259755"/>
                      <a:pt x="133746" y="259319"/>
                    </a:cubicBezTo>
                    <a:cubicBezTo>
                      <a:pt x="128957" y="258884"/>
                      <a:pt x="124280" y="258231"/>
                      <a:pt x="119491" y="257250"/>
                    </a:cubicBezTo>
                    <a:cubicBezTo>
                      <a:pt x="115037" y="256379"/>
                      <a:pt x="110582" y="255182"/>
                      <a:pt x="106239" y="253766"/>
                    </a:cubicBezTo>
                    <a:cubicBezTo>
                      <a:pt x="102008" y="252350"/>
                      <a:pt x="97887" y="250717"/>
                      <a:pt x="93767" y="248866"/>
                    </a:cubicBezTo>
                    <a:cubicBezTo>
                      <a:pt x="89869" y="246906"/>
                      <a:pt x="85971" y="244837"/>
                      <a:pt x="82185" y="242441"/>
                    </a:cubicBezTo>
                    <a:cubicBezTo>
                      <a:pt x="78399" y="240045"/>
                      <a:pt x="74835" y="237432"/>
                      <a:pt x="71383" y="234601"/>
                    </a:cubicBezTo>
                    <a:cubicBezTo>
                      <a:pt x="67931" y="231660"/>
                      <a:pt x="64590" y="228611"/>
                      <a:pt x="61472" y="225345"/>
                    </a:cubicBezTo>
                    <a:cubicBezTo>
                      <a:pt x="59913" y="223711"/>
                      <a:pt x="58465" y="222078"/>
                      <a:pt x="57017" y="220444"/>
                    </a:cubicBezTo>
                    <a:cubicBezTo>
                      <a:pt x="55570" y="218811"/>
                      <a:pt x="54233" y="217069"/>
                      <a:pt x="52897" y="215217"/>
                    </a:cubicBezTo>
                    <a:cubicBezTo>
                      <a:pt x="50336" y="211733"/>
                      <a:pt x="47886" y="208030"/>
                      <a:pt x="45770" y="204219"/>
                    </a:cubicBezTo>
                    <a:cubicBezTo>
                      <a:pt x="43654" y="200408"/>
                      <a:pt x="41761" y="196488"/>
                      <a:pt x="40090" y="192459"/>
                    </a:cubicBezTo>
                    <a:cubicBezTo>
                      <a:pt x="38420" y="188321"/>
                      <a:pt x="37084" y="184074"/>
                      <a:pt x="35859" y="179827"/>
                    </a:cubicBezTo>
                    <a:cubicBezTo>
                      <a:pt x="34634" y="175362"/>
                      <a:pt x="33743" y="170789"/>
                      <a:pt x="33075" y="166215"/>
                    </a:cubicBezTo>
                    <a:cubicBezTo>
                      <a:pt x="32406" y="161424"/>
                      <a:pt x="31961" y="156523"/>
                      <a:pt x="31738" y="151732"/>
                    </a:cubicBezTo>
                    <a:cubicBezTo>
                      <a:pt x="31627" y="149228"/>
                      <a:pt x="31627" y="146723"/>
                      <a:pt x="31627" y="144218"/>
                    </a:cubicBezTo>
                    <a:cubicBezTo>
                      <a:pt x="31627" y="141714"/>
                      <a:pt x="31738" y="139209"/>
                      <a:pt x="31850" y="136705"/>
                    </a:cubicBezTo>
                    <a:cubicBezTo>
                      <a:pt x="32184" y="131913"/>
                      <a:pt x="32629" y="127122"/>
                      <a:pt x="33520" y="122331"/>
                    </a:cubicBezTo>
                    <a:cubicBezTo>
                      <a:pt x="34299" y="117866"/>
                      <a:pt x="35302" y="113401"/>
                      <a:pt x="36638" y="108937"/>
                    </a:cubicBezTo>
                    <a:cubicBezTo>
                      <a:pt x="37863" y="104690"/>
                      <a:pt x="39422" y="100443"/>
                      <a:pt x="41204" y="96414"/>
                    </a:cubicBezTo>
                    <a:cubicBezTo>
                      <a:pt x="42986" y="92385"/>
                      <a:pt x="44990" y="88465"/>
                      <a:pt x="47217" y="84653"/>
                    </a:cubicBezTo>
                    <a:cubicBezTo>
                      <a:pt x="49445" y="80842"/>
                      <a:pt x="52006" y="77249"/>
                      <a:pt x="54679" y="73764"/>
                    </a:cubicBezTo>
                    <a:cubicBezTo>
                      <a:pt x="57463" y="70170"/>
                      <a:pt x="60470" y="66795"/>
                      <a:pt x="63699" y="63637"/>
                    </a:cubicBezTo>
                    <a:cubicBezTo>
                      <a:pt x="66817" y="60479"/>
                      <a:pt x="70269" y="57430"/>
                      <a:pt x="73833" y="54599"/>
                    </a:cubicBezTo>
                    <a:cubicBezTo>
                      <a:pt x="77285" y="51876"/>
                      <a:pt x="80960" y="49372"/>
                      <a:pt x="84746" y="47085"/>
                    </a:cubicBezTo>
                    <a:cubicBezTo>
                      <a:pt x="88533" y="44798"/>
                      <a:pt x="92430" y="42729"/>
                      <a:pt x="96439" y="40987"/>
                    </a:cubicBezTo>
                    <a:cubicBezTo>
                      <a:pt x="100560" y="39136"/>
                      <a:pt x="104680" y="37611"/>
                      <a:pt x="108912" y="36304"/>
                    </a:cubicBezTo>
                    <a:cubicBezTo>
                      <a:pt x="113366" y="34998"/>
                      <a:pt x="117821" y="33909"/>
                      <a:pt x="122275" y="33038"/>
                    </a:cubicBezTo>
                    <a:cubicBezTo>
                      <a:pt x="127064" y="32166"/>
                      <a:pt x="131853" y="31622"/>
                      <a:pt x="136641" y="31295"/>
                    </a:cubicBezTo>
                    <a:cubicBezTo>
                      <a:pt x="139091" y="31186"/>
                      <a:pt x="141652" y="31078"/>
                      <a:pt x="144214" y="30969"/>
                    </a:cubicBezTo>
                    <a:cubicBezTo>
                      <a:pt x="146775" y="30969"/>
                      <a:pt x="149336" y="30969"/>
                      <a:pt x="151786" y="30969"/>
                    </a:cubicBezTo>
                    <a:cubicBezTo>
                      <a:pt x="156798" y="31078"/>
                      <a:pt x="161698" y="31513"/>
                      <a:pt x="166597" y="32166"/>
                    </a:cubicBezTo>
                    <a:cubicBezTo>
                      <a:pt x="171275" y="32820"/>
                      <a:pt x="175952" y="33691"/>
                      <a:pt x="180518" y="34780"/>
                    </a:cubicBezTo>
                    <a:cubicBezTo>
                      <a:pt x="184972" y="35869"/>
                      <a:pt x="189315" y="37284"/>
                      <a:pt x="193547" y="38809"/>
                    </a:cubicBezTo>
                    <a:cubicBezTo>
                      <a:pt x="197667" y="40442"/>
                      <a:pt x="201788" y="42294"/>
                      <a:pt x="205686" y="44363"/>
                    </a:cubicBezTo>
                    <a:cubicBezTo>
                      <a:pt x="209583" y="46432"/>
                      <a:pt x="213370" y="48718"/>
                      <a:pt x="217044" y="51332"/>
                    </a:cubicBezTo>
                    <a:cubicBezTo>
                      <a:pt x="220719" y="53945"/>
                      <a:pt x="224172" y="56777"/>
                      <a:pt x="227512" y="59717"/>
                    </a:cubicBezTo>
                    <a:cubicBezTo>
                      <a:pt x="229183" y="61241"/>
                      <a:pt x="230853" y="62766"/>
                      <a:pt x="232412" y="64399"/>
                    </a:cubicBezTo>
                    <a:cubicBezTo>
                      <a:pt x="233971" y="66033"/>
                      <a:pt x="235531" y="67666"/>
                      <a:pt x="236978" y="69299"/>
                    </a:cubicBezTo>
                    <a:cubicBezTo>
                      <a:pt x="239874" y="72675"/>
                      <a:pt x="242546" y="76160"/>
                      <a:pt x="244885" y="79862"/>
                    </a:cubicBezTo>
                    <a:cubicBezTo>
                      <a:pt x="247335" y="83456"/>
                      <a:pt x="249562" y="87267"/>
                      <a:pt x="251455" y="91187"/>
                    </a:cubicBezTo>
                    <a:cubicBezTo>
                      <a:pt x="253348" y="95107"/>
                      <a:pt x="255130" y="99245"/>
                      <a:pt x="256578" y="103383"/>
                    </a:cubicBezTo>
                    <a:cubicBezTo>
                      <a:pt x="258026" y="107630"/>
                      <a:pt x="259251" y="112095"/>
                      <a:pt x="260253" y="116450"/>
                    </a:cubicBezTo>
                    <a:cubicBezTo>
                      <a:pt x="261255" y="121024"/>
                      <a:pt x="261923" y="125706"/>
                      <a:pt x="262369" y="130498"/>
                    </a:cubicBezTo>
                    <a:cubicBezTo>
                      <a:pt x="262926" y="135507"/>
                      <a:pt x="263148" y="140407"/>
                      <a:pt x="263148" y="145416"/>
                    </a:cubicBezTo>
                    <a:cubicBezTo>
                      <a:pt x="263371" y="150643"/>
                      <a:pt x="263148" y="155652"/>
                      <a:pt x="262591" y="160661"/>
                    </a:cubicBezTo>
                  </a:path>
                </a:pathLst>
              </a:custGeom>
              <a:grpFill/>
              <a:ln w="11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17" name="Vapaamuotoinen: Muoto 16">
                <a:extLst>
                  <a:ext uri="{FF2B5EF4-FFF2-40B4-BE49-F238E27FC236}">
                    <a16:creationId xmlns:a16="http://schemas.microsoft.com/office/drawing/2014/main" id="{1CFCE4EB-3D0D-439E-8E17-0679078793AD}"/>
                  </a:ext>
                </a:extLst>
              </p:cNvPr>
              <p:cNvSpPr/>
              <p:nvPr/>
            </p:nvSpPr>
            <p:spPr bwMode="black">
              <a:xfrm>
                <a:off x="10972862" y="6318240"/>
                <a:ext cx="32851" cy="290311"/>
              </a:xfrm>
              <a:custGeom>
                <a:avLst/>
                <a:gdLst>
                  <a:gd name="connsiteX0" fmla="*/ 334 w 32851"/>
                  <a:gd name="connsiteY0" fmla="*/ 290312 h 290311"/>
                  <a:gd name="connsiteX1" fmla="*/ 32518 w 32851"/>
                  <a:gd name="connsiteY1" fmla="*/ 290312 h 290311"/>
                  <a:gd name="connsiteX2" fmla="*/ 32852 w 32851"/>
                  <a:gd name="connsiteY2" fmla="*/ 145156 h 290311"/>
                  <a:gd name="connsiteX3" fmla="*/ 32518 w 32851"/>
                  <a:gd name="connsiteY3" fmla="*/ 0 h 290311"/>
                  <a:gd name="connsiteX4" fmla="*/ 334 w 32851"/>
                  <a:gd name="connsiteY4" fmla="*/ 0 h 290311"/>
                  <a:gd name="connsiteX5" fmla="*/ 0 w 32851"/>
                  <a:gd name="connsiteY5" fmla="*/ 145156 h 290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851" h="290311">
                    <a:moveTo>
                      <a:pt x="334" y="290312"/>
                    </a:moveTo>
                    <a:lnTo>
                      <a:pt x="32518" y="290312"/>
                    </a:lnTo>
                    <a:lnTo>
                      <a:pt x="32852" y="145156"/>
                    </a:lnTo>
                    <a:lnTo>
                      <a:pt x="32518" y="0"/>
                    </a:lnTo>
                    <a:lnTo>
                      <a:pt x="334" y="0"/>
                    </a:lnTo>
                    <a:lnTo>
                      <a:pt x="0" y="145156"/>
                    </a:lnTo>
                    <a:close/>
                  </a:path>
                </a:pathLst>
              </a:custGeom>
              <a:grpFill/>
              <a:ln w="11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18" name="Vapaamuotoinen: Muoto 17">
                <a:extLst>
                  <a:ext uri="{FF2B5EF4-FFF2-40B4-BE49-F238E27FC236}">
                    <a16:creationId xmlns:a16="http://schemas.microsoft.com/office/drawing/2014/main" id="{7E684B79-731C-4085-BE6A-B6E739C7F912}"/>
                  </a:ext>
                </a:extLst>
              </p:cNvPr>
              <p:cNvSpPr/>
              <p:nvPr/>
            </p:nvSpPr>
            <p:spPr bwMode="black">
              <a:xfrm>
                <a:off x="10278854" y="6318240"/>
                <a:ext cx="202567" cy="290311"/>
              </a:xfrm>
              <a:custGeom>
                <a:avLst/>
                <a:gdLst>
                  <a:gd name="connsiteX0" fmla="*/ 0 w 202567"/>
                  <a:gd name="connsiteY0" fmla="*/ 0 h 290311"/>
                  <a:gd name="connsiteX1" fmla="*/ 0 w 202567"/>
                  <a:gd name="connsiteY1" fmla="*/ 32233 h 290311"/>
                  <a:gd name="connsiteX2" fmla="*/ 85081 w 202567"/>
                  <a:gd name="connsiteY2" fmla="*/ 32233 h 290311"/>
                  <a:gd name="connsiteX3" fmla="*/ 84746 w 202567"/>
                  <a:gd name="connsiteY3" fmla="*/ 161163 h 290311"/>
                  <a:gd name="connsiteX4" fmla="*/ 85081 w 202567"/>
                  <a:gd name="connsiteY4" fmla="*/ 290312 h 290311"/>
                  <a:gd name="connsiteX5" fmla="*/ 117710 w 202567"/>
                  <a:gd name="connsiteY5" fmla="*/ 290312 h 290311"/>
                  <a:gd name="connsiteX6" fmla="*/ 117932 w 202567"/>
                  <a:gd name="connsiteY6" fmla="*/ 161163 h 290311"/>
                  <a:gd name="connsiteX7" fmla="*/ 117710 w 202567"/>
                  <a:gd name="connsiteY7" fmla="*/ 32233 h 290311"/>
                  <a:gd name="connsiteX8" fmla="*/ 202567 w 202567"/>
                  <a:gd name="connsiteY8" fmla="*/ 32233 h 290311"/>
                  <a:gd name="connsiteX9" fmla="*/ 202567 w 202567"/>
                  <a:gd name="connsiteY9" fmla="*/ 0 h 290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2567" h="290311">
                    <a:moveTo>
                      <a:pt x="0" y="0"/>
                    </a:moveTo>
                    <a:lnTo>
                      <a:pt x="0" y="32233"/>
                    </a:lnTo>
                    <a:lnTo>
                      <a:pt x="85081" y="32233"/>
                    </a:lnTo>
                    <a:lnTo>
                      <a:pt x="84746" y="161163"/>
                    </a:lnTo>
                    <a:lnTo>
                      <a:pt x="85081" y="290312"/>
                    </a:lnTo>
                    <a:lnTo>
                      <a:pt x="117710" y="290312"/>
                    </a:lnTo>
                    <a:lnTo>
                      <a:pt x="117932" y="161163"/>
                    </a:lnTo>
                    <a:lnTo>
                      <a:pt x="117710" y="32233"/>
                    </a:lnTo>
                    <a:lnTo>
                      <a:pt x="202567" y="32233"/>
                    </a:lnTo>
                    <a:lnTo>
                      <a:pt x="202567" y="0"/>
                    </a:lnTo>
                    <a:close/>
                  </a:path>
                </a:pathLst>
              </a:custGeom>
              <a:grpFill/>
              <a:ln w="11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19" name="Vapaamuotoinen: Muoto 18">
                <a:extLst>
                  <a:ext uri="{FF2B5EF4-FFF2-40B4-BE49-F238E27FC236}">
                    <a16:creationId xmlns:a16="http://schemas.microsoft.com/office/drawing/2014/main" id="{57443CA3-1F18-4A94-86F4-FEE32CBEC292}"/>
                  </a:ext>
                </a:extLst>
              </p:cNvPr>
              <p:cNvSpPr/>
              <p:nvPr/>
            </p:nvSpPr>
            <p:spPr bwMode="black">
              <a:xfrm>
                <a:off x="10763359" y="6317810"/>
                <a:ext cx="159501" cy="291546"/>
              </a:xfrm>
              <a:custGeom>
                <a:avLst/>
                <a:gdLst>
                  <a:gd name="connsiteX0" fmla="*/ 126872 w 159501"/>
                  <a:gd name="connsiteY0" fmla="*/ 76547 h 291546"/>
                  <a:gd name="connsiteX1" fmla="*/ 126427 w 159501"/>
                  <a:gd name="connsiteY1" fmla="*/ 69251 h 291546"/>
                  <a:gd name="connsiteX2" fmla="*/ 125536 w 159501"/>
                  <a:gd name="connsiteY2" fmla="*/ 64460 h 291546"/>
                  <a:gd name="connsiteX3" fmla="*/ 124645 w 159501"/>
                  <a:gd name="connsiteY3" fmla="*/ 61302 h 291546"/>
                  <a:gd name="connsiteX4" fmla="*/ 123532 w 159501"/>
                  <a:gd name="connsiteY4" fmla="*/ 58362 h 291546"/>
                  <a:gd name="connsiteX5" fmla="*/ 120525 w 159501"/>
                  <a:gd name="connsiteY5" fmla="*/ 52917 h 291546"/>
                  <a:gd name="connsiteX6" fmla="*/ 116516 w 159501"/>
                  <a:gd name="connsiteY6" fmla="*/ 47908 h 291546"/>
                  <a:gd name="connsiteX7" fmla="*/ 113843 w 159501"/>
                  <a:gd name="connsiteY7" fmla="*/ 45404 h 291546"/>
                  <a:gd name="connsiteX8" fmla="*/ 112507 w 159501"/>
                  <a:gd name="connsiteY8" fmla="*/ 44315 h 291546"/>
                  <a:gd name="connsiteX9" fmla="*/ 111839 w 159501"/>
                  <a:gd name="connsiteY9" fmla="*/ 43770 h 291546"/>
                  <a:gd name="connsiteX10" fmla="*/ 111282 w 159501"/>
                  <a:gd name="connsiteY10" fmla="*/ 43226 h 291546"/>
                  <a:gd name="connsiteX11" fmla="*/ 109611 w 159501"/>
                  <a:gd name="connsiteY11" fmla="*/ 42028 h 291546"/>
                  <a:gd name="connsiteX12" fmla="*/ 106493 w 159501"/>
                  <a:gd name="connsiteY12" fmla="*/ 40068 h 291546"/>
                  <a:gd name="connsiteX13" fmla="*/ 105157 w 159501"/>
                  <a:gd name="connsiteY13" fmla="*/ 39305 h 291546"/>
                  <a:gd name="connsiteX14" fmla="*/ 100591 w 159501"/>
                  <a:gd name="connsiteY14" fmla="*/ 37128 h 291546"/>
                  <a:gd name="connsiteX15" fmla="*/ 95914 w 159501"/>
                  <a:gd name="connsiteY15" fmla="*/ 35494 h 291546"/>
                  <a:gd name="connsiteX16" fmla="*/ 92462 w 159501"/>
                  <a:gd name="connsiteY16" fmla="*/ 34623 h 291546"/>
                  <a:gd name="connsiteX17" fmla="*/ 88898 w 159501"/>
                  <a:gd name="connsiteY17" fmla="*/ 33861 h 291546"/>
                  <a:gd name="connsiteX18" fmla="*/ 83553 w 159501"/>
                  <a:gd name="connsiteY18" fmla="*/ 33098 h 291546"/>
                  <a:gd name="connsiteX19" fmla="*/ 79544 w 159501"/>
                  <a:gd name="connsiteY19" fmla="*/ 32881 h 291546"/>
                  <a:gd name="connsiteX20" fmla="*/ 75535 w 159501"/>
                  <a:gd name="connsiteY20" fmla="*/ 32772 h 291546"/>
                  <a:gd name="connsiteX21" fmla="*/ 32215 w 159501"/>
                  <a:gd name="connsiteY21" fmla="*/ 32772 h 291546"/>
                  <a:gd name="connsiteX22" fmla="*/ 32215 w 159501"/>
                  <a:gd name="connsiteY22" fmla="*/ 121738 h 291546"/>
                  <a:gd name="connsiteX23" fmla="*/ 75423 w 159501"/>
                  <a:gd name="connsiteY23" fmla="*/ 121738 h 291546"/>
                  <a:gd name="connsiteX24" fmla="*/ 86448 w 159501"/>
                  <a:gd name="connsiteY24" fmla="*/ 120976 h 291546"/>
                  <a:gd name="connsiteX25" fmla="*/ 96248 w 159501"/>
                  <a:gd name="connsiteY25" fmla="*/ 118689 h 291546"/>
                  <a:gd name="connsiteX26" fmla="*/ 104934 w 159501"/>
                  <a:gd name="connsiteY26" fmla="*/ 114987 h 291546"/>
                  <a:gd name="connsiteX27" fmla="*/ 112618 w 159501"/>
                  <a:gd name="connsiteY27" fmla="*/ 109869 h 291546"/>
                  <a:gd name="connsiteX28" fmla="*/ 115514 w 159501"/>
                  <a:gd name="connsiteY28" fmla="*/ 107146 h 291546"/>
                  <a:gd name="connsiteX29" fmla="*/ 118075 w 159501"/>
                  <a:gd name="connsiteY29" fmla="*/ 104206 h 291546"/>
                  <a:gd name="connsiteX30" fmla="*/ 120302 w 159501"/>
                  <a:gd name="connsiteY30" fmla="*/ 101157 h 291546"/>
                  <a:gd name="connsiteX31" fmla="*/ 122195 w 159501"/>
                  <a:gd name="connsiteY31" fmla="*/ 97782 h 291546"/>
                  <a:gd name="connsiteX32" fmla="*/ 124979 w 159501"/>
                  <a:gd name="connsiteY32" fmla="*/ 90377 h 291546"/>
                  <a:gd name="connsiteX33" fmla="*/ 125982 w 159501"/>
                  <a:gd name="connsiteY33" fmla="*/ 85694 h 291546"/>
                  <a:gd name="connsiteX34" fmla="*/ 126872 w 159501"/>
                  <a:gd name="connsiteY34" fmla="*/ 76547 h 291546"/>
                  <a:gd name="connsiteX35" fmla="*/ 98809 w 159501"/>
                  <a:gd name="connsiteY35" fmla="*/ 151249 h 291546"/>
                  <a:gd name="connsiteX36" fmla="*/ 42126 w 159501"/>
                  <a:gd name="connsiteY36" fmla="*/ 153862 h 291546"/>
                  <a:gd name="connsiteX37" fmla="*/ 32215 w 159501"/>
                  <a:gd name="connsiteY37" fmla="*/ 156040 h 291546"/>
                  <a:gd name="connsiteX38" fmla="*/ 32215 w 159501"/>
                  <a:gd name="connsiteY38" fmla="*/ 168018 h 291546"/>
                  <a:gd name="connsiteX39" fmla="*/ 32215 w 159501"/>
                  <a:gd name="connsiteY39" fmla="*/ 191866 h 291546"/>
                  <a:gd name="connsiteX40" fmla="*/ 32215 w 159501"/>
                  <a:gd name="connsiteY40" fmla="*/ 243591 h 291546"/>
                  <a:gd name="connsiteX41" fmla="*/ 32215 w 159501"/>
                  <a:gd name="connsiteY41" fmla="*/ 269508 h 291546"/>
                  <a:gd name="connsiteX42" fmla="*/ 32215 w 159501"/>
                  <a:gd name="connsiteY42" fmla="*/ 282466 h 291546"/>
                  <a:gd name="connsiteX43" fmla="*/ 32215 w 159501"/>
                  <a:gd name="connsiteY43" fmla="*/ 289000 h 291546"/>
                  <a:gd name="connsiteX44" fmla="*/ 27538 w 159501"/>
                  <a:gd name="connsiteY44" fmla="*/ 290851 h 291546"/>
                  <a:gd name="connsiteX45" fmla="*/ 7604 w 159501"/>
                  <a:gd name="connsiteY45" fmla="*/ 290851 h 291546"/>
                  <a:gd name="connsiteX46" fmla="*/ 31 w 159501"/>
                  <a:gd name="connsiteY46" fmla="*/ 288564 h 291546"/>
                  <a:gd name="connsiteX47" fmla="*/ 31 w 159501"/>
                  <a:gd name="connsiteY47" fmla="*/ 285079 h 291546"/>
                  <a:gd name="connsiteX48" fmla="*/ 31 w 159501"/>
                  <a:gd name="connsiteY48" fmla="*/ 274626 h 291546"/>
                  <a:gd name="connsiteX49" fmla="*/ 31 w 159501"/>
                  <a:gd name="connsiteY49" fmla="*/ 214516 h 291546"/>
                  <a:gd name="connsiteX50" fmla="*/ 143 w 159501"/>
                  <a:gd name="connsiteY50" fmla="*/ 7944 h 291546"/>
                  <a:gd name="connsiteX51" fmla="*/ 143 w 159501"/>
                  <a:gd name="connsiteY51" fmla="*/ 1846 h 291546"/>
                  <a:gd name="connsiteX52" fmla="*/ 5042 w 159501"/>
                  <a:gd name="connsiteY52" fmla="*/ 539 h 291546"/>
                  <a:gd name="connsiteX53" fmla="*/ 17404 w 159501"/>
                  <a:gd name="connsiteY53" fmla="*/ 539 h 291546"/>
                  <a:gd name="connsiteX54" fmla="*/ 42126 w 159501"/>
                  <a:gd name="connsiteY54" fmla="*/ 539 h 291546"/>
                  <a:gd name="connsiteX55" fmla="*/ 98141 w 159501"/>
                  <a:gd name="connsiteY55" fmla="*/ 2826 h 291546"/>
                  <a:gd name="connsiteX56" fmla="*/ 159501 w 159501"/>
                  <a:gd name="connsiteY56" fmla="*/ 76656 h 291546"/>
                  <a:gd name="connsiteX57" fmla="*/ 98809 w 159501"/>
                  <a:gd name="connsiteY57" fmla="*/ 151249 h 291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59501" h="291546">
                    <a:moveTo>
                      <a:pt x="126872" y="76547"/>
                    </a:moveTo>
                    <a:cubicBezTo>
                      <a:pt x="126872" y="74043"/>
                      <a:pt x="126761" y="71647"/>
                      <a:pt x="126427" y="69251"/>
                    </a:cubicBezTo>
                    <a:cubicBezTo>
                      <a:pt x="126204" y="67618"/>
                      <a:pt x="125870" y="65985"/>
                      <a:pt x="125536" y="64460"/>
                    </a:cubicBezTo>
                    <a:cubicBezTo>
                      <a:pt x="125313" y="63371"/>
                      <a:pt x="124979" y="62282"/>
                      <a:pt x="124645" y="61302"/>
                    </a:cubicBezTo>
                    <a:cubicBezTo>
                      <a:pt x="124311" y="60322"/>
                      <a:pt x="123866" y="59342"/>
                      <a:pt x="123532" y="58362"/>
                    </a:cubicBezTo>
                    <a:cubicBezTo>
                      <a:pt x="122752" y="56402"/>
                      <a:pt x="121638" y="54551"/>
                      <a:pt x="120525" y="52917"/>
                    </a:cubicBezTo>
                    <a:cubicBezTo>
                      <a:pt x="119300" y="51175"/>
                      <a:pt x="117963" y="49433"/>
                      <a:pt x="116516" y="47908"/>
                    </a:cubicBezTo>
                    <a:cubicBezTo>
                      <a:pt x="115625" y="47037"/>
                      <a:pt x="114734" y="46166"/>
                      <a:pt x="113843" y="45404"/>
                    </a:cubicBezTo>
                    <a:cubicBezTo>
                      <a:pt x="113398" y="44968"/>
                      <a:pt x="112952" y="44641"/>
                      <a:pt x="112507" y="44315"/>
                    </a:cubicBezTo>
                    <a:cubicBezTo>
                      <a:pt x="112284" y="44097"/>
                      <a:pt x="112061" y="43988"/>
                      <a:pt x="111839" y="43770"/>
                    </a:cubicBezTo>
                    <a:cubicBezTo>
                      <a:pt x="111616" y="43661"/>
                      <a:pt x="111504" y="43443"/>
                      <a:pt x="111282" y="43226"/>
                    </a:cubicBezTo>
                    <a:cubicBezTo>
                      <a:pt x="110725" y="42790"/>
                      <a:pt x="110168" y="42354"/>
                      <a:pt x="109611" y="42028"/>
                    </a:cubicBezTo>
                    <a:cubicBezTo>
                      <a:pt x="108609" y="41266"/>
                      <a:pt x="107607" y="40612"/>
                      <a:pt x="106493" y="40068"/>
                    </a:cubicBezTo>
                    <a:cubicBezTo>
                      <a:pt x="106048" y="39850"/>
                      <a:pt x="105602" y="39523"/>
                      <a:pt x="105157" y="39305"/>
                    </a:cubicBezTo>
                    <a:cubicBezTo>
                      <a:pt x="103709" y="38543"/>
                      <a:pt x="102150" y="37781"/>
                      <a:pt x="100591" y="37128"/>
                    </a:cubicBezTo>
                    <a:cubicBezTo>
                      <a:pt x="99032" y="36474"/>
                      <a:pt x="97584" y="36039"/>
                      <a:pt x="95914" y="35494"/>
                    </a:cubicBezTo>
                    <a:cubicBezTo>
                      <a:pt x="94800" y="35167"/>
                      <a:pt x="93575" y="34841"/>
                      <a:pt x="92462" y="34623"/>
                    </a:cubicBezTo>
                    <a:cubicBezTo>
                      <a:pt x="91237" y="34405"/>
                      <a:pt x="90123" y="34079"/>
                      <a:pt x="88898" y="33861"/>
                    </a:cubicBezTo>
                    <a:cubicBezTo>
                      <a:pt x="87116" y="33534"/>
                      <a:pt x="85334" y="33316"/>
                      <a:pt x="83553" y="33098"/>
                    </a:cubicBezTo>
                    <a:cubicBezTo>
                      <a:pt x="82216" y="32990"/>
                      <a:pt x="80880" y="32881"/>
                      <a:pt x="79544" y="32881"/>
                    </a:cubicBezTo>
                    <a:cubicBezTo>
                      <a:pt x="78207" y="32881"/>
                      <a:pt x="76871" y="32772"/>
                      <a:pt x="75535" y="32772"/>
                    </a:cubicBezTo>
                    <a:lnTo>
                      <a:pt x="32215" y="32772"/>
                    </a:lnTo>
                    <a:lnTo>
                      <a:pt x="32215" y="121738"/>
                    </a:lnTo>
                    <a:lnTo>
                      <a:pt x="75423" y="121738"/>
                    </a:lnTo>
                    <a:cubicBezTo>
                      <a:pt x="79098" y="121738"/>
                      <a:pt x="82773" y="121520"/>
                      <a:pt x="86448" y="120976"/>
                    </a:cubicBezTo>
                    <a:cubicBezTo>
                      <a:pt x="89789" y="120432"/>
                      <a:pt x="93018" y="119778"/>
                      <a:pt x="96248" y="118689"/>
                    </a:cubicBezTo>
                    <a:cubicBezTo>
                      <a:pt x="99255" y="117709"/>
                      <a:pt x="102150" y="116511"/>
                      <a:pt x="104934" y="114987"/>
                    </a:cubicBezTo>
                    <a:cubicBezTo>
                      <a:pt x="107607" y="113571"/>
                      <a:pt x="110168" y="111829"/>
                      <a:pt x="112618" y="109869"/>
                    </a:cubicBezTo>
                    <a:cubicBezTo>
                      <a:pt x="113620" y="108998"/>
                      <a:pt x="114623" y="108127"/>
                      <a:pt x="115514" y="107146"/>
                    </a:cubicBezTo>
                    <a:cubicBezTo>
                      <a:pt x="116404" y="106275"/>
                      <a:pt x="117295" y="105295"/>
                      <a:pt x="118075" y="104206"/>
                    </a:cubicBezTo>
                    <a:cubicBezTo>
                      <a:pt x="118854" y="103226"/>
                      <a:pt x="119634" y="102246"/>
                      <a:pt x="120302" y="101157"/>
                    </a:cubicBezTo>
                    <a:cubicBezTo>
                      <a:pt x="120970" y="100068"/>
                      <a:pt x="121638" y="98979"/>
                      <a:pt x="122195" y="97782"/>
                    </a:cubicBezTo>
                    <a:cubicBezTo>
                      <a:pt x="123309" y="95386"/>
                      <a:pt x="124311" y="92990"/>
                      <a:pt x="124979" y="90377"/>
                    </a:cubicBezTo>
                    <a:cubicBezTo>
                      <a:pt x="125425" y="88852"/>
                      <a:pt x="125759" y="87219"/>
                      <a:pt x="125982" y="85694"/>
                    </a:cubicBezTo>
                    <a:cubicBezTo>
                      <a:pt x="126650" y="82536"/>
                      <a:pt x="126872" y="79487"/>
                      <a:pt x="126872" y="76547"/>
                    </a:cubicBezTo>
                    <a:moveTo>
                      <a:pt x="98809" y="151249"/>
                    </a:moveTo>
                    <a:cubicBezTo>
                      <a:pt x="79766" y="155822"/>
                      <a:pt x="61058" y="153862"/>
                      <a:pt x="42126" y="153862"/>
                    </a:cubicBezTo>
                    <a:cubicBezTo>
                      <a:pt x="39899" y="153862"/>
                      <a:pt x="32215" y="151902"/>
                      <a:pt x="32215" y="156040"/>
                    </a:cubicBezTo>
                    <a:lnTo>
                      <a:pt x="32215" y="168018"/>
                    </a:lnTo>
                    <a:lnTo>
                      <a:pt x="32215" y="191866"/>
                    </a:lnTo>
                    <a:lnTo>
                      <a:pt x="32215" y="243591"/>
                    </a:lnTo>
                    <a:lnTo>
                      <a:pt x="32215" y="269508"/>
                    </a:lnTo>
                    <a:lnTo>
                      <a:pt x="32215" y="282466"/>
                    </a:lnTo>
                    <a:lnTo>
                      <a:pt x="32215" y="289000"/>
                    </a:lnTo>
                    <a:cubicBezTo>
                      <a:pt x="32215" y="292049"/>
                      <a:pt x="29431" y="290851"/>
                      <a:pt x="27538" y="290851"/>
                    </a:cubicBezTo>
                    <a:lnTo>
                      <a:pt x="7604" y="290851"/>
                    </a:lnTo>
                    <a:cubicBezTo>
                      <a:pt x="4708" y="290851"/>
                      <a:pt x="31" y="293464"/>
                      <a:pt x="31" y="288564"/>
                    </a:cubicBezTo>
                    <a:lnTo>
                      <a:pt x="31" y="285079"/>
                    </a:lnTo>
                    <a:cubicBezTo>
                      <a:pt x="31" y="281595"/>
                      <a:pt x="31" y="278110"/>
                      <a:pt x="31" y="274626"/>
                    </a:cubicBezTo>
                    <a:cubicBezTo>
                      <a:pt x="31" y="254589"/>
                      <a:pt x="31" y="234553"/>
                      <a:pt x="31" y="214516"/>
                    </a:cubicBezTo>
                    <a:cubicBezTo>
                      <a:pt x="-80" y="145695"/>
                      <a:pt x="143" y="76874"/>
                      <a:pt x="143" y="7944"/>
                    </a:cubicBezTo>
                    <a:lnTo>
                      <a:pt x="143" y="1846"/>
                    </a:lnTo>
                    <a:cubicBezTo>
                      <a:pt x="143" y="-1312"/>
                      <a:pt x="3261" y="539"/>
                      <a:pt x="5042" y="539"/>
                    </a:cubicBezTo>
                    <a:lnTo>
                      <a:pt x="17404" y="539"/>
                    </a:lnTo>
                    <a:lnTo>
                      <a:pt x="42126" y="539"/>
                    </a:lnTo>
                    <a:cubicBezTo>
                      <a:pt x="60835" y="539"/>
                      <a:pt x="79321" y="-1312"/>
                      <a:pt x="98141" y="2826"/>
                    </a:cubicBezTo>
                    <a:cubicBezTo>
                      <a:pt x="136561" y="11320"/>
                      <a:pt x="159501" y="37672"/>
                      <a:pt x="159501" y="76656"/>
                    </a:cubicBezTo>
                    <a:cubicBezTo>
                      <a:pt x="159390" y="113789"/>
                      <a:pt x="135559" y="142428"/>
                      <a:pt x="98809" y="151249"/>
                    </a:cubicBezTo>
                  </a:path>
                </a:pathLst>
              </a:custGeom>
              <a:grpFill/>
              <a:ln w="11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20" name="Vapaamuotoinen: Muoto 19">
                <a:extLst>
                  <a:ext uri="{FF2B5EF4-FFF2-40B4-BE49-F238E27FC236}">
                    <a16:creationId xmlns:a16="http://schemas.microsoft.com/office/drawing/2014/main" id="{434B4746-318A-4BD9-BEF3-36C90F5D931D}"/>
                  </a:ext>
                </a:extLst>
              </p:cNvPr>
              <p:cNvSpPr/>
              <p:nvPr/>
            </p:nvSpPr>
            <p:spPr bwMode="black">
              <a:xfrm>
                <a:off x="10472624" y="6318240"/>
                <a:ext cx="245775" cy="290311"/>
              </a:xfrm>
              <a:custGeom>
                <a:avLst/>
                <a:gdLst>
                  <a:gd name="connsiteX0" fmla="*/ 172054 w 245775"/>
                  <a:gd name="connsiteY0" fmla="*/ 204176 h 290311"/>
                  <a:gd name="connsiteX1" fmla="*/ 122610 w 245775"/>
                  <a:gd name="connsiteY1" fmla="*/ 77750 h 290311"/>
                  <a:gd name="connsiteX2" fmla="*/ 73165 w 245775"/>
                  <a:gd name="connsiteY2" fmla="*/ 204176 h 290311"/>
                  <a:gd name="connsiteX3" fmla="*/ 172054 w 245775"/>
                  <a:gd name="connsiteY3" fmla="*/ 204176 h 290311"/>
                  <a:gd name="connsiteX4" fmla="*/ 206131 w 245775"/>
                  <a:gd name="connsiteY4" fmla="*/ 290312 h 290311"/>
                  <a:gd name="connsiteX5" fmla="*/ 183190 w 245775"/>
                  <a:gd name="connsiteY5" fmla="*/ 231618 h 290311"/>
                  <a:gd name="connsiteX6" fmla="*/ 62474 w 245775"/>
                  <a:gd name="connsiteY6" fmla="*/ 231618 h 290311"/>
                  <a:gd name="connsiteX7" fmla="*/ 39534 w 245775"/>
                  <a:gd name="connsiteY7" fmla="*/ 290312 h 290311"/>
                  <a:gd name="connsiteX8" fmla="*/ 0 w 245775"/>
                  <a:gd name="connsiteY8" fmla="*/ 290312 h 290311"/>
                  <a:gd name="connsiteX9" fmla="*/ 122721 w 245775"/>
                  <a:gd name="connsiteY9" fmla="*/ 0 h 290311"/>
                  <a:gd name="connsiteX10" fmla="*/ 245776 w 245775"/>
                  <a:gd name="connsiteY10" fmla="*/ 290312 h 290311"/>
                  <a:gd name="connsiteX11" fmla="*/ 206131 w 245775"/>
                  <a:gd name="connsiteY11" fmla="*/ 290312 h 290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5775" h="290311">
                    <a:moveTo>
                      <a:pt x="172054" y="204176"/>
                    </a:moveTo>
                    <a:lnTo>
                      <a:pt x="122610" y="77750"/>
                    </a:lnTo>
                    <a:lnTo>
                      <a:pt x="73165" y="204176"/>
                    </a:lnTo>
                    <a:lnTo>
                      <a:pt x="172054" y="204176"/>
                    </a:lnTo>
                    <a:close/>
                    <a:moveTo>
                      <a:pt x="206131" y="290312"/>
                    </a:moveTo>
                    <a:lnTo>
                      <a:pt x="183190" y="231618"/>
                    </a:lnTo>
                    <a:lnTo>
                      <a:pt x="62474" y="231618"/>
                    </a:lnTo>
                    <a:lnTo>
                      <a:pt x="39534" y="290312"/>
                    </a:lnTo>
                    <a:lnTo>
                      <a:pt x="0" y="290312"/>
                    </a:lnTo>
                    <a:lnTo>
                      <a:pt x="122721" y="0"/>
                    </a:lnTo>
                    <a:lnTo>
                      <a:pt x="245776" y="290312"/>
                    </a:lnTo>
                    <a:lnTo>
                      <a:pt x="206131" y="290312"/>
                    </a:lnTo>
                    <a:close/>
                  </a:path>
                </a:pathLst>
              </a:custGeom>
              <a:grpFill/>
              <a:ln w="11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3182792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76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dia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tsikko 21">
            <a:extLst>
              <a:ext uri="{FF2B5EF4-FFF2-40B4-BE49-F238E27FC236}">
                <a16:creationId xmlns:a16="http://schemas.microsoft.com/office/drawing/2014/main" id="{42627C78-F857-4C35-B9DE-F8E8F893A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3909750"/>
            <a:ext cx="8280000" cy="122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8" name="Alaotsikko">
            <a:extLst>
              <a:ext uri="{FF2B5EF4-FFF2-40B4-BE49-F238E27FC236}">
                <a16:creationId xmlns:a16="http://schemas.microsoft.com/office/drawing/2014/main" id="{E91DDF1F-FE89-4603-A3BF-EF6D771217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00" y="5229000"/>
            <a:ext cx="8280000" cy="1241006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6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BE89B99-CB50-4721-8EC5-09E308DE3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020BB7A-7565-440A-AF71-226D618FE89D}" type="slidenum">
              <a:rPr lang="fi-FI" smtClean="0"/>
              <a:t>‹#›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24E1588-9E6E-4A84-810E-6A616E8CD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67D454E-E1D0-4645-950D-3BF018B7A12A}" type="datetime1">
              <a:rPr lang="fi-FI" smtClean="0"/>
              <a:t>19.12.2023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2470115-13AF-4E2A-AD86-898C49862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/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3C30A216-C7F8-42EB-967F-C42A5B654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 bwMode="black">
          <a:xfrm>
            <a:off x="9259944" y="5532891"/>
            <a:ext cx="2196000" cy="592921"/>
            <a:chOff x="10274400" y="6210000"/>
            <a:chExt cx="1492250" cy="402908"/>
          </a:xfrm>
          <a:solidFill>
            <a:srgbClr val="FFFFFF"/>
          </a:solidFill>
        </p:grpSpPr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EC11CF2F-5EEB-49C7-B657-CFB988898499}"/>
                </a:ext>
              </a:extLst>
            </p:cNvPr>
            <p:cNvSpPr/>
            <p:nvPr/>
          </p:nvSpPr>
          <p:spPr bwMode="black">
            <a:xfrm>
              <a:off x="11466195" y="6216751"/>
              <a:ext cx="301902" cy="392018"/>
            </a:xfrm>
            <a:custGeom>
              <a:avLst/>
              <a:gdLst>
                <a:gd name="connsiteX0" fmla="*/ 150227 w 301902"/>
                <a:gd name="connsiteY0" fmla="*/ 0 h 392018"/>
                <a:gd name="connsiteX1" fmla="*/ 126062 w 301902"/>
                <a:gd name="connsiteY1" fmla="*/ 55318 h 392018"/>
                <a:gd name="connsiteX2" fmla="*/ 126062 w 301902"/>
                <a:gd name="connsiteY2" fmla="*/ 170419 h 392018"/>
                <a:gd name="connsiteX3" fmla="*/ 96439 w 301902"/>
                <a:gd name="connsiteY3" fmla="*/ 105409 h 392018"/>
                <a:gd name="connsiteX4" fmla="*/ 69935 w 301902"/>
                <a:gd name="connsiteY4" fmla="*/ 165955 h 392018"/>
                <a:gd name="connsiteX5" fmla="*/ 101896 w 301902"/>
                <a:gd name="connsiteY5" fmla="*/ 235756 h 392018"/>
                <a:gd name="connsiteX6" fmla="*/ 52786 w 301902"/>
                <a:gd name="connsiteY6" fmla="*/ 205265 h 392018"/>
                <a:gd name="connsiteX7" fmla="*/ 33409 w 301902"/>
                <a:gd name="connsiteY7" fmla="*/ 249476 h 392018"/>
                <a:gd name="connsiteX8" fmla="*/ 80849 w 301902"/>
                <a:gd name="connsiteY8" fmla="*/ 278878 h 392018"/>
                <a:gd name="connsiteX9" fmla="*/ 20491 w 301902"/>
                <a:gd name="connsiteY9" fmla="*/ 278878 h 392018"/>
                <a:gd name="connsiteX10" fmla="*/ 0 w 301902"/>
                <a:gd name="connsiteY10" fmla="*/ 325811 h 392018"/>
                <a:gd name="connsiteX11" fmla="*/ 126062 w 301902"/>
                <a:gd name="connsiteY11" fmla="*/ 325811 h 392018"/>
                <a:gd name="connsiteX12" fmla="*/ 126062 w 301902"/>
                <a:gd name="connsiteY12" fmla="*/ 392019 h 392018"/>
                <a:gd name="connsiteX13" fmla="*/ 175729 w 301902"/>
                <a:gd name="connsiteY13" fmla="*/ 392019 h 392018"/>
                <a:gd name="connsiteX14" fmla="*/ 175729 w 301902"/>
                <a:gd name="connsiteY14" fmla="*/ 325811 h 392018"/>
                <a:gd name="connsiteX15" fmla="*/ 301902 w 301902"/>
                <a:gd name="connsiteY15" fmla="*/ 325811 h 392018"/>
                <a:gd name="connsiteX16" fmla="*/ 281300 w 301902"/>
                <a:gd name="connsiteY16" fmla="*/ 278878 h 392018"/>
                <a:gd name="connsiteX17" fmla="*/ 221054 w 301902"/>
                <a:gd name="connsiteY17" fmla="*/ 278878 h 392018"/>
                <a:gd name="connsiteX18" fmla="*/ 268494 w 301902"/>
                <a:gd name="connsiteY18" fmla="*/ 249476 h 392018"/>
                <a:gd name="connsiteX19" fmla="*/ 249117 w 301902"/>
                <a:gd name="connsiteY19" fmla="*/ 205265 h 392018"/>
                <a:gd name="connsiteX20" fmla="*/ 199895 w 301902"/>
                <a:gd name="connsiteY20" fmla="*/ 235756 h 392018"/>
                <a:gd name="connsiteX21" fmla="*/ 231967 w 301902"/>
                <a:gd name="connsiteY21" fmla="*/ 165955 h 392018"/>
                <a:gd name="connsiteX22" fmla="*/ 205463 w 301902"/>
                <a:gd name="connsiteY22" fmla="*/ 105409 h 392018"/>
                <a:gd name="connsiteX23" fmla="*/ 175729 w 301902"/>
                <a:gd name="connsiteY23" fmla="*/ 170419 h 392018"/>
                <a:gd name="connsiteX24" fmla="*/ 175729 w 301902"/>
                <a:gd name="connsiteY24" fmla="*/ 55318 h 392018"/>
                <a:gd name="connsiteX25" fmla="*/ 151675 w 301902"/>
                <a:gd name="connsiteY25" fmla="*/ 0 h 39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01902" h="392018">
                  <a:moveTo>
                    <a:pt x="150227" y="0"/>
                  </a:moveTo>
                  <a:lnTo>
                    <a:pt x="126062" y="55318"/>
                  </a:lnTo>
                  <a:lnTo>
                    <a:pt x="126062" y="170419"/>
                  </a:lnTo>
                  <a:lnTo>
                    <a:pt x="96439" y="105409"/>
                  </a:lnTo>
                  <a:lnTo>
                    <a:pt x="69935" y="165955"/>
                  </a:lnTo>
                  <a:lnTo>
                    <a:pt x="101896" y="235756"/>
                  </a:lnTo>
                  <a:lnTo>
                    <a:pt x="52786" y="205265"/>
                  </a:lnTo>
                  <a:lnTo>
                    <a:pt x="33409" y="249476"/>
                  </a:lnTo>
                  <a:lnTo>
                    <a:pt x="80849" y="278878"/>
                  </a:lnTo>
                  <a:lnTo>
                    <a:pt x="20491" y="278878"/>
                  </a:lnTo>
                  <a:lnTo>
                    <a:pt x="0" y="325811"/>
                  </a:lnTo>
                  <a:lnTo>
                    <a:pt x="126062" y="325811"/>
                  </a:lnTo>
                  <a:lnTo>
                    <a:pt x="126062" y="392019"/>
                  </a:lnTo>
                  <a:lnTo>
                    <a:pt x="175729" y="392019"/>
                  </a:lnTo>
                  <a:lnTo>
                    <a:pt x="175729" y="325811"/>
                  </a:lnTo>
                  <a:lnTo>
                    <a:pt x="301902" y="325811"/>
                  </a:lnTo>
                  <a:lnTo>
                    <a:pt x="281300" y="278878"/>
                  </a:lnTo>
                  <a:lnTo>
                    <a:pt x="221054" y="278878"/>
                  </a:lnTo>
                  <a:lnTo>
                    <a:pt x="268494" y="249476"/>
                  </a:lnTo>
                  <a:lnTo>
                    <a:pt x="249117" y="205265"/>
                  </a:lnTo>
                  <a:lnTo>
                    <a:pt x="199895" y="235756"/>
                  </a:lnTo>
                  <a:lnTo>
                    <a:pt x="231967" y="165955"/>
                  </a:lnTo>
                  <a:lnTo>
                    <a:pt x="205463" y="105409"/>
                  </a:lnTo>
                  <a:lnTo>
                    <a:pt x="175729" y="170419"/>
                  </a:lnTo>
                  <a:lnTo>
                    <a:pt x="175729" y="55318"/>
                  </a:lnTo>
                  <a:lnTo>
                    <a:pt x="151675" y="0"/>
                  </a:lnTo>
                  <a:close/>
                </a:path>
              </a:pathLst>
            </a:custGeom>
            <a:grpFill/>
            <a:ln w="11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grpSp>
          <p:nvGrpSpPr>
            <p:cNvPr id="15" name="Kuva 10">
              <a:extLst>
                <a:ext uri="{FF2B5EF4-FFF2-40B4-BE49-F238E27FC236}">
                  <a16:creationId xmlns:a16="http://schemas.microsoft.com/office/drawing/2014/main" id="{974D59E4-C489-4D86-9ADE-0A22503B24E7}"/>
                </a:ext>
              </a:extLst>
            </p:cNvPr>
            <p:cNvGrpSpPr/>
            <p:nvPr/>
          </p:nvGrpSpPr>
          <p:grpSpPr bwMode="black">
            <a:xfrm>
              <a:off x="10278854" y="6317762"/>
              <a:ext cx="1072638" cy="291633"/>
              <a:chOff x="10278854" y="6317762"/>
              <a:chExt cx="1072638" cy="291633"/>
            </a:xfrm>
            <a:grpFill/>
          </p:grpSpPr>
          <p:sp>
            <p:nvSpPr>
              <p:cNvPr id="16" name="Vapaamuotoinen: Muoto 15">
                <a:extLst>
                  <a:ext uri="{FF2B5EF4-FFF2-40B4-BE49-F238E27FC236}">
                    <a16:creationId xmlns:a16="http://schemas.microsoft.com/office/drawing/2014/main" id="{30BCBFC5-BEC8-4C97-9AE0-5C60F02304EC}"/>
                  </a:ext>
                </a:extLst>
              </p:cNvPr>
              <p:cNvSpPr/>
              <p:nvPr/>
            </p:nvSpPr>
            <p:spPr bwMode="black">
              <a:xfrm>
                <a:off x="11056272" y="6317762"/>
                <a:ext cx="295220" cy="291633"/>
              </a:xfrm>
              <a:custGeom>
                <a:avLst/>
                <a:gdLst>
                  <a:gd name="connsiteX0" fmla="*/ 295221 w 295220"/>
                  <a:gd name="connsiteY0" fmla="*/ 145634 h 291633"/>
                  <a:gd name="connsiteX1" fmla="*/ 293884 w 295220"/>
                  <a:gd name="connsiteY1" fmla="*/ 123093 h 291633"/>
                  <a:gd name="connsiteX2" fmla="*/ 292214 w 295220"/>
                  <a:gd name="connsiteY2" fmla="*/ 112312 h 291633"/>
                  <a:gd name="connsiteX3" fmla="*/ 289764 w 295220"/>
                  <a:gd name="connsiteY3" fmla="*/ 101859 h 291633"/>
                  <a:gd name="connsiteX4" fmla="*/ 282748 w 295220"/>
                  <a:gd name="connsiteY4" fmla="*/ 82149 h 291633"/>
                  <a:gd name="connsiteX5" fmla="*/ 276178 w 295220"/>
                  <a:gd name="connsiteY5" fmla="*/ 69190 h 291633"/>
                  <a:gd name="connsiteX6" fmla="*/ 270610 w 295220"/>
                  <a:gd name="connsiteY6" fmla="*/ 60479 h 291633"/>
                  <a:gd name="connsiteX7" fmla="*/ 264373 w 295220"/>
                  <a:gd name="connsiteY7" fmla="*/ 52094 h 291633"/>
                  <a:gd name="connsiteX8" fmla="*/ 255353 w 295220"/>
                  <a:gd name="connsiteY8" fmla="*/ 42076 h 291633"/>
                  <a:gd name="connsiteX9" fmla="*/ 254239 w 295220"/>
                  <a:gd name="connsiteY9" fmla="*/ 40987 h 291633"/>
                  <a:gd name="connsiteX10" fmla="*/ 253237 w 295220"/>
                  <a:gd name="connsiteY10" fmla="*/ 40116 h 291633"/>
                  <a:gd name="connsiteX11" fmla="*/ 252680 w 295220"/>
                  <a:gd name="connsiteY11" fmla="*/ 39571 h 291633"/>
                  <a:gd name="connsiteX12" fmla="*/ 252235 w 295220"/>
                  <a:gd name="connsiteY12" fmla="*/ 39027 h 291633"/>
                  <a:gd name="connsiteX13" fmla="*/ 250230 w 295220"/>
                  <a:gd name="connsiteY13" fmla="*/ 37284 h 291633"/>
                  <a:gd name="connsiteX14" fmla="*/ 247112 w 295220"/>
                  <a:gd name="connsiteY14" fmla="*/ 34562 h 291633"/>
                  <a:gd name="connsiteX15" fmla="*/ 243994 w 295220"/>
                  <a:gd name="connsiteY15" fmla="*/ 31949 h 291633"/>
                  <a:gd name="connsiteX16" fmla="*/ 239874 w 295220"/>
                  <a:gd name="connsiteY16" fmla="*/ 28682 h 291633"/>
                  <a:gd name="connsiteX17" fmla="*/ 235642 w 295220"/>
                  <a:gd name="connsiteY17" fmla="*/ 25633 h 291633"/>
                  <a:gd name="connsiteX18" fmla="*/ 231299 w 295220"/>
                  <a:gd name="connsiteY18" fmla="*/ 22802 h 291633"/>
                  <a:gd name="connsiteX19" fmla="*/ 226844 w 295220"/>
                  <a:gd name="connsiteY19" fmla="*/ 20079 h 291633"/>
                  <a:gd name="connsiteX20" fmla="*/ 219494 w 295220"/>
                  <a:gd name="connsiteY20" fmla="*/ 16050 h 291633"/>
                  <a:gd name="connsiteX21" fmla="*/ 210697 w 295220"/>
                  <a:gd name="connsiteY21" fmla="*/ 11912 h 291633"/>
                  <a:gd name="connsiteX22" fmla="*/ 200786 w 295220"/>
                  <a:gd name="connsiteY22" fmla="*/ 8210 h 291633"/>
                  <a:gd name="connsiteX23" fmla="*/ 180072 w 295220"/>
                  <a:gd name="connsiteY23" fmla="*/ 2874 h 291633"/>
                  <a:gd name="connsiteX24" fmla="*/ 158023 w 295220"/>
                  <a:gd name="connsiteY24" fmla="*/ 261 h 291633"/>
                  <a:gd name="connsiteX25" fmla="*/ 146552 w 295220"/>
                  <a:gd name="connsiteY25" fmla="*/ 43 h 291633"/>
                  <a:gd name="connsiteX26" fmla="*/ 134971 w 295220"/>
                  <a:gd name="connsiteY26" fmla="*/ 478 h 291633"/>
                  <a:gd name="connsiteX27" fmla="*/ 112921 w 295220"/>
                  <a:gd name="connsiteY27" fmla="*/ 3310 h 291633"/>
                  <a:gd name="connsiteX28" fmla="*/ 92208 w 295220"/>
                  <a:gd name="connsiteY28" fmla="*/ 8972 h 291633"/>
                  <a:gd name="connsiteX29" fmla="*/ 82408 w 295220"/>
                  <a:gd name="connsiteY29" fmla="*/ 12783 h 291633"/>
                  <a:gd name="connsiteX30" fmla="*/ 73053 w 295220"/>
                  <a:gd name="connsiteY30" fmla="*/ 17357 h 291633"/>
                  <a:gd name="connsiteX31" fmla="*/ 64033 w 295220"/>
                  <a:gd name="connsiteY31" fmla="*/ 22584 h 291633"/>
                  <a:gd name="connsiteX32" fmla="*/ 55458 w 295220"/>
                  <a:gd name="connsiteY32" fmla="*/ 28573 h 291633"/>
                  <a:gd name="connsiteX33" fmla="*/ 39645 w 295220"/>
                  <a:gd name="connsiteY33" fmla="*/ 42403 h 291633"/>
                  <a:gd name="connsiteX34" fmla="*/ 32629 w 295220"/>
                  <a:gd name="connsiteY34" fmla="*/ 50025 h 291633"/>
                  <a:gd name="connsiteX35" fmla="*/ 26170 w 295220"/>
                  <a:gd name="connsiteY35" fmla="*/ 58192 h 291633"/>
                  <a:gd name="connsiteX36" fmla="*/ 23275 w 295220"/>
                  <a:gd name="connsiteY36" fmla="*/ 62439 h 291633"/>
                  <a:gd name="connsiteX37" fmla="*/ 20491 w 295220"/>
                  <a:gd name="connsiteY37" fmla="*/ 66795 h 291633"/>
                  <a:gd name="connsiteX38" fmla="*/ 15479 w 295220"/>
                  <a:gd name="connsiteY38" fmla="*/ 75724 h 291633"/>
                  <a:gd name="connsiteX39" fmla="*/ 7573 w 295220"/>
                  <a:gd name="connsiteY39" fmla="*/ 94889 h 291633"/>
                  <a:gd name="connsiteX40" fmla="*/ 6014 w 295220"/>
                  <a:gd name="connsiteY40" fmla="*/ 99899 h 291633"/>
                  <a:gd name="connsiteX41" fmla="*/ 4677 w 295220"/>
                  <a:gd name="connsiteY41" fmla="*/ 105017 h 291633"/>
                  <a:gd name="connsiteX42" fmla="*/ 2450 w 295220"/>
                  <a:gd name="connsiteY42" fmla="*/ 115470 h 291633"/>
                  <a:gd name="connsiteX43" fmla="*/ 891 w 295220"/>
                  <a:gd name="connsiteY43" fmla="*/ 126469 h 291633"/>
                  <a:gd name="connsiteX44" fmla="*/ 111 w 295220"/>
                  <a:gd name="connsiteY44" fmla="*/ 137576 h 291633"/>
                  <a:gd name="connsiteX45" fmla="*/ 0 w 295220"/>
                  <a:gd name="connsiteY45" fmla="*/ 143238 h 291633"/>
                  <a:gd name="connsiteX46" fmla="*/ 0 w 295220"/>
                  <a:gd name="connsiteY46" fmla="*/ 149010 h 291633"/>
                  <a:gd name="connsiteX47" fmla="*/ 223 w 295220"/>
                  <a:gd name="connsiteY47" fmla="*/ 154672 h 291633"/>
                  <a:gd name="connsiteX48" fmla="*/ 557 w 295220"/>
                  <a:gd name="connsiteY48" fmla="*/ 160335 h 291633"/>
                  <a:gd name="connsiteX49" fmla="*/ 3675 w 295220"/>
                  <a:gd name="connsiteY49" fmla="*/ 182005 h 291633"/>
                  <a:gd name="connsiteX50" fmla="*/ 6348 w 295220"/>
                  <a:gd name="connsiteY50" fmla="*/ 192350 h 291633"/>
                  <a:gd name="connsiteX51" fmla="*/ 9689 w 295220"/>
                  <a:gd name="connsiteY51" fmla="*/ 202259 h 291633"/>
                  <a:gd name="connsiteX52" fmla="*/ 18486 w 295220"/>
                  <a:gd name="connsiteY52" fmla="*/ 220989 h 291633"/>
                  <a:gd name="connsiteX53" fmla="*/ 23943 w 295220"/>
                  <a:gd name="connsiteY53" fmla="*/ 229809 h 291633"/>
                  <a:gd name="connsiteX54" fmla="*/ 30068 w 295220"/>
                  <a:gd name="connsiteY54" fmla="*/ 238194 h 291633"/>
                  <a:gd name="connsiteX55" fmla="*/ 36861 w 295220"/>
                  <a:gd name="connsiteY55" fmla="*/ 246143 h 291633"/>
                  <a:gd name="connsiteX56" fmla="*/ 44322 w 295220"/>
                  <a:gd name="connsiteY56" fmla="*/ 253657 h 291633"/>
                  <a:gd name="connsiteX57" fmla="*/ 52229 w 295220"/>
                  <a:gd name="connsiteY57" fmla="*/ 260517 h 291633"/>
                  <a:gd name="connsiteX58" fmla="*/ 60581 w 295220"/>
                  <a:gd name="connsiteY58" fmla="*/ 266724 h 291633"/>
                  <a:gd name="connsiteX59" fmla="*/ 69379 w 295220"/>
                  <a:gd name="connsiteY59" fmla="*/ 272278 h 291633"/>
                  <a:gd name="connsiteX60" fmla="*/ 78510 w 295220"/>
                  <a:gd name="connsiteY60" fmla="*/ 277069 h 291633"/>
                  <a:gd name="connsiteX61" fmla="*/ 97999 w 295220"/>
                  <a:gd name="connsiteY61" fmla="*/ 284692 h 291633"/>
                  <a:gd name="connsiteX62" fmla="*/ 108355 w 295220"/>
                  <a:gd name="connsiteY62" fmla="*/ 287414 h 291633"/>
                  <a:gd name="connsiteX63" fmla="*/ 119046 w 295220"/>
                  <a:gd name="connsiteY63" fmla="*/ 289483 h 291633"/>
                  <a:gd name="connsiteX64" fmla="*/ 141541 w 295220"/>
                  <a:gd name="connsiteY64" fmla="*/ 291552 h 291633"/>
                  <a:gd name="connsiteX65" fmla="*/ 153011 w 295220"/>
                  <a:gd name="connsiteY65" fmla="*/ 291552 h 291633"/>
                  <a:gd name="connsiteX66" fmla="*/ 164482 w 295220"/>
                  <a:gd name="connsiteY66" fmla="*/ 290899 h 291633"/>
                  <a:gd name="connsiteX67" fmla="*/ 186197 w 295220"/>
                  <a:gd name="connsiteY67" fmla="*/ 287523 h 291633"/>
                  <a:gd name="connsiteX68" fmla="*/ 196554 w 295220"/>
                  <a:gd name="connsiteY68" fmla="*/ 284801 h 291633"/>
                  <a:gd name="connsiteX69" fmla="*/ 206576 w 295220"/>
                  <a:gd name="connsiteY69" fmla="*/ 281316 h 291633"/>
                  <a:gd name="connsiteX70" fmla="*/ 225397 w 295220"/>
                  <a:gd name="connsiteY70" fmla="*/ 272278 h 291633"/>
                  <a:gd name="connsiteX71" fmla="*/ 234194 w 295220"/>
                  <a:gd name="connsiteY71" fmla="*/ 266724 h 291633"/>
                  <a:gd name="connsiteX72" fmla="*/ 242658 w 295220"/>
                  <a:gd name="connsiteY72" fmla="*/ 260300 h 291633"/>
                  <a:gd name="connsiteX73" fmla="*/ 249673 w 295220"/>
                  <a:gd name="connsiteY73" fmla="*/ 254310 h 291633"/>
                  <a:gd name="connsiteX74" fmla="*/ 252346 w 295220"/>
                  <a:gd name="connsiteY74" fmla="*/ 251806 h 291633"/>
                  <a:gd name="connsiteX75" fmla="*/ 254239 w 295220"/>
                  <a:gd name="connsiteY75" fmla="*/ 249955 h 291633"/>
                  <a:gd name="connsiteX76" fmla="*/ 256132 w 295220"/>
                  <a:gd name="connsiteY76" fmla="*/ 248103 h 291633"/>
                  <a:gd name="connsiteX77" fmla="*/ 259585 w 295220"/>
                  <a:gd name="connsiteY77" fmla="*/ 244510 h 291633"/>
                  <a:gd name="connsiteX78" fmla="*/ 268939 w 295220"/>
                  <a:gd name="connsiteY78" fmla="*/ 233076 h 291633"/>
                  <a:gd name="connsiteX79" fmla="*/ 274730 w 295220"/>
                  <a:gd name="connsiteY79" fmla="*/ 224473 h 291633"/>
                  <a:gd name="connsiteX80" fmla="*/ 279741 w 295220"/>
                  <a:gd name="connsiteY80" fmla="*/ 215435 h 291633"/>
                  <a:gd name="connsiteX81" fmla="*/ 284084 w 295220"/>
                  <a:gd name="connsiteY81" fmla="*/ 206070 h 291633"/>
                  <a:gd name="connsiteX82" fmla="*/ 287648 w 295220"/>
                  <a:gd name="connsiteY82" fmla="*/ 196270 h 291633"/>
                  <a:gd name="connsiteX83" fmla="*/ 291546 w 295220"/>
                  <a:gd name="connsiteY83" fmla="*/ 181896 h 291633"/>
                  <a:gd name="connsiteX84" fmla="*/ 293884 w 295220"/>
                  <a:gd name="connsiteY84" fmla="*/ 168284 h 291633"/>
                  <a:gd name="connsiteX85" fmla="*/ 294886 w 295220"/>
                  <a:gd name="connsiteY85" fmla="*/ 157177 h 291633"/>
                  <a:gd name="connsiteX86" fmla="*/ 295221 w 295220"/>
                  <a:gd name="connsiteY86" fmla="*/ 145634 h 291633"/>
                  <a:gd name="connsiteX87" fmla="*/ 262591 w 295220"/>
                  <a:gd name="connsiteY87" fmla="*/ 160661 h 291633"/>
                  <a:gd name="connsiteX88" fmla="*/ 260921 w 295220"/>
                  <a:gd name="connsiteY88" fmla="*/ 172422 h 291633"/>
                  <a:gd name="connsiteX89" fmla="*/ 257469 w 295220"/>
                  <a:gd name="connsiteY89" fmla="*/ 185816 h 291633"/>
                  <a:gd name="connsiteX90" fmla="*/ 255130 w 295220"/>
                  <a:gd name="connsiteY90" fmla="*/ 192241 h 291633"/>
                  <a:gd name="connsiteX91" fmla="*/ 250119 w 295220"/>
                  <a:gd name="connsiteY91" fmla="*/ 203130 h 291633"/>
                  <a:gd name="connsiteX92" fmla="*/ 244217 w 295220"/>
                  <a:gd name="connsiteY92" fmla="*/ 212822 h 291633"/>
                  <a:gd name="connsiteX93" fmla="*/ 240319 w 295220"/>
                  <a:gd name="connsiteY93" fmla="*/ 218158 h 291633"/>
                  <a:gd name="connsiteX94" fmla="*/ 237869 w 295220"/>
                  <a:gd name="connsiteY94" fmla="*/ 221207 h 291633"/>
                  <a:gd name="connsiteX95" fmla="*/ 234194 w 295220"/>
                  <a:gd name="connsiteY95" fmla="*/ 225236 h 291633"/>
                  <a:gd name="connsiteX96" fmla="*/ 232524 w 295220"/>
                  <a:gd name="connsiteY96" fmla="*/ 226978 h 291633"/>
                  <a:gd name="connsiteX97" fmla="*/ 231410 w 295220"/>
                  <a:gd name="connsiteY97" fmla="*/ 228176 h 291633"/>
                  <a:gd name="connsiteX98" fmla="*/ 230185 w 295220"/>
                  <a:gd name="connsiteY98" fmla="*/ 229374 h 291633"/>
                  <a:gd name="connsiteX99" fmla="*/ 228626 w 295220"/>
                  <a:gd name="connsiteY99" fmla="*/ 230789 h 291633"/>
                  <a:gd name="connsiteX100" fmla="*/ 225174 w 295220"/>
                  <a:gd name="connsiteY100" fmla="*/ 233838 h 291633"/>
                  <a:gd name="connsiteX101" fmla="*/ 219940 w 295220"/>
                  <a:gd name="connsiteY101" fmla="*/ 237976 h 291633"/>
                  <a:gd name="connsiteX102" fmla="*/ 214483 w 295220"/>
                  <a:gd name="connsiteY102" fmla="*/ 241788 h 291633"/>
                  <a:gd name="connsiteX103" fmla="*/ 203681 w 295220"/>
                  <a:gd name="connsiteY103" fmla="*/ 247886 h 291633"/>
                  <a:gd name="connsiteX104" fmla="*/ 191320 w 295220"/>
                  <a:gd name="connsiteY104" fmla="*/ 253004 h 291633"/>
                  <a:gd name="connsiteX105" fmla="*/ 178068 w 295220"/>
                  <a:gd name="connsiteY105" fmla="*/ 256706 h 291633"/>
                  <a:gd name="connsiteX106" fmla="*/ 163925 w 295220"/>
                  <a:gd name="connsiteY106" fmla="*/ 258993 h 291633"/>
                  <a:gd name="connsiteX107" fmla="*/ 148891 w 295220"/>
                  <a:gd name="connsiteY107" fmla="*/ 259864 h 291633"/>
                  <a:gd name="connsiteX108" fmla="*/ 133746 w 295220"/>
                  <a:gd name="connsiteY108" fmla="*/ 259319 h 291633"/>
                  <a:gd name="connsiteX109" fmla="*/ 119491 w 295220"/>
                  <a:gd name="connsiteY109" fmla="*/ 257250 h 291633"/>
                  <a:gd name="connsiteX110" fmla="*/ 106239 w 295220"/>
                  <a:gd name="connsiteY110" fmla="*/ 253766 h 291633"/>
                  <a:gd name="connsiteX111" fmla="*/ 93767 w 295220"/>
                  <a:gd name="connsiteY111" fmla="*/ 248866 h 291633"/>
                  <a:gd name="connsiteX112" fmla="*/ 82185 w 295220"/>
                  <a:gd name="connsiteY112" fmla="*/ 242441 h 291633"/>
                  <a:gd name="connsiteX113" fmla="*/ 71383 w 295220"/>
                  <a:gd name="connsiteY113" fmla="*/ 234601 h 291633"/>
                  <a:gd name="connsiteX114" fmla="*/ 61472 w 295220"/>
                  <a:gd name="connsiteY114" fmla="*/ 225345 h 291633"/>
                  <a:gd name="connsiteX115" fmla="*/ 57017 w 295220"/>
                  <a:gd name="connsiteY115" fmla="*/ 220444 h 291633"/>
                  <a:gd name="connsiteX116" fmla="*/ 52897 w 295220"/>
                  <a:gd name="connsiteY116" fmla="*/ 215217 h 291633"/>
                  <a:gd name="connsiteX117" fmla="*/ 45770 w 295220"/>
                  <a:gd name="connsiteY117" fmla="*/ 204219 h 291633"/>
                  <a:gd name="connsiteX118" fmla="*/ 40090 w 295220"/>
                  <a:gd name="connsiteY118" fmla="*/ 192459 h 291633"/>
                  <a:gd name="connsiteX119" fmla="*/ 35859 w 295220"/>
                  <a:gd name="connsiteY119" fmla="*/ 179827 h 291633"/>
                  <a:gd name="connsiteX120" fmla="*/ 33075 w 295220"/>
                  <a:gd name="connsiteY120" fmla="*/ 166215 h 291633"/>
                  <a:gd name="connsiteX121" fmla="*/ 31738 w 295220"/>
                  <a:gd name="connsiteY121" fmla="*/ 151732 h 291633"/>
                  <a:gd name="connsiteX122" fmla="*/ 31627 w 295220"/>
                  <a:gd name="connsiteY122" fmla="*/ 144218 h 291633"/>
                  <a:gd name="connsiteX123" fmla="*/ 31850 w 295220"/>
                  <a:gd name="connsiteY123" fmla="*/ 136705 h 291633"/>
                  <a:gd name="connsiteX124" fmla="*/ 33520 w 295220"/>
                  <a:gd name="connsiteY124" fmla="*/ 122331 h 291633"/>
                  <a:gd name="connsiteX125" fmla="*/ 36638 w 295220"/>
                  <a:gd name="connsiteY125" fmla="*/ 108937 h 291633"/>
                  <a:gd name="connsiteX126" fmla="*/ 41204 w 295220"/>
                  <a:gd name="connsiteY126" fmla="*/ 96414 h 291633"/>
                  <a:gd name="connsiteX127" fmla="*/ 47217 w 295220"/>
                  <a:gd name="connsiteY127" fmla="*/ 84653 h 291633"/>
                  <a:gd name="connsiteX128" fmla="*/ 54679 w 295220"/>
                  <a:gd name="connsiteY128" fmla="*/ 73764 h 291633"/>
                  <a:gd name="connsiteX129" fmla="*/ 63699 w 295220"/>
                  <a:gd name="connsiteY129" fmla="*/ 63637 h 291633"/>
                  <a:gd name="connsiteX130" fmla="*/ 73833 w 295220"/>
                  <a:gd name="connsiteY130" fmla="*/ 54599 h 291633"/>
                  <a:gd name="connsiteX131" fmla="*/ 84746 w 295220"/>
                  <a:gd name="connsiteY131" fmla="*/ 47085 h 291633"/>
                  <a:gd name="connsiteX132" fmla="*/ 96439 w 295220"/>
                  <a:gd name="connsiteY132" fmla="*/ 40987 h 291633"/>
                  <a:gd name="connsiteX133" fmla="*/ 108912 w 295220"/>
                  <a:gd name="connsiteY133" fmla="*/ 36304 h 291633"/>
                  <a:gd name="connsiteX134" fmla="*/ 122275 w 295220"/>
                  <a:gd name="connsiteY134" fmla="*/ 33038 h 291633"/>
                  <a:gd name="connsiteX135" fmla="*/ 136641 w 295220"/>
                  <a:gd name="connsiteY135" fmla="*/ 31295 h 291633"/>
                  <a:gd name="connsiteX136" fmla="*/ 144214 w 295220"/>
                  <a:gd name="connsiteY136" fmla="*/ 30969 h 291633"/>
                  <a:gd name="connsiteX137" fmla="*/ 151786 w 295220"/>
                  <a:gd name="connsiteY137" fmla="*/ 30969 h 291633"/>
                  <a:gd name="connsiteX138" fmla="*/ 166597 w 295220"/>
                  <a:gd name="connsiteY138" fmla="*/ 32166 h 291633"/>
                  <a:gd name="connsiteX139" fmla="*/ 180518 w 295220"/>
                  <a:gd name="connsiteY139" fmla="*/ 34780 h 291633"/>
                  <a:gd name="connsiteX140" fmla="*/ 193547 w 295220"/>
                  <a:gd name="connsiteY140" fmla="*/ 38809 h 291633"/>
                  <a:gd name="connsiteX141" fmla="*/ 205686 w 295220"/>
                  <a:gd name="connsiteY141" fmla="*/ 44363 h 291633"/>
                  <a:gd name="connsiteX142" fmla="*/ 217044 w 295220"/>
                  <a:gd name="connsiteY142" fmla="*/ 51332 h 291633"/>
                  <a:gd name="connsiteX143" fmla="*/ 227512 w 295220"/>
                  <a:gd name="connsiteY143" fmla="*/ 59717 h 291633"/>
                  <a:gd name="connsiteX144" fmla="*/ 232412 w 295220"/>
                  <a:gd name="connsiteY144" fmla="*/ 64399 h 291633"/>
                  <a:gd name="connsiteX145" fmla="*/ 236978 w 295220"/>
                  <a:gd name="connsiteY145" fmla="*/ 69299 h 291633"/>
                  <a:gd name="connsiteX146" fmla="*/ 244885 w 295220"/>
                  <a:gd name="connsiteY146" fmla="*/ 79862 h 291633"/>
                  <a:gd name="connsiteX147" fmla="*/ 251455 w 295220"/>
                  <a:gd name="connsiteY147" fmla="*/ 91187 h 291633"/>
                  <a:gd name="connsiteX148" fmla="*/ 256578 w 295220"/>
                  <a:gd name="connsiteY148" fmla="*/ 103383 h 291633"/>
                  <a:gd name="connsiteX149" fmla="*/ 260253 w 295220"/>
                  <a:gd name="connsiteY149" fmla="*/ 116450 h 291633"/>
                  <a:gd name="connsiteX150" fmla="*/ 262369 w 295220"/>
                  <a:gd name="connsiteY150" fmla="*/ 130498 h 291633"/>
                  <a:gd name="connsiteX151" fmla="*/ 263148 w 295220"/>
                  <a:gd name="connsiteY151" fmla="*/ 145416 h 291633"/>
                  <a:gd name="connsiteX152" fmla="*/ 262591 w 295220"/>
                  <a:gd name="connsiteY152" fmla="*/ 160661 h 291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295220" h="291633">
                    <a:moveTo>
                      <a:pt x="295221" y="145634"/>
                    </a:moveTo>
                    <a:cubicBezTo>
                      <a:pt x="295221" y="138120"/>
                      <a:pt x="294775" y="130607"/>
                      <a:pt x="293884" y="123093"/>
                    </a:cubicBezTo>
                    <a:cubicBezTo>
                      <a:pt x="293439" y="119500"/>
                      <a:pt x="292882" y="115906"/>
                      <a:pt x="292214" y="112312"/>
                    </a:cubicBezTo>
                    <a:cubicBezTo>
                      <a:pt x="291546" y="108828"/>
                      <a:pt x="290766" y="105343"/>
                      <a:pt x="289764" y="101859"/>
                    </a:cubicBezTo>
                    <a:cubicBezTo>
                      <a:pt x="287871" y="95107"/>
                      <a:pt x="285643" y="88465"/>
                      <a:pt x="282748" y="82149"/>
                    </a:cubicBezTo>
                    <a:cubicBezTo>
                      <a:pt x="280855" y="77684"/>
                      <a:pt x="278628" y="73328"/>
                      <a:pt x="276178" y="69190"/>
                    </a:cubicBezTo>
                    <a:cubicBezTo>
                      <a:pt x="274396" y="66250"/>
                      <a:pt x="272614" y="63310"/>
                      <a:pt x="270610" y="60479"/>
                    </a:cubicBezTo>
                    <a:cubicBezTo>
                      <a:pt x="268605" y="57648"/>
                      <a:pt x="266601" y="54816"/>
                      <a:pt x="264373" y="52094"/>
                    </a:cubicBezTo>
                    <a:cubicBezTo>
                      <a:pt x="261589" y="48609"/>
                      <a:pt x="258471" y="45234"/>
                      <a:pt x="255353" y="42076"/>
                    </a:cubicBezTo>
                    <a:cubicBezTo>
                      <a:pt x="255019" y="41749"/>
                      <a:pt x="254573" y="41314"/>
                      <a:pt x="254239" y="40987"/>
                    </a:cubicBezTo>
                    <a:cubicBezTo>
                      <a:pt x="253905" y="40660"/>
                      <a:pt x="253571" y="40334"/>
                      <a:pt x="253237" y="40116"/>
                    </a:cubicBezTo>
                    <a:cubicBezTo>
                      <a:pt x="253014" y="39898"/>
                      <a:pt x="252903" y="39789"/>
                      <a:pt x="252680" y="39571"/>
                    </a:cubicBezTo>
                    <a:cubicBezTo>
                      <a:pt x="252569" y="39462"/>
                      <a:pt x="252346" y="39245"/>
                      <a:pt x="252235" y="39027"/>
                    </a:cubicBezTo>
                    <a:cubicBezTo>
                      <a:pt x="251567" y="38482"/>
                      <a:pt x="250898" y="37829"/>
                      <a:pt x="250230" y="37284"/>
                    </a:cubicBezTo>
                    <a:cubicBezTo>
                      <a:pt x="249228" y="36413"/>
                      <a:pt x="248226" y="35433"/>
                      <a:pt x="247112" y="34562"/>
                    </a:cubicBezTo>
                    <a:cubicBezTo>
                      <a:pt x="246110" y="33691"/>
                      <a:pt x="245108" y="32820"/>
                      <a:pt x="243994" y="31949"/>
                    </a:cubicBezTo>
                    <a:cubicBezTo>
                      <a:pt x="242658" y="30860"/>
                      <a:pt x="241321" y="29771"/>
                      <a:pt x="239874" y="28682"/>
                    </a:cubicBezTo>
                    <a:cubicBezTo>
                      <a:pt x="238537" y="27593"/>
                      <a:pt x="237090" y="26613"/>
                      <a:pt x="235642" y="25633"/>
                    </a:cubicBezTo>
                    <a:cubicBezTo>
                      <a:pt x="234194" y="24653"/>
                      <a:pt x="232858" y="23673"/>
                      <a:pt x="231299" y="22802"/>
                    </a:cubicBezTo>
                    <a:cubicBezTo>
                      <a:pt x="229851" y="21822"/>
                      <a:pt x="228292" y="20950"/>
                      <a:pt x="226844" y="20079"/>
                    </a:cubicBezTo>
                    <a:cubicBezTo>
                      <a:pt x="224394" y="18664"/>
                      <a:pt x="221944" y="17357"/>
                      <a:pt x="219494" y="16050"/>
                    </a:cubicBezTo>
                    <a:cubicBezTo>
                      <a:pt x="216599" y="14526"/>
                      <a:pt x="213592" y="13219"/>
                      <a:pt x="210697" y="11912"/>
                    </a:cubicBezTo>
                    <a:cubicBezTo>
                      <a:pt x="207467" y="10497"/>
                      <a:pt x="204238" y="9299"/>
                      <a:pt x="200786" y="8210"/>
                    </a:cubicBezTo>
                    <a:cubicBezTo>
                      <a:pt x="194104" y="5923"/>
                      <a:pt x="187199" y="4181"/>
                      <a:pt x="180072" y="2874"/>
                    </a:cubicBezTo>
                    <a:cubicBezTo>
                      <a:pt x="172834" y="1458"/>
                      <a:pt x="165372" y="696"/>
                      <a:pt x="158023" y="261"/>
                    </a:cubicBezTo>
                    <a:cubicBezTo>
                      <a:pt x="154236" y="43"/>
                      <a:pt x="150339" y="-66"/>
                      <a:pt x="146552" y="43"/>
                    </a:cubicBezTo>
                    <a:cubicBezTo>
                      <a:pt x="142655" y="43"/>
                      <a:pt x="138868" y="152"/>
                      <a:pt x="134971" y="478"/>
                    </a:cubicBezTo>
                    <a:cubicBezTo>
                      <a:pt x="127509" y="914"/>
                      <a:pt x="120160" y="1894"/>
                      <a:pt x="112921" y="3310"/>
                    </a:cubicBezTo>
                    <a:cubicBezTo>
                      <a:pt x="105905" y="4725"/>
                      <a:pt x="99001" y="6576"/>
                      <a:pt x="92208" y="8972"/>
                    </a:cubicBezTo>
                    <a:cubicBezTo>
                      <a:pt x="88867" y="10061"/>
                      <a:pt x="85637" y="11368"/>
                      <a:pt x="82408" y="12783"/>
                    </a:cubicBezTo>
                    <a:cubicBezTo>
                      <a:pt x="79290" y="14199"/>
                      <a:pt x="76060" y="15723"/>
                      <a:pt x="73053" y="17357"/>
                    </a:cubicBezTo>
                    <a:cubicBezTo>
                      <a:pt x="69935" y="18990"/>
                      <a:pt x="66929" y="20733"/>
                      <a:pt x="64033" y="22584"/>
                    </a:cubicBezTo>
                    <a:cubicBezTo>
                      <a:pt x="61138" y="24435"/>
                      <a:pt x="58242" y="26395"/>
                      <a:pt x="55458" y="28573"/>
                    </a:cubicBezTo>
                    <a:cubicBezTo>
                      <a:pt x="49890" y="32820"/>
                      <a:pt x="44545" y="37393"/>
                      <a:pt x="39645" y="42403"/>
                    </a:cubicBezTo>
                    <a:cubicBezTo>
                      <a:pt x="37195" y="44907"/>
                      <a:pt x="34856" y="47412"/>
                      <a:pt x="32629" y="50025"/>
                    </a:cubicBezTo>
                    <a:cubicBezTo>
                      <a:pt x="30402" y="52639"/>
                      <a:pt x="28286" y="55361"/>
                      <a:pt x="26170" y="58192"/>
                    </a:cubicBezTo>
                    <a:cubicBezTo>
                      <a:pt x="25168" y="59608"/>
                      <a:pt x="24166" y="61023"/>
                      <a:pt x="23275" y="62439"/>
                    </a:cubicBezTo>
                    <a:cubicBezTo>
                      <a:pt x="22384" y="63855"/>
                      <a:pt x="21381" y="65379"/>
                      <a:pt x="20491" y="66795"/>
                    </a:cubicBezTo>
                    <a:cubicBezTo>
                      <a:pt x="18709" y="69735"/>
                      <a:pt x="17038" y="72675"/>
                      <a:pt x="15479" y="75724"/>
                    </a:cubicBezTo>
                    <a:cubicBezTo>
                      <a:pt x="12361" y="81931"/>
                      <a:pt x="9689" y="88356"/>
                      <a:pt x="7573" y="94889"/>
                    </a:cubicBezTo>
                    <a:cubicBezTo>
                      <a:pt x="7016" y="96523"/>
                      <a:pt x="6459" y="98265"/>
                      <a:pt x="6014" y="99899"/>
                    </a:cubicBezTo>
                    <a:cubicBezTo>
                      <a:pt x="5568" y="101641"/>
                      <a:pt x="5123" y="103274"/>
                      <a:pt x="4677" y="105017"/>
                    </a:cubicBezTo>
                    <a:cubicBezTo>
                      <a:pt x="3786" y="108501"/>
                      <a:pt x="3118" y="111986"/>
                      <a:pt x="2450" y="115470"/>
                    </a:cubicBezTo>
                    <a:cubicBezTo>
                      <a:pt x="1782" y="119173"/>
                      <a:pt x="1336" y="122766"/>
                      <a:pt x="891" y="126469"/>
                    </a:cubicBezTo>
                    <a:cubicBezTo>
                      <a:pt x="557" y="130171"/>
                      <a:pt x="223" y="133874"/>
                      <a:pt x="111" y="137576"/>
                    </a:cubicBezTo>
                    <a:cubicBezTo>
                      <a:pt x="0" y="139536"/>
                      <a:pt x="0" y="141387"/>
                      <a:pt x="0" y="143238"/>
                    </a:cubicBezTo>
                    <a:cubicBezTo>
                      <a:pt x="0" y="145198"/>
                      <a:pt x="0" y="147050"/>
                      <a:pt x="0" y="149010"/>
                    </a:cubicBezTo>
                    <a:cubicBezTo>
                      <a:pt x="0" y="150861"/>
                      <a:pt x="111" y="152821"/>
                      <a:pt x="223" y="154672"/>
                    </a:cubicBezTo>
                    <a:cubicBezTo>
                      <a:pt x="334" y="156632"/>
                      <a:pt x="445" y="158484"/>
                      <a:pt x="557" y="160335"/>
                    </a:cubicBezTo>
                    <a:cubicBezTo>
                      <a:pt x="1114" y="167631"/>
                      <a:pt x="2116" y="174818"/>
                      <a:pt x="3675" y="182005"/>
                    </a:cubicBezTo>
                    <a:cubicBezTo>
                      <a:pt x="4454" y="185489"/>
                      <a:pt x="5345" y="188974"/>
                      <a:pt x="6348" y="192350"/>
                    </a:cubicBezTo>
                    <a:cubicBezTo>
                      <a:pt x="7350" y="195725"/>
                      <a:pt x="8464" y="198992"/>
                      <a:pt x="9689" y="202259"/>
                    </a:cubicBezTo>
                    <a:cubicBezTo>
                      <a:pt x="12138" y="208684"/>
                      <a:pt x="15034" y="215000"/>
                      <a:pt x="18486" y="220989"/>
                    </a:cubicBezTo>
                    <a:cubicBezTo>
                      <a:pt x="20156" y="224038"/>
                      <a:pt x="22050" y="226978"/>
                      <a:pt x="23943" y="229809"/>
                    </a:cubicBezTo>
                    <a:cubicBezTo>
                      <a:pt x="25836" y="232640"/>
                      <a:pt x="27952" y="235472"/>
                      <a:pt x="30068" y="238194"/>
                    </a:cubicBezTo>
                    <a:cubicBezTo>
                      <a:pt x="32295" y="240916"/>
                      <a:pt x="34522" y="243639"/>
                      <a:pt x="36861" y="246143"/>
                    </a:cubicBezTo>
                    <a:cubicBezTo>
                      <a:pt x="39199" y="248757"/>
                      <a:pt x="41761" y="251261"/>
                      <a:pt x="44322" y="253657"/>
                    </a:cubicBezTo>
                    <a:cubicBezTo>
                      <a:pt x="46883" y="256053"/>
                      <a:pt x="49556" y="258339"/>
                      <a:pt x="52229" y="260517"/>
                    </a:cubicBezTo>
                    <a:cubicBezTo>
                      <a:pt x="54901" y="262695"/>
                      <a:pt x="57685" y="264764"/>
                      <a:pt x="60581" y="266724"/>
                    </a:cubicBezTo>
                    <a:cubicBezTo>
                      <a:pt x="63476" y="268684"/>
                      <a:pt x="66372" y="270536"/>
                      <a:pt x="69379" y="272278"/>
                    </a:cubicBezTo>
                    <a:cubicBezTo>
                      <a:pt x="72385" y="274020"/>
                      <a:pt x="75503" y="275654"/>
                      <a:pt x="78510" y="277069"/>
                    </a:cubicBezTo>
                    <a:cubicBezTo>
                      <a:pt x="84746" y="280118"/>
                      <a:pt x="91317" y="282623"/>
                      <a:pt x="97999" y="284692"/>
                    </a:cubicBezTo>
                    <a:cubicBezTo>
                      <a:pt x="101451" y="285672"/>
                      <a:pt x="104903" y="286652"/>
                      <a:pt x="108355" y="287414"/>
                    </a:cubicBezTo>
                    <a:cubicBezTo>
                      <a:pt x="111807" y="288176"/>
                      <a:pt x="115482" y="288939"/>
                      <a:pt x="119046" y="289483"/>
                    </a:cubicBezTo>
                    <a:cubicBezTo>
                      <a:pt x="126507" y="290681"/>
                      <a:pt x="133968" y="291334"/>
                      <a:pt x="141541" y="291552"/>
                    </a:cubicBezTo>
                    <a:cubicBezTo>
                      <a:pt x="145327" y="291661"/>
                      <a:pt x="149225" y="291661"/>
                      <a:pt x="153011" y="291552"/>
                    </a:cubicBezTo>
                    <a:cubicBezTo>
                      <a:pt x="156909" y="291443"/>
                      <a:pt x="160695" y="291225"/>
                      <a:pt x="164482" y="290899"/>
                    </a:cubicBezTo>
                    <a:cubicBezTo>
                      <a:pt x="171831" y="290245"/>
                      <a:pt x="179070" y="289156"/>
                      <a:pt x="186197" y="287523"/>
                    </a:cubicBezTo>
                    <a:cubicBezTo>
                      <a:pt x="189649" y="286761"/>
                      <a:pt x="193102" y="285781"/>
                      <a:pt x="196554" y="284801"/>
                    </a:cubicBezTo>
                    <a:cubicBezTo>
                      <a:pt x="199895" y="283712"/>
                      <a:pt x="203236" y="282623"/>
                      <a:pt x="206576" y="281316"/>
                    </a:cubicBezTo>
                    <a:cubicBezTo>
                      <a:pt x="213035" y="278812"/>
                      <a:pt x="219383" y="275762"/>
                      <a:pt x="225397" y="272278"/>
                    </a:cubicBezTo>
                    <a:cubicBezTo>
                      <a:pt x="228403" y="270536"/>
                      <a:pt x="231410" y="268684"/>
                      <a:pt x="234194" y="266724"/>
                    </a:cubicBezTo>
                    <a:cubicBezTo>
                      <a:pt x="237201" y="264546"/>
                      <a:pt x="239985" y="262477"/>
                      <a:pt x="242658" y="260300"/>
                    </a:cubicBezTo>
                    <a:cubicBezTo>
                      <a:pt x="245108" y="258339"/>
                      <a:pt x="247446" y="256379"/>
                      <a:pt x="249673" y="254310"/>
                    </a:cubicBezTo>
                    <a:cubicBezTo>
                      <a:pt x="250564" y="253439"/>
                      <a:pt x="251455" y="252677"/>
                      <a:pt x="252346" y="251806"/>
                    </a:cubicBezTo>
                    <a:cubicBezTo>
                      <a:pt x="253014" y="251261"/>
                      <a:pt x="253571" y="250608"/>
                      <a:pt x="254239" y="249955"/>
                    </a:cubicBezTo>
                    <a:cubicBezTo>
                      <a:pt x="254907" y="249301"/>
                      <a:pt x="255464" y="248757"/>
                      <a:pt x="256132" y="248103"/>
                    </a:cubicBezTo>
                    <a:cubicBezTo>
                      <a:pt x="257246" y="246906"/>
                      <a:pt x="258471" y="245708"/>
                      <a:pt x="259585" y="244510"/>
                    </a:cubicBezTo>
                    <a:cubicBezTo>
                      <a:pt x="262926" y="240916"/>
                      <a:pt x="266044" y="236996"/>
                      <a:pt x="268939" y="233076"/>
                    </a:cubicBezTo>
                    <a:cubicBezTo>
                      <a:pt x="270944" y="230245"/>
                      <a:pt x="272837" y="227414"/>
                      <a:pt x="274730" y="224473"/>
                    </a:cubicBezTo>
                    <a:cubicBezTo>
                      <a:pt x="276512" y="221533"/>
                      <a:pt x="278182" y="218484"/>
                      <a:pt x="279741" y="215435"/>
                    </a:cubicBezTo>
                    <a:cubicBezTo>
                      <a:pt x="281300" y="212386"/>
                      <a:pt x="282748" y="209228"/>
                      <a:pt x="284084" y="206070"/>
                    </a:cubicBezTo>
                    <a:cubicBezTo>
                      <a:pt x="285421" y="202803"/>
                      <a:pt x="286646" y="199646"/>
                      <a:pt x="287648" y="196270"/>
                    </a:cubicBezTo>
                    <a:cubicBezTo>
                      <a:pt x="289207" y="191478"/>
                      <a:pt x="290543" y="186687"/>
                      <a:pt x="291546" y="181896"/>
                    </a:cubicBezTo>
                    <a:cubicBezTo>
                      <a:pt x="292548" y="177431"/>
                      <a:pt x="293327" y="172858"/>
                      <a:pt x="293884" y="168284"/>
                    </a:cubicBezTo>
                    <a:cubicBezTo>
                      <a:pt x="294330" y="164582"/>
                      <a:pt x="294664" y="160879"/>
                      <a:pt x="294886" y="157177"/>
                    </a:cubicBezTo>
                    <a:cubicBezTo>
                      <a:pt x="295109" y="153257"/>
                      <a:pt x="295221" y="149445"/>
                      <a:pt x="295221" y="145634"/>
                    </a:cubicBezTo>
                    <a:moveTo>
                      <a:pt x="262591" y="160661"/>
                    </a:moveTo>
                    <a:cubicBezTo>
                      <a:pt x="262257" y="164582"/>
                      <a:pt x="261701" y="168611"/>
                      <a:pt x="260921" y="172422"/>
                    </a:cubicBezTo>
                    <a:cubicBezTo>
                      <a:pt x="260030" y="176887"/>
                      <a:pt x="258917" y="181351"/>
                      <a:pt x="257469" y="185816"/>
                    </a:cubicBezTo>
                    <a:cubicBezTo>
                      <a:pt x="256801" y="187994"/>
                      <a:pt x="256021" y="190063"/>
                      <a:pt x="255130" y="192241"/>
                    </a:cubicBezTo>
                    <a:cubicBezTo>
                      <a:pt x="253682" y="195943"/>
                      <a:pt x="252012" y="199537"/>
                      <a:pt x="250119" y="203130"/>
                    </a:cubicBezTo>
                    <a:cubicBezTo>
                      <a:pt x="248337" y="206506"/>
                      <a:pt x="246333" y="209664"/>
                      <a:pt x="244217" y="212822"/>
                    </a:cubicBezTo>
                    <a:cubicBezTo>
                      <a:pt x="242992" y="214673"/>
                      <a:pt x="241655" y="216415"/>
                      <a:pt x="240319" y="218158"/>
                    </a:cubicBezTo>
                    <a:cubicBezTo>
                      <a:pt x="239540" y="219138"/>
                      <a:pt x="238649" y="220227"/>
                      <a:pt x="237869" y="221207"/>
                    </a:cubicBezTo>
                    <a:cubicBezTo>
                      <a:pt x="236644" y="222622"/>
                      <a:pt x="235419" y="224038"/>
                      <a:pt x="234194" y="225236"/>
                    </a:cubicBezTo>
                    <a:cubicBezTo>
                      <a:pt x="233637" y="225780"/>
                      <a:pt x="233081" y="226433"/>
                      <a:pt x="232524" y="226978"/>
                    </a:cubicBezTo>
                    <a:cubicBezTo>
                      <a:pt x="232190" y="227414"/>
                      <a:pt x="231744" y="227740"/>
                      <a:pt x="231410" y="228176"/>
                    </a:cubicBezTo>
                    <a:cubicBezTo>
                      <a:pt x="230965" y="228611"/>
                      <a:pt x="230631" y="228938"/>
                      <a:pt x="230185" y="229374"/>
                    </a:cubicBezTo>
                    <a:cubicBezTo>
                      <a:pt x="229740" y="229809"/>
                      <a:pt x="229183" y="230245"/>
                      <a:pt x="228626" y="230789"/>
                    </a:cubicBezTo>
                    <a:cubicBezTo>
                      <a:pt x="227512" y="231878"/>
                      <a:pt x="226287" y="232858"/>
                      <a:pt x="225174" y="233838"/>
                    </a:cubicBezTo>
                    <a:cubicBezTo>
                      <a:pt x="223503" y="235254"/>
                      <a:pt x="221722" y="236669"/>
                      <a:pt x="219940" y="237976"/>
                    </a:cubicBezTo>
                    <a:cubicBezTo>
                      <a:pt x="218158" y="239283"/>
                      <a:pt x="216376" y="240590"/>
                      <a:pt x="214483" y="241788"/>
                    </a:cubicBezTo>
                    <a:cubicBezTo>
                      <a:pt x="211031" y="243965"/>
                      <a:pt x="207356" y="246034"/>
                      <a:pt x="203681" y="247886"/>
                    </a:cubicBezTo>
                    <a:cubicBezTo>
                      <a:pt x="199672" y="249846"/>
                      <a:pt x="195552" y="251588"/>
                      <a:pt x="191320" y="253004"/>
                    </a:cubicBezTo>
                    <a:cubicBezTo>
                      <a:pt x="186977" y="254528"/>
                      <a:pt x="182634" y="255726"/>
                      <a:pt x="178068" y="256706"/>
                    </a:cubicBezTo>
                    <a:cubicBezTo>
                      <a:pt x="173391" y="257686"/>
                      <a:pt x="168713" y="258448"/>
                      <a:pt x="163925" y="258993"/>
                    </a:cubicBezTo>
                    <a:cubicBezTo>
                      <a:pt x="158914" y="259537"/>
                      <a:pt x="153902" y="259864"/>
                      <a:pt x="148891" y="259864"/>
                    </a:cubicBezTo>
                    <a:cubicBezTo>
                      <a:pt x="143880" y="259864"/>
                      <a:pt x="138757" y="259755"/>
                      <a:pt x="133746" y="259319"/>
                    </a:cubicBezTo>
                    <a:cubicBezTo>
                      <a:pt x="128957" y="258884"/>
                      <a:pt x="124280" y="258231"/>
                      <a:pt x="119491" y="257250"/>
                    </a:cubicBezTo>
                    <a:cubicBezTo>
                      <a:pt x="115037" y="256379"/>
                      <a:pt x="110582" y="255182"/>
                      <a:pt x="106239" y="253766"/>
                    </a:cubicBezTo>
                    <a:cubicBezTo>
                      <a:pt x="102008" y="252350"/>
                      <a:pt x="97887" y="250717"/>
                      <a:pt x="93767" y="248866"/>
                    </a:cubicBezTo>
                    <a:cubicBezTo>
                      <a:pt x="89869" y="246906"/>
                      <a:pt x="85971" y="244837"/>
                      <a:pt x="82185" y="242441"/>
                    </a:cubicBezTo>
                    <a:cubicBezTo>
                      <a:pt x="78399" y="240045"/>
                      <a:pt x="74835" y="237432"/>
                      <a:pt x="71383" y="234601"/>
                    </a:cubicBezTo>
                    <a:cubicBezTo>
                      <a:pt x="67931" y="231660"/>
                      <a:pt x="64590" y="228611"/>
                      <a:pt x="61472" y="225345"/>
                    </a:cubicBezTo>
                    <a:cubicBezTo>
                      <a:pt x="59913" y="223711"/>
                      <a:pt x="58465" y="222078"/>
                      <a:pt x="57017" y="220444"/>
                    </a:cubicBezTo>
                    <a:cubicBezTo>
                      <a:pt x="55570" y="218811"/>
                      <a:pt x="54233" y="217069"/>
                      <a:pt x="52897" y="215217"/>
                    </a:cubicBezTo>
                    <a:cubicBezTo>
                      <a:pt x="50336" y="211733"/>
                      <a:pt x="47886" y="208030"/>
                      <a:pt x="45770" y="204219"/>
                    </a:cubicBezTo>
                    <a:cubicBezTo>
                      <a:pt x="43654" y="200408"/>
                      <a:pt x="41761" y="196488"/>
                      <a:pt x="40090" y="192459"/>
                    </a:cubicBezTo>
                    <a:cubicBezTo>
                      <a:pt x="38420" y="188321"/>
                      <a:pt x="37084" y="184074"/>
                      <a:pt x="35859" y="179827"/>
                    </a:cubicBezTo>
                    <a:cubicBezTo>
                      <a:pt x="34634" y="175362"/>
                      <a:pt x="33743" y="170789"/>
                      <a:pt x="33075" y="166215"/>
                    </a:cubicBezTo>
                    <a:cubicBezTo>
                      <a:pt x="32406" y="161424"/>
                      <a:pt x="31961" y="156523"/>
                      <a:pt x="31738" y="151732"/>
                    </a:cubicBezTo>
                    <a:cubicBezTo>
                      <a:pt x="31627" y="149228"/>
                      <a:pt x="31627" y="146723"/>
                      <a:pt x="31627" y="144218"/>
                    </a:cubicBezTo>
                    <a:cubicBezTo>
                      <a:pt x="31627" y="141714"/>
                      <a:pt x="31738" y="139209"/>
                      <a:pt x="31850" y="136705"/>
                    </a:cubicBezTo>
                    <a:cubicBezTo>
                      <a:pt x="32184" y="131913"/>
                      <a:pt x="32629" y="127122"/>
                      <a:pt x="33520" y="122331"/>
                    </a:cubicBezTo>
                    <a:cubicBezTo>
                      <a:pt x="34299" y="117866"/>
                      <a:pt x="35302" y="113401"/>
                      <a:pt x="36638" y="108937"/>
                    </a:cubicBezTo>
                    <a:cubicBezTo>
                      <a:pt x="37863" y="104690"/>
                      <a:pt x="39422" y="100443"/>
                      <a:pt x="41204" y="96414"/>
                    </a:cubicBezTo>
                    <a:cubicBezTo>
                      <a:pt x="42986" y="92385"/>
                      <a:pt x="44990" y="88465"/>
                      <a:pt x="47217" y="84653"/>
                    </a:cubicBezTo>
                    <a:cubicBezTo>
                      <a:pt x="49445" y="80842"/>
                      <a:pt x="52006" y="77249"/>
                      <a:pt x="54679" y="73764"/>
                    </a:cubicBezTo>
                    <a:cubicBezTo>
                      <a:pt x="57463" y="70170"/>
                      <a:pt x="60470" y="66795"/>
                      <a:pt x="63699" y="63637"/>
                    </a:cubicBezTo>
                    <a:cubicBezTo>
                      <a:pt x="66817" y="60479"/>
                      <a:pt x="70269" y="57430"/>
                      <a:pt x="73833" y="54599"/>
                    </a:cubicBezTo>
                    <a:cubicBezTo>
                      <a:pt x="77285" y="51876"/>
                      <a:pt x="80960" y="49372"/>
                      <a:pt x="84746" y="47085"/>
                    </a:cubicBezTo>
                    <a:cubicBezTo>
                      <a:pt x="88533" y="44798"/>
                      <a:pt x="92430" y="42729"/>
                      <a:pt x="96439" y="40987"/>
                    </a:cubicBezTo>
                    <a:cubicBezTo>
                      <a:pt x="100560" y="39136"/>
                      <a:pt x="104680" y="37611"/>
                      <a:pt x="108912" y="36304"/>
                    </a:cubicBezTo>
                    <a:cubicBezTo>
                      <a:pt x="113366" y="34998"/>
                      <a:pt x="117821" y="33909"/>
                      <a:pt x="122275" y="33038"/>
                    </a:cubicBezTo>
                    <a:cubicBezTo>
                      <a:pt x="127064" y="32166"/>
                      <a:pt x="131853" y="31622"/>
                      <a:pt x="136641" y="31295"/>
                    </a:cubicBezTo>
                    <a:cubicBezTo>
                      <a:pt x="139091" y="31186"/>
                      <a:pt x="141652" y="31078"/>
                      <a:pt x="144214" y="30969"/>
                    </a:cubicBezTo>
                    <a:cubicBezTo>
                      <a:pt x="146775" y="30969"/>
                      <a:pt x="149336" y="30969"/>
                      <a:pt x="151786" y="30969"/>
                    </a:cubicBezTo>
                    <a:cubicBezTo>
                      <a:pt x="156798" y="31078"/>
                      <a:pt x="161698" y="31513"/>
                      <a:pt x="166597" y="32166"/>
                    </a:cubicBezTo>
                    <a:cubicBezTo>
                      <a:pt x="171275" y="32820"/>
                      <a:pt x="175952" y="33691"/>
                      <a:pt x="180518" y="34780"/>
                    </a:cubicBezTo>
                    <a:cubicBezTo>
                      <a:pt x="184972" y="35869"/>
                      <a:pt x="189315" y="37284"/>
                      <a:pt x="193547" y="38809"/>
                    </a:cubicBezTo>
                    <a:cubicBezTo>
                      <a:pt x="197667" y="40442"/>
                      <a:pt x="201788" y="42294"/>
                      <a:pt x="205686" y="44363"/>
                    </a:cubicBezTo>
                    <a:cubicBezTo>
                      <a:pt x="209583" y="46432"/>
                      <a:pt x="213370" y="48718"/>
                      <a:pt x="217044" y="51332"/>
                    </a:cubicBezTo>
                    <a:cubicBezTo>
                      <a:pt x="220719" y="53945"/>
                      <a:pt x="224172" y="56777"/>
                      <a:pt x="227512" y="59717"/>
                    </a:cubicBezTo>
                    <a:cubicBezTo>
                      <a:pt x="229183" y="61241"/>
                      <a:pt x="230853" y="62766"/>
                      <a:pt x="232412" y="64399"/>
                    </a:cubicBezTo>
                    <a:cubicBezTo>
                      <a:pt x="233971" y="66033"/>
                      <a:pt x="235531" y="67666"/>
                      <a:pt x="236978" y="69299"/>
                    </a:cubicBezTo>
                    <a:cubicBezTo>
                      <a:pt x="239874" y="72675"/>
                      <a:pt x="242546" y="76160"/>
                      <a:pt x="244885" y="79862"/>
                    </a:cubicBezTo>
                    <a:cubicBezTo>
                      <a:pt x="247335" y="83456"/>
                      <a:pt x="249562" y="87267"/>
                      <a:pt x="251455" y="91187"/>
                    </a:cubicBezTo>
                    <a:cubicBezTo>
                      <a:pt x="253348" y="95107"/>
                      <a:pt x="255130" y="99245"/>
                      <a:pt x="256578" y="103383"/>
                    </a:cubicBezTo>
                    <a:cubicBezTo>
                      <a:pt x="258026" y="107630"/>
                      <a:pt x="259251" y="112095"/>
                      <a:pt x="260253" y="116450"/>
                    </a:cubicBezTo>
                    <a:cubicBezTo>
                      <a:pt x="261255" y="121024"/>
                      <a:pt x="261923" y="125706"/>
                      <a:pt x="262369" y="130498"/>
                    </a:cubicBezTo>
                    <a:cubicBezTo>
                      <a:pt x="262926" y="135507"/>
                      <a:pt x="263148" y="140407"/>
                      <a:pt x="263148" y="145416"/>
                    </a:cubicBezTo>
                    <a:cubicBezTo>
                      <a:pt x="263371" y="150643"/>
                      <a:pt x="263148" y="155652"/>
                      <a:pt x="262591" y="160661"/>
                    </a:cubicBezTo>
                  </a:path>
                </a:pathLst>
              </a:custGeom>
              <a:grpFill/>
              <a:ln w="11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17" name="Vapaamuotoinen: Muoto 16">
                <a:extLst>
                  <a:ext uri="{FF2B5EF4-FFF2-40B4-BE49-F238E27FC236}">
                    <a16:creationId xmlns:a16="http://schemas.microsoft.com/office/drawing/2014/main" id="{1CFCE4EB-3D0D-439E-8E17-0679078793AD}"/>
                  </a:ext>
                </a:extLst>
              </p:cNvPr>
              <p:cNvSpPr/>
              <p:nvPr/>
            </p:nvSpPr>
            <p:spPr bwMode="black">
              <a:xfrm>
                <a:off x="10972862" y="6318240"/>
                <a:ext cx="32851" cy="290311"/>
              </a:xfrm>
              <a:custGeom>
                <a:avLst/>
                <a:gdLst>
                  <a:gd name="connsiteX0" fmla="*/ 334 w 32851"/>
                  <a:gd name="connsiteY0" fmla="*/ 290312 h 290311"/>
                  <a:gd name="connsiteX1" fmla="*/ 32518 w 32851"/>
                  <a:gd name="connsiteY1" fmla="*/ 290312 h 290311"/>
                  <a:gd name="connsiteX2" fmla="*/ 32852 w 32851"/>
                  <a:gd name="connsiteY2" fmla="*/ 145156 h 290311"/>
                  <a:gd name="connsiteX3" fmla="*/ 32518 w 32851"/>
                  <a:gd name="connsiteY3" fmla="*/ 0 h 290311"/>
                  <a:gd name="connsiteX4" fmla="*/ 334 w 32851"/>
                  <a:gd name="connsiteY4" fmla="*/ 0 h 290311"/>
                  <a:gd name="connsiteX5" fmla="*/ 0 w 32851"/>
                  <a:gd name="connsiteY5" fmla="*/ 145156 h 290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851" h="290311">
                    <a:moveTo>
                      <a:pt x="334" y="290312"/>
                    </a:moveTo>
                    <a:lnTo>
                      <a:pt x="32518" y="290312"/>
                    </a:lnTo>
                    <a:lnTo>
                      <a:pt x="32852" y="145156"/>
                    </a:lnTo>
                    <a:lnTo>
                      <a:pt x="32518" y="0"/>
                    </a:lnTo>
                    <a:lnTo>
                      <a:pt x="334" y="0"/>
                    </a:lnTo>
                    <a:lnTo>
                      <a:pt x="0" y="145156"/>
                    </a:lnTo>
                    <a:close/>
                  </a:path>
                </a:pathLst>
              </a:custGeom>
              <a:grpFill/>
              <a:ln w="11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18" name="Vapaamuotoinen: Muoto 17">
                <a:extLst>
                  <a:ext uri="{FF2B5EF4-FFF2-40B4-BE49-F238E27FC236}">
                    <a16:creationId xmlns:a16="http://schemas.microsoft.com/office/drawing/2014/main" id="{7E684B79-731C-4085-BE6A-B6E739C7F912}"/>
                  </a:ext>
                </a:extLst>
              </p:cNvPr>
              <p:cNvSpPr/>
              <p:nvPr/>
            </p:nvSpPr>
            <p:spPr bwMode="black">
              <a:xfrm>
                <a:off x="10278854" y="6318240"/>
                <a:ext cx="202567" cy="290311"/>
              </a:xfrm>
              <a:custGeom>
                <a:avLst/>
                <a:gdLst>
                  <a:gd name="connsiteX0" fmla="*/ 0 w 202567"/>
                  <a:gd name="connsiteY0" fmla="*/ 0 h 290311"/>
                  <a:gd name="connsiteX1" fmla="*/ 0 w 202567"/>
                  <a:gd name="connsiteY1" fmla="*/ 32233 h 290311"/>
                  <a:gd name="connsiteX2" fmla="*/ 85081 w 202567"/>
                  <a:gd name="connsiteY2" fmla="*/ 32233 h 290311"/>
                  <a:gd name="connsiteX3" fmla="*/ 84746 w 202567"/>
                  <a:gd name="connsiteY3" fmla="*/ 161163 h 290311"/>
                  <a:gd name="connsiteX4" fmla="*/ 85081 w 202567"/>
                  <a:gd name="connsiteY4" fmla="*/ 290312 h 290311"/>
                  <a:gd name="connsiteX5" fmla="*/ 117710 w 202567"/>
                  <a:gd name="connsiteY5" fmla="*/ 290312 h 290311"/>
                  <a:gd name="connsiteX6" fmla="*/ 117932 w 202567"/>
                  <a:gd name="connsiteY6" fmla="*/ 161163 h 290311"/>
                  <a:gd name="connsiteX7" fmla="*/ 117710 w 202567"/>
                  <a:gd name="connsiteY7" fmla="*/ 32233 h 290311"/>
                  <a:gd name="connsiteX8" fmla="*/ 202567 w 202567"/>
                  <a:gd name="connsiteY8" fmla="*/ 32233 h 290311"/>
                  <a:gd name="connsiteX9" fmla="*/ 202567 w 202567"/>
                  <a:gd name="connsiteY9" fmla="*/ 0 h 290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2567" h="290311">
                    <a:moveTo>
                      <a:pt x="0" y="0"/>
                    </a:moveTo>
                    <a:lnTo>
                      <a:pt x="0" y="32233"/>
                    </a:lnTo>
                    <a:lnTo>
                      <a:pt x="85081" y="32233"/>
                    </a:lnTo>
                    <a:lnTo>
                      <a:pt x="84746" y="161163"/>
                    </a:lnTo>
                    <a:lnTo>
                      <a:pt x="85081" y="290312"/>
                    </a:lnTo>
                    <a:lnTo>
                      <a:pt x="117710" y="290312"/>
                    </a:lnTo>
                    <a:lnTo>
                      <a:pt x="117932" y="161163"/>
                    </a:lnTo>
                    <a:lnTo>
                      <a:pt x="117710" y="32233"/>
                    </a:lnTo>
                    <a:lnTo>
                      <a:pt x="202567" y="32233"/>
                    </a:lnTo>
                    <a:lnTo>
                      <a:pt x="202567" y="0"/>
                    </a:lnTo>
                    <a:close/>
                  </a:path>
                </a:pathLst>
              </a:custGeom>
              <a:grpFill/>
              <a:ln w="11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19" name="Vapaamuotoinen: Muoto 18">
                <a:extLst>
                  <a:ext uri="{FF2B5EF4-FFF2-40B4-BE49-F238E27FC236}">
                    <a16:creationId xmlns:a16="http://schemas.microsoft.com/office/drawing/2014/main" id="{57443CA3-1F18-4A94-86F4-FEE32CBEC292}"/>
                  </a:ext>
                </a:extLst>
              </p:cNvPr>
              <p:cNvSpPr/>
              <p:nvPr/>
            </p:nvSpPr>
            <p:spPr bwMode="black">
              <a:xfrm>
                <a:off x="10763359" y="6317810"/>
                <a:ext cx="159501" cy="291546"/>
              </a:xfrm>
              <a:custGeom>
                <a:avLst/>
                <a:gdLst>
                  <a:gd name="connsiteX0" fmla="*/ 126872 w 159501"/>
                  <a:gd name="connsiteY0" fmla="*/ 76547 h 291546"/>
                  <a:gd name="connsiteX1" fmla="*/ 126427 w 159501"/>
                  <a:gd name="connsiteY1" fmla="*/ 69251 h 291546"/>
                  <a:gd name="connsiteX2" fmla="*/ 125536 w 159501"/>
                  <a:gd name="connsiteY2" fmla="*/ 64460 h 291546"/>
                  <a:gd name="connsiteX3" fmla="*/ 124645 w 159501"/>
                  <a:gd name="connsiteY3" fmla="*/ 61302 h 291546"/>
                  <a:gd name="connsiteX4" fmla="*/ 123532 w 159501"/>
                  <a:gd name="connsiteY4" fmla="*/ 58362 h 291546"/>
                  <a:gd name="connsiteX5" fmla="*/ 120525 w 159501"/>
                  <a:gd name="connsiteY5" fmla="*/ 52917 h 291546"/>
                  <a:gd name="connsiteX6" fmla="*/ 116516 w 159501"/>
                  <a:gd name="connsiteY6" fmla="*/ 47908 h 291546"/>
                  <a:gd name="connsiteX7" fmla="*/ 113843 w 159501"/>
                  <a:gd name="connsiteY7" fmla="*/ 45404 h 291546"/>
                  <a:gd name="connsiteX8" fmla="*/ 112507 w 159501"/>
                  <a:gd name="connsiteY8" fmla="*/ 44315 h 291546"/>
                  <a:gd name="connsiteX9" fmla="*/ 111839 w 159501"/>
                  <a:gd name="connsiteY9" fmla="*/ 43770 h 291546"/>
                  <a:gd name="connsiteX10" fmla="*/ 111282 w 159501"/>
                  <a:gd name="connsiteY10" fmla="*/ 43226 h 291546"/>
                  <a:gd name="connsiteX11" fmla="*/ 109611 w 159501"/>
                  <a:gd name="connsiteY11" fmla="*/ 42028 h 291546"/>
                  <a:gd name="connsiteX12" fmla="*/ 106493 w 159501"/>
                  <a:gd name="connsiteY12" fmla="*/ 40068 h 291546"/>
                  <a:gd name="connsiteX13" fmla="*/ 105157 w 159501"/>
                  <a:gd name="connsiteY13" fmla="*/ 39305 h 291546"/>
                  <a:gd name="connsiteX14" fmla="*/ 100591 w 159501"/>
                  <a:gd name="connsiteY14" fmla="*/ 37128 h 291546"/>
                  <a:gd name="connsiteX15" fmla="*/ 95914 w 159501"/>
                  <a:gd name="connsiteY15" fmla="*/ 35494 h 291546"/>
                  <a:gd name="connsiteX16" fmla="*/ 92462 w 159501"/>
                  <a:gd name="connsiteY16" fmla="*/ 34623 h 291546"/>
                  <a:gd name="connsiteX17" fmla="*/ 88898 w 159501"/>
                  <a:gd name="connsiteY17" fmla="*/ 33861 h 291546"/>
                  <a:gd name="connsiteX18" fmla="*/ 83553 w 159501"/>
                  <a:gd name="connsiteY18" fmla="*/ 33098 h 291546"/>
                  <a:gd name="connsiteX19" fmla="*/ 79544 w 159501"/>
                  <a:gd name="connsiteY19" fmla="*/ 32881 h 291546"/>
                  <a:gd name="connsiteX20" fmla="*/ 75535 w 159501"/>
                  <a:gd name="connsiteY20" fmla="*/ 32772 h 291546"/>
                  <a:gd name="connsiteX21" fmla="*/ 32215 w 159501"/>
                  <a:gd name="connsiteY21" fmla="*/ 32772 h 291546"/>
                  <a:gd name="connsiteX22" fmla="*/ 32215 w 159501"/>
                  <a:gd name="connsiteY22" fmla="*/ 121738 h 291546"/>
                  <a:gd name="connsiteX23" fmla="*/ 75423 w 159501"/>
                  <a:gd name="connsiteY23" fmla="*/ 121738 h 291546"/>
                  <a:gd name="connsiteX24" fmla="*/ 86448 w 159501"/>
                  <a:gd name="connsiteY24" fmla="*/ 120976 h 291546"/>
                  <a:gd name="connsiteX25" fmla="*/ 96248 w 159501"/>
                  <a:gd name="connsiteY25" fmla="*/ 118689 h 291546"/>
                  <a:gd name="connsiteX26" fmla="*/ 104934 w 159501"/>
                  <a:gd name="connsiteY26" fmla="*/ 114987 h 291546"/>
                  <a:gd name="connsiteX27" fmla="*/ 112618 w 159501"/>
                  <a:gd name="connsiteY27" fmla="*/ 109869 h 291546"/>
                  <a:gd name="connsiteX28" fmla="*/ 115514 w 159501"/>
                  <a:gd name="connsiteY28" fmla="*/ 107146 h 291546"/>
                  <a:gd name="connsiteX29" fmla="*/ 118075 w 159501"/>
                  <a:gd name="connsiteY29" fmla="*/ 104206 h 291546"/>
                  <a:gd name="connsiteX30" fmla="*/ 120302 w 159501"/>
                  <a:gd name="connsiteY30" fmla="*/ 101157 h 291546"/>
                  <a:gd name="connsiteX31" fmla="*/ 122195 w 159501"/>
                  <a:gd name="connsiteY31" fmla="*/ 97782 h 291546"/>
                  <a:gd name="connsiteX32" fmla="*/ 124979 w 159501"/>
                  <a:gd name="connsiteY32" fmla="*/ 90377 h 291546"/>
                  <a:gd name="connsiteX33" fmla="*/ 125982 w 159501"/>
                  <a:gd name="connsiteY33" fmla="*/ 85694 h 291546"/>
                  <a:gd name="connsiteX34" fmla="*/ 126872 w 159501"/>
                  <a:gd name="connsiteY34" fmla="*/ 76547 h 291546"/>
                  <a:gd name="connsiteX35" fmla="*/ 98809 w 159501"/>
                  <a:gd name="connsiteY35" fmla="*/ 151249 h 291546"/>
                  <a:gd name="connsiteX36" fmla="*/ 42126 w 159501"/>
                  <a:gd name="connsiteY36" fmla="*/ 153862 h 291546"/>
                  <a:gd name="connsiteX37" fmla="*/ 32215 w 159501"/>
                  <a:gd name="connsiteY37" fmla="*/ 156040 h 291546"/>
                  <a:gd name="connsiteX38" fmla="*/ 32215 w 159501"/>
                  <a:gd name="connsiteY38" fmla="*/ 168018 h 291546"/>
                  <a:gd name="connsiteX39" fmla="*/ 32215 w 159501"/>
                  <a:gd name="connsiteY39" fmla="*/ 191866 h 291546"/>
                  <a:gd name="connsiteX40" fmla="*/ 32215 w 159501"/>
                  <a:gd name="connsiteY40" fmla="*/ 243591 h 291546"/>
                  <a:gd name="connsiteX41" fmla="*/ 32215 w 159501"/>
                  <a:gd name="connsiteY41" fmla="*/ 269508 h 291546"/>
                  <a:gd name="connsiteX42" fmla="*/ 32215 w 159501"/>
                  <a:gd name="connsiteY42" fmla="*/ 282466 h 291546"/>
                  <a:gd name="connsiteX43" fmla="*/ 32215 w 159501"/>
                  <a:gd name="connsiteY43" fmla="*/ 289000 h 291546"/>
                  <a:gd name="connsiteX44" fmla="*/ 27538 w 159501"/>
                  <a:gd name="connsiteY44" fmla="*/ 290851 h 291546"/>
                  <a:gd name="connsiteX45" fmla="*/ 7604 w 159501"/>
                  <a:gd name="connsiteY45" fmla="*/ 290851 h 291546"/>
                  <a:gd name="connsiteX46" fmla="*/ 31 w 159501"/>
                  <a:gd name="connsiteY46" fmla="*/ 288564 h 291546"/>
                  <a:gd name="connsiteX47" fmla="*/ 31 w 159501"/>
                  <a:gd name="connsiteY47" fmla="*/ 285079 h 291546"/>
                  <a:gd name="connsiteX48" fmla="*/ 31 w 159501"/>
                  <a:gd name="connsiteY48" fmla="*/ 274626 h 291546"/>
                  <a:gd name="connsiteX49" fmla="*/ 31 w 159501"/>
                  <a:gd name="connsiteY49" fmla="*/ 214516 h 291546"/>
                  <a:gd name="connsiteX50" fmla="*/ 143 w 159501"/>
                  <a:gd name="connsiteY50" fmla="*/ 7944 h 291546"/>
                  <a:gd name="connsiteX51" fmla="*/ 143 w 159501"/>
                  <a:gd name="connsiteY51" fmla="*/ 1846 h 291546"/>
                  <a:gd name="connsiteX52" fmla="*/ 5042 w 159501"/>
                  <a:gd name="connsiteY52" fmla="*/ 539 h 291546"/>
                  <a:gd name="connsiteX53" fmla="*/ 17404 w 159501"/>
                  <a:gd name="connsiteY53" fmla="*/ 539 h 291546"/>
                  <a:gd name="connsiteX54" fmla="*/ 42126 w 159501"/>
                  <a:gd name="connsiteY54" fmla="*/ 539 h 291546"/>
                  <a:gd name="connsiteX55" fmla="*/ 98141 w 159501"/>
                  <a:gd name="connsiteY55" fmla="*/ 2826 h 291546"/>
                  <a:gd name="connsiteX56" fmla="*/ 159501 w 159501"/>
                  <a:gd name="connsiteY56" fmla="*/ 76656 h 291546"/>
                  <a:gd name="connsiteX57" fmla="*/ 98809 w 159501"/>
                  <a:gd name="connsiteY57" fmla="*/ 151249 h 291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59501" h="291546">
                    <a:moveTo>
                      <a:pt x="126872" y="76547"/>
                    </a:moveTo>
                    <a:cubicBezTo>
                      <a:pt x="126872" y="74043"/>
                      <a:pt x="126761" y="71647"/>
                      <a:pt x="126427" y="69251"/>
                    </a:cubicBezTo>
                    <a:cubicBezTo>
                      <a:pt x="126204" y="67618"/>
                      <a:pt x="125870" y="65985"/>
                      <a:pt x="125536" y="64460"/>
                    </a:cubicBezTo>
                    <a:cubicBezTo>
                      <a:pt x="125313" y="63371"/>
                      <a:pt x="124979" y="62282"/>
                      <a:pt x="124645" y="61302"/>
                    </a:cubicBezTo>
                    <a:cubicBezTo>
                      <a:pt x="124311" y="60322"/>
                      <a:pt x="123866" y="59342"/>
                      <a:pt x="123532" y="58362"/>
                    </a:cubicBezTo>
                    <a:cubicBezTo>
                      <a:pt x="122752" y="56402"/>
                      <a:pt x="121638" y="54551"/>
                      <a:pt x="120525" y="52917"/>
                    </a:cubicBezTo>
                    <a:cubicBezTo>
                      <a:pt x="119300" y="51175"/>
                      <a:pt x="117963" y="49433"/>
                      <a:pt x="116516" y="47908"/>
                    </a:cubicBezTo>
                    <a:cubicBezTo>
                      <a:pt x="115625" y="47037"/>
                      <a:pt x="114734" y="46166"/>
                      <a:pt x="113843" y="45404"/>
                    </a:cubicBezTo>
                    <a:cubicBezTo>
                      <a:pt x="113398" y="44968"/>
                      <a:pt x="112952" y="44641"/>
                      <a:pt x="112507" y="44315"/>
                    </a:cubicBezTo>
                    <a:cubicBezTo>
                      <a:pt x="112284" y="44097"/>
                      <a:pt x="112061" y="43988"/>
                      <a:pt x="111839" y="43770"/>
                    </a:cubicBezTo>
                    <a:cubicBezTo>
                      <a:pt x="111616" y="43661"/>
                      <a:pt x="111504" y="43443"/>
                      <a:pt x="111282" y="43226"/>
                    </a:cubicBezTo>
                    <a:cubicBezTo>
                      <a:pt x="110725" y="42790"/>
                      <a:pt x="110168" y="42354"/>
                      <a:pt x="109611" y="42028"/>
                    </a:cubicBezTo>
                    <a:cubicBezTo>
                      <a:pt x="108609" y="41266"/>
                      <a:pt x="107607" y="40612"/>
                      <a:pt x="106493" y="40068"/>
                    </a:cubicBezTo>
                    <a:cubicBezTo>
                      <a:pt x="106048" y="39850"/>
                      <a:pt x="105602" y="39523"/>
                      <a:pt x="105157" y="39305"/>
                    </a:cubicBezTo>
                    <a:cubicBezTo>
                      <a:pt x="103709" y="38543"/>
                      <a:pt x="102150" y="37781"/>
                      <a:pt x="100591" y="37128"/>
                    </a:cubicBezTo>
                    <a:cubicBezTo>
                      <a:pt x="99032" y="36474"/>
                      <a:pt x="97584" y="36039"/>
                      <a:pt x="95914" y="35494"/>
                    </a:cubicBezTo>
                    <a:cubicBezTo>
                      <a:pt x="94800" y="35167"/>
                      <a:pt x="93575" y="34841"/>
                      <a:pt x="92462" y="34623"/>
                    </a:cubicBezTo>
                    <a:cubicBezTo>
                      <a:pt x="91237" y="34405"/>
                      <a:pt x="90123" y="34079"/>
                      <a:pt x="88898" y="33861"/>
                    </a:cubicBezTo>
                    <a:cubicBezTo>
                      <a:pt x="87116" y="33534"/>
                      <a:pt x="85334" y="33316"/>
                      <a:pt x="83553" y="33098"/>
                    </a:cubicBezTo>
                    <a:cubicBezTo>
                      <a:pt x="82216" y="32990"/>
                      <a:pt x="80880" y="32881"/>
                      <a:pt x="79544" y="32881"/>
                    </a:cubicBezTo>
                    <a:cubicBezTo>
                      <a:pt x="78207" y="32881"/>
                      <a:pt x="76871" y="32772"/>
                      <a:pt x="75535" y="32772"/>
                    </a:cubicBezTo>
                    <a:lnTo>
                      <a:pt x="32215" y="32772"/>
                    </a:lnTo>
                    <a:lnTo>
                      <a:pt x="32215" y="121738"/>
                    </a:lnTo>
                    <a:lnTo>
                      <a:pt x="75423" y="121738"/>
                    </a:lnTo>
                    <a:cubicBezTo>
                      <a:pt x="79098" y="121738"/>
                      <a:pt x="82773" y="121520"/>
                      <a:pt x="86448" y="120976"/>
                    </a:cubicBezTo>
                    <a:cubicBezTo>
                      <a:pt x="89789" y="120432"/>
                      <a:pt x="93018" y="119778"/>
                      <a:pt x="96248" y="118689"/>
                    </a:cubicBezTo>
                    <a:cubicBezTo>
                      <a:pt x="99255" y="117709"/>
                      <a:pt x="102150" y="116511"/>
                      <a:pt x="104934" y="114987"/>
                    </a:cubicBezTo>
                    <a:cubicBezTo>
                      <a:pt x="107607" y="113571"/>
                      <a:pt x="110168" y="111829"/>
                      <a:pt x="112618" y="109869"/>
                    </a:cubicBezTo>
                    <a:cubicBezTo>
                      <a:pt x="113620" y="108998"/>
                      <a:pt x="114623" y="108127"/>
                      <a:pt x="115514" y="107146"/>
                    </a:cubicBezTo>
                    <a:cubicBezTo>
                      <a:pt x="116404" y="106275"/>
                      <a:pt x="117295" y="105295"/>
                      <a:pt x="118075" y="104206"/>
                    </a:cubicBezTo>
                    <a:cubicBezTo>
                      <a:pt x="118854" y="103226"/>
                      <a:pt x="119634" y="102246"/>
                      <a:pt x="120302" y="101157"/>
                    </a:cubicBezTo>
                    <a:cubicBezTo>
                      <a:pt x="120970" y="100068"/>
                      <a:pt x="121638" y="98979"/>
                      <a:pt x="122195" y="97782"/>
                    </a:cubicBezTo>
                    <a:cubicBezTo>
                      <a:pt x="123309" y="95386"/>
                      <a:pt x="124311" y="92990"/>
                      <a:pt x="124979" y="90377"/>
                    </a:cubicBezTo>
                    <a:cubicBezTo>
                      <a:pt x="125425" y="88852"/>
                      <a:pt x="125759" y="87219"/>
                      <a:pt x="125982" y="85694"/>
                    </a:cubicBezTo>
                    <a:cubicBezTo>
                      <a:pt x="126650" y="82536"/>
                      <a:pt x="126872" y="79487"/>
                      <a:pt x="126872" y="76547"/>
                    </a:cubicBezTo>
                    <a:moveTo>
                      <a:pt x="98809" y="151249"/>
                    </a:moveTo>
                    <a:cubicBezTo>
                      <a:pt x="79766" y="155822"/>
                      <a:pt x="61058" y="153862"/>
                      <a:pt x="42126" y="153862"/>
                    </a:cubicBezTo>
                    <a:cubicBezTo>
                      <a:pt x="39899" y="153862"/>
                      <a:pt x="32215" y="151902"/>
                      <a:pt x="32215" y="156040"/>
                    </a:cubicBezTo>
                    <a:lnTo>
                      <a:pt x="32215" y="168018"/>
                    </a:lnTo>
                    <a:lnTo>
                      <a:pt x="32215" y="191866"/>
                    </a:lnTo>
                    <a:lnTo>
                      <a:pt x="32215" y="243591"/>
                    </a:lnTo>
                    <a:lnTo>
                      <a:pt x="32215" y="269508"/>
                    </a:lnTo>
                    <a:lnTo>
                      <a:pt x="32215" y="282466"/>
                    </a:lnTo>
                    <a:lnTo>
                      <a:pt x="32215" y="289000"/>
                    </a:lnTo>
                    <a:cubicBezTo>
                      <a:pt x="32215" y="292049"/>
                      <a:pt x="29431" y="290851"/>
                      <a:pt x="27538" y="290851"/>
                    </a:cubicBezTo>
                    <a:lnTo>
                      <a:pt x="7604" y="290851"/>
                    </a:lnTo>
                    <a:cubicBezTo>
                      <a:pt x="4708" y="290851"/>
                      <a:pt x="31" y="293464"/>
                      <a:pt x="31" y="288564"/>
                    </a:cubicBezTo>
                    <a:lnTo>
                      <a:pt x="31" y="285079"/>
                    </a:lnTo>
                    <a:cubicBezTo>
                      <a:pt x="31" y="281595"/>
                      <a:pt x="31" y="278110"/>
                      <a:pt x="31" y="274626"/>
                    </a:cubicBezTo>
                    <a:cubicBezTo>
                      <a:pt x="31" y="254589"/>
                      <a:pt x="31" y="234553"/>
                      <a:pt x="31" y="214516"/>
                    </a:cubicBezTo>
                    <a:cubicBezTo>
                      <a:pt x="-80" y="145695"/>
                      <a:pt x="143" y="76874"/>
                      <a:pt x="143" y="7944"/>
                    </a:cubicBezTo>
                    <a:lnTo>
                      <a:pt x="143" y="1846"/>
                    </a:lnTo>
                    <a:cubicBezTo>
                      <a:pt x="143" y="-1312"/>
                      <a:pt x="3261" y="539"/>
                      <a:pt x="5042" y="539"/>
                    </a:cubicBezTo>
                    <a:lnTo>
                      <a:pt x="17404" y="539"/>
                    </a:lnTo>
                    <a:lnTo>
                      <a:pt x="42126" y="539"/>
                    </a:lnTo>
                    <a:cubicBezTo>
                      <a:pt x="60835" y="539"/>
                      <a:pt x="79321" y="-1312"/>
                      <a:pt x="98141" y="2826"/>
                    </a:cubicBezTo>
                    <a:cubicBezTo>
                      <a:pt x="136561" y="11320"/>
                      <a:pt x="159501" y="37672"/>
                      <a:pt x="159501" y="76656"/>
                    </a:cubicBezTo>
                    <a:cubicBezTo>
                      <a:pt x="159390" y="113789"/>
                      <a:pt x="135559" y="142428"/>
                      <a:pt x="98809" y="151249"/>
                    </a:cubicBezTo>
                  </a:path>
                </a:pathLst>
              </a:custGeom>
              <a:grpFill/>
              <a:ln w="11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20" name="Vapaamuotoinen: Muoto 19">
                <a:extLst>
                  <a:ext uri="{FF2B5EF4-FFF2-40B4-BE49-F238E27FC236}">
                    <a16:creationId xmlns:a16="http://schemas.microsoft.com/office/drawing/2014/main" id="{434B4746-318A-4BD9-BEF3-36C90F5D931D}"/>
                  </a:ext>
                </a:extLst>
              </p:cNvPr>
              <p:cNvSpPr/>
              <p:nvPr/>
            </p:nvSpPr>
            <p:spPr bwMode="black">
              <a:xfrm>
                <a:off x="10472624" y="6318240"/>
                <a:ext cx="245775" cy="290311"/>
              </a:xfrm>
              <a:custGeom>
                <a:avLst/>
                <a:gdLst>
                  <a:gd name="connsiteX0" fmla="*/ 172054 w 245775"/>
                  <a:gd name="connsiteY0" fmla="*/ 204176 h 290311"/>
                  <a:gd name="connsiteX1" fmla="*/ 122610 w 245775"/>
                  <a:gd name="connsiteY1" fmla="*/ 77750 h 290311"/>
                  <a:gd name="connsiteX2" fmla="*/ 73165 w 245775"/>
                  <a:gd name="connsiteY2" fmla="*/ 204176 h 290311"/>
                  <a:gd name="connsiteX3" fmla="*/ 172054 w 245775"/>
                  <a:gd name="connsiteY3" fmla="*/ 204176 h 290311"/>
                  <a:gd name="connsiteX4" fmla="*/ 206131 w 245775"/>
                  <a:gd name="connsiteY4" fmla="*/ 290312 h 290311"/>
                  <a:gd name="connsiteX5" fmla="*/ 183190 w 245775"/>
                  <a:gd name="connsiteY5" fmla="*/ 231618 h 290311"/>
                  <a:gd name="connsiteX6" fmla="*/ 62474 w 245775"/>
                  <a:gd name="connsiteY6" fmla="*/ 231618 h 290311"/>
                  <a:gd name="connsiteX7" fmla="*/ 39534 w 245775"/>
                  <a:gd name="connsiteY7" fmla="*/ 290312 h 290311"/>
                  <a:gd name="connsiteX8" fmla="*/ 0 w 245775"/>
                  <a:gd name="connsiteY8" fmla="*/ 290312 h 290311"/>
                  <a:gd name="connsiteX9" fmla="*/ 122721 w 245775"/>
                  <a:gd name="connsiteY9" fmla="*/ 0 h 290311"/>
                  <a:gd name="connsiteX10" fmla="*/ 245776 w 245775"/>
                  <a:gd name="connsiteY10" fmla="*/ 290312 h 290311"/>
                  <a:gd name="connsiteX11" fmla="*/ 206131 w 245775"/>
                  <a:gd name="connsiteY11" fmla="*/ 290312 h 290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5775" h="290311">
                    <a:moveTo>
                      <a:pt x="172054" y="204176"/>
                    </a:moveTo>
                    <a:lnTo>
                      <a:pt x="122610" y="77750"/>
                    </a:lnTo>
                    <a:lnTo>
                      <a:pt x="73165" y="204176"/>
                    </a:lnTo>
                    <a:lnTo>
                      <a:pt x="172054" y="204176"/>
                    </a:lnTo>
                    <a:close/>
                    <a:moveTo>
                      <a:pt x="206131" y="290312"/>
                    </a:moveTo>
                    <a:lnTo>
                      <a:pt x="183190" y="231618"/>
                    </a:lnTo>
                    <a:lnTo>
                      <a:pt x="62474" y="231618"/>
                    </a:lnTo>
                    <a:lnTo>
                      <a:pt x="39534" y="290312"/>
                    </a:lnTo>
                    <a:lnTo>
                      <a:pt x="0" y="290312"/>
                    </a:lnTo>
                    <a:lnTo>
                      <a:pt x="122721" y="0"/>
                    </a:lnTo>
                    <a:lnTo>
                      <a:pt x="245776" y="290312"/>
                    </a:lnTo>
                    <a:lnTo>
                      <a:pt x="206131" y="290312"/>
                    </a:lnTo>
                    <a:close/>
                  </a:path>
                </a:pathLst>
              </a:custGeom>
              <a:grpFill/>
              <a:ln w="11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98145040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7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F61043E4-4134-4B7A-88A2-6BFE87C04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365125"/>
            <a:ext cx="10904800" cy="1224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D08376F-088B-4EB1-A6A1-202A5FBB01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00" y="1825625"/>
            <a:ext cx="10904800" cy="417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2E403387-E02A-46D8-A677-CAC70CF4D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9703" y="0"/>
            <a:ext cx="10800000" cy="144000"/>
          </a:xfrm>
          <a:prstGeom prst="rect">
            <a:avLst/>
          </a:prstGeom>
          <a:solidFill>
            <a:srgbClr val="61BF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AB46309-16CC-4EFD-9480-B76D291A9F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6000" y="6356350"/>
            <a:ext cx="79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0BB7A-7565-440A-AF71-226D618FE89D}" type="slidenum">
              <a:rPr lang="fi-FI" smtClean="0"/>
              <a:t>‹#›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9FA890F-97F9-4459-AD33-EE38387087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10900" y="6356350"/>
            <a:ext cx="1176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D454E-E1D0-4645-950D-3BF018B7A12A}" type="datetime1">
              <a:rPr lang="fi-FI" smtClean="0"/>
              <a:t>19.12.2023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75C9D9B-8967-477B-84BE-7F7B4DE316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12500" y="6356350"/>
            <a:ext cx="555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grpSp>
        <p:nvGrpSpPr>
          <p:cNvPr id="16" name="Logo">
            <a:extLst>
              <a:ext uri="{FF2B5EF4-FFF2-40B4-BE49-F238E27FC236}">
                <a16:creationId xmlns:a16="http://schemas.microsoft.com/office/drawing/2014/main" id="{22BF9112-D612-4BA5-84DE-513AEA5A91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 bwMode="black">
          <a:xfrm>
            <a:off x="10274323" y="6214732"/>
            <a:ext cx="1529284" cy="403200"/>
            <a:chOff x="10278854" y="6216751"/>
            <a:chExt cx="1489243" cy="392643"/>
          </a:xfrm>
          <a:solidFill>
            <a:schemeClr val="tx1"/>
          </a:solidFill>
        </p:grpSpPr>
        <p:sp>
          <p:nvSpPr>
            <p:cNvPr id="18" name="Vapaamuotoinen: Muoto 13">
              <a:extLst>
                <a:ext uri="{FF2B5EF4-FFF2-40B4-BE49-F238E27FC236}">
                  <a16:creationId xmlns:a16="http://schemas.microsoft.com/office/drawing/2014/main" id="{AB1CD1E0-9C96-4D65-BFFF-E07518D593C3}"/>
                </a:ext>
              </a:extLst>
            </p:cNvPr>
            <p:cNvSpPr/>
            <p:nvPr/>
          </p:nvSpPr>
          <p:spPr bwMode="black">
            <a:xfrm>
              <a:off x="11466195" y="6216751"/>
              <a:ext cx="301902" cy="392018"/>
            </a:xfrm>
            <a:custGeom>
              <a:avLst/>
              <a:gdLst>
                <a:gd name="connsiteX0" fmla="*/ 150227 w 301902"/>
                <a:gd name="connsiteY0" fmla="*/ 0 h 392018"/>
                <a:gd name="connsiteX1" fmla="*/ 126062 w 301902"/>
                <a:gd name="connsiteY1" fmla="*/ 55318 h 392018"/>
                <a:gd name="connsiteX2" fmla="*/ 126062 w 301902"/>
                <a:gd name="connsiteY2" fmla="*/ 170419 h 392018"/>
                <a:gd name="connsiteX3" fmla="*/ 96439 w 301902"/>
                <a:gd name="connsiteY3" fmla="*/ 105409 h 392018"/>
                <a:gd name="connsiteX4" fmla="*/ 69935 w 301902"/>
                <a:gd name="connsiteY4" fmla="*/ 165955 h 392018"/>
                <a:gd name="connsiteX5" fmla="*/ 101896 w 301902"/>
                <a:gd name="connsiteY5" fmla="*/ 235756 h 392018"/>
                <a:gd name="connsiteX6" fmla="*/ 52786 w 301902"/>
                <a:gd name="connsiteY6" fmla="*/ 205265 h 392018"/>
                <a:gd name="connsiteX7" fmla="*/ 33409 w 301902"/>
                <a:gd name="connsiteY7" fmla="*/ 249476 h 392018"/>
                <a:gd name="connsiteX8" fmla="*/ 80849 w 301902"/>
                <a:gd name="connsiteY8" fmla="*/ 278878 h 392018"/>
                <a:gd name="connsiteX9" fmla="*/ 20491 w 301902"/>
                <a:gd name="connsiteY9" fmla="*/ 278878 h 392018"/>
                <a:gd name="connsiteX10" fmla="*/ 0 w 301902"/>
                <a:gd name="connsiteY10" fmla="*/ 325811 h 392018"/>
                <a:gd name="connsiteX11" fmla="*/ 126062 w 301902"/>
                <a:gd name="connsiteY11" fmla="*/ 325811 h 392018"/>
                <a:gd name="connsiteX12" fmla="*/ 126062 w 301902"/>
                <a:gd name="connsiteY12" fmla="*/ 392019 h 392018"/>
                <a:gd name="connsiteX13" fmla="*/ 175729 w 301902"/>
                <a:gd name="connsiteY13" fmla="*/ 392019 h 392018"/>
                <a:gd name="connsiteX14" fmla="*/ 175729 w 301902"/>
                <a:gd name="connsiteY14" fmla="*/ 325811 h 392018"/>
                <a:gd name="connsiteX15" fmla="*/ 301902 w 301902"/>
                <a:gd name="connsiteY15" fmla="*/ 325811 h 392018"/>
                <a:gd name="connsiteX16" fmla="*/ 281300 w 301902"/>
                <a:gd name="connsiteY16" fmla="*/ 278878 h 392018"/>
                <a:gd name="connsiteX17" fmla="*/ 221054 w 301902"/>
                <a:gd name="connsiteY17" fmla="*/ 278878 h 392018"/>
                <a:gd name="connsiteX18" fmla="*/ 268494 w 301902"/>
                <a:gd name="connsiteY18" fmla="*/ 249476 h 392018"/>
                <a:gd name="connsiteX19" fmla="*/ 249117 w 301902"/>
                <a:gd name="connsiteY19" fmla="*/ 205265 h 392018"/>
                <a:gd name="connsiteX20" fmla="*/ 199895 w 301902"/>
                <a:gd name="connsiteY20" fmla="*/ 235756 h 392018"/>
                <a:gd name="connsiteX21" fmla="*/ 231967 w 301902"/>
                <a:gd name="connsiteY21" fmla="*/ 165955 h 392018"/>
                <a:gd name="connsiteX22" fmla="*/ 205463 w 301902"/>
                <a:gd name="connsiteY22" fmla="*/ 105409 h 392018"/>
                <a:gd name="connsiteX23" fmla="*/ 175729 w 301902"/>
                <a:gd name="connsiteY23" fmla="*/ 170419 h 392018"/>
                <a:gd name="connsiteX24" fmla="*/ 175729 w 301902"/>
                <a:gd name="connsiteY24" fmla="*/ 55318 h 392018"/>
                <a:gd name="connsiteX25" fmla="*/ 151675 w 301902"/>
                <a:gd name="connsiteY25" fmla="*/ 0 h 39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01902" h="392018">
                  <a:moveTo>
                    <a:pt x="150227" y="0"/>
                  </a:moveTo>
                  <a:lnTo>
                    <a:pt x="126062" y="55318"/>
                  </a:lnTo>
                  <a:lnTo>
                    <a:pt x="126062" y="170419"/>
                  </a:lnTo>
                  <a:lnTo>
                    <a:pt x="96439" y="105409"/>
                  </a:lnTo>
                  <a:lnTo>
                    <a:pt x="69935" y="165955"/>
                  </a:lnTo>
                  <a:lnTo>
                    <a:pt x="101896" y="235756"/>
                  </a:lnTo>
                  <a:lnTo>
                    <a:pt x="52786" y="205265"/>
                  </a:lnTo>
                  <a:lnTo>
                    <a:pt x="33409" y="249476"/>
                  </a:lnTo>
                  <a:lnTo>
                    <a:pt x="80849" y="278878"/>
                  </a:lnTo>
                  <a:lnTo>
                    <a:pt x="20491" y="278878"/>
                  </a:lnTo>
                  <a:lnTo>
                    <a:pt x="0" y="325811"/>
                  </a:lnTo>
                  <a:lnTo>
                    <a:pt x="126062" y="325811"/>
                  </a:lnTo>
                  <a:lnTo>
                    <a:pt x="126062" y="392019"/>
                  </a:lnTo>
                  <a:lnTo>
                    <a:pt x="175729" y="392019"/>
                  </a:lnTo>
                  <a:lnTo>
                    <a:pt x="175729" y="325811"/>
                  </a:lnTo>
                  <a:lnTo>
                    <a:pt x="301902" y="325811"/>
                  </a:lnTo>
                  <a:lnTo>
                    <a:pt x="281300" y="278878"/>
                  </a:lnTo>
                  <a:lnTo>
                    <a:pt x="221054" y="278878"/>
                  </a:lnTo>
                  <a:lnTo>
                    <a:pt x="268494" y="249476"/>
                  </a:lnTo>
                  <a:lnTo>
                    <a:pt x="249117" y="205265"/>
                  </a:lnTo>
                  <a:lnTo>
                    <a:pt x="199895" y="235756"/>
                  </a:lnTo>
                  <a:lnTo>
                    <a:pt x="231967" y="165955"/>
                  </a:lnTo>
                  <a:lnTo>
                    <a:pt x="205463" y="105409"/>
                  </a:lnTo>
                  <a:lnTo>
                    <a:pt x="175729" y="170419"/>
                  </a:lnTo>
                  <a:lnTo>
                    <a:pt x="175729" y="55318"/>
                  </a:lnTo>
                  <a:lnTo>
                    <a:pt x="151675" y="0"/>
                  </a:lnTo>
                  <a:close/>
                </a:path>
              </a:pathLst>
            </a:custGeom>
            <a:solidFill>
              <a:schemeClr val="tx2"/>
            </a:solidFill>
            <a:ln w="110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grpSp>
          <p:nvGrpSpPr>
            <p:cNvPr id="19" name="Kuva 10">
              <a:extLst>
                <a:ext uri="{FF2B5EF4-FFF2-40B4-BE49-F238E27FC236}">
                  <a16:creationId xmlns:a16="http://schemas.microsoft.com/office/drawing/2014/main" id="{D6A5011A-1374-4B77-9B9D-2D5C1C3066E5}"/>
                </a:ext>
              </a:extLst>
            </p:cNvPr>
            <p:cNvGrpSpPr/>
            <p:nvPr/>
          </p:nvGrpSpPr>
          <p:grpSpPr bwMode="black">
            <a:xfrm>
              <a:off x="10278854" y="6317762"/>
              <a:ext cx="1072638" cy="291632"/>
              <a:chOff x="10278854" y="6317762"/>
              <a:chExt cx="1072638" cy="291632"/>
            </a:xfrm>
            <a:grpFill/>
          </p:grpSpPr>
          <p:sp>
            <p:nvSpPr>
              <p:cNvPr id="20" name="Vapaamuotoinen: Muoto 15">
                <a:extLst>
                  <a:ext uri="{FF2B5EF4-FFF2-40B4-BE49-F238E27FC236}">
                    <a16:creationId xmlns:a16="http://schemas.microsoft.com/office/drawing/2014/main" id="{E08C265D-5D67-46DF-ADD3-964C590FFB05}"/>
                  </a:ext>
                </a:extLst>
              </p:cNvPr>
              <p:cNvSpPr/>
              <p:nvPr/>
            </p:nvSpPr>
            <p:spPr bwMode="black">
              <a:xfrm>
                <a:off x="11056272" y="6317762"/>
                <a:ext cx="295220" cy="291632"/>
              </a:xfrm>
              <a:custGeom>
                <a:avLst/>
                <a:gdLst>
                  <a:gd name="connsiteX0" fmla="*/ 295221 w 295220"/>
                  <a:gd name="connsiteY0" fmla="*/ 145634 h 291633"/>
                  <a:gd name="connsiteX1" fmla="*/ 293884 w 295220"/>
                  <a:gd name="connsiteY1" fmla="*/ 123093 h 291633"/>
                  <a:gd name="connsiteX2" fmla="*/ 292214 w 295220"/>
                  <a:gd name="connsiteY2" fmla="*/ 112312 h 291633"/>
                  <a:gd name="connsiteX3" fmla="*/ 289764 w 295220"/>
                  <a:gd name="connsiteY3" fmla="*/ 101859 h 291633"/>
                  <a:gd name="connsiteX4" fmla="*/ 282748 w 295220"/>
                  <a:gd name="connsiteY4" fmla="*/ 82149 h 291633"/>
                  <a:gd name="connsiteX5" fmla="*/ 276178 w 295220"/>
                  <a:gd name="connsiteY5" fmla="*/ 69190 h 291633"/>
                  <a:gd name="connsiteX6" fmla="*/ 270610 w 295220"/>
                  <a:gd name="connsiteY6" fmla="*/ 60479 h 291633"/>
                  <a:gd name="connsiteX7" fmla="*/ 264373 w 295220"/>
                  <a:gd name="connsiteY7" fmla="*/ 52094 h 291633"/>
                  <a:gd name="connsiteX8" fmla="*/ 255353 w 295220"/>
                  <a:gd name="connsiteY8" fmla="*/ 42076 h 291633"/>
                  <a:gd name="connsiteX9" fmla="*/ 254239 w 295220"/>
                  <a:gd name="connsiteY9" fmla="*/ 40987 h 291633"/>
                  <a:gd name="connsiteX10" fmla="*/ 253237 w 295220"/>
                  <a:gd name="connsiteY10" fmla="*/ 40116 h 291633"/>
                  <a:gd name="connsiteX11" fmla="*/ 252680 w 295220"/>
                  <a:gd name="connsiteY11" fmla="*/ 39571 h 291633"/>
                  <a:gd name="connsiteX12" fmla="*/ 252235 w 295220"/>
                  <a:gd name="connsiteY12" fmla="*/ 39027 h 291633"/>
                  <a:gd name="connsiteX13" fmla="*/ 250230 w 295220"/>
                  <a:gd name="connsiteY13" fmla="*/ 37284 h 291633"/>
                  <a:gd name="connsiteX14" fmla="*/ 247112 w 295220"/>
                  <a:gd name="connsiteY14" fmla="*/ 34562 h 291633"/>
                  <a:gd name="connsiteX15" fmla="*/ 243994 w 295220"/>
                  <a:gd name="connsiteY15" fmla="*/ 31949 h 291633"/>
                  <a:gd name="connsiteX16" fmla="*/ 239874 w 295220"/>
                  <a:gd name="connsiteY16" fmla="*/ 28682 h 291633"/>
                  <a:gd name="connsiteX17" fmla="*/ 235642 w 295220"/>
                  <a:gd name="connsiteY17" fmla="*/ 25633 h 291633"/>
                  <a:gd name="connsiteX18" fmla="*/ 231299 w 295220"/>
                  <a:gd name="connsiteY18" fmla="*/ 22802 h 291633"/>
                  <a:gd name="connsiteX19" fmla="*/ 226844 w 295220"/>
                  <a:gd name="connsiteY19" fmla="*/ 20079 h 291633"/>
                  <a:gd name="connsiteX20" fmla="*/ 219494 w 295220"/>
                  <a:gd name="connsiteY20" fmla="*/ 16050 h 291633"/>
                  <a:gd name="connsiteX21" fmla="*/ 210697 w 295220"/>
                  <a:gd name="connsiteY21" fmla="*/ 11912 h 291633"/>
                  <a:gd name="connsiteX22" fmla="*/ 200786 w 295220"/>
                  <a:gd name="connsiteY22" fmla="*/ 8210 h 291633"/>
                  <a:gd name="connsiteX23" fmla="*/ 180072 w 295220"/>
                  <a:gd name="connsiteY23" fmla="*/ 2874 h 291633"/>
                  <a:gd name="connsiteX24" fmla="*/ 158023 w 295220"/>
                  <a:gd name="connsiteY24" fmla="*/ 261 h 291633"/>
                  <a:gd name="connsiteX25" fmla="*/ 146552 w 295220"/>
                  <a:gd name="connsiteY25" fmla="*/ 43 h 291633"/>
                  <a:gd name="connsiteX26" fmla="*/ 134971 w 295220"/>
                  <a:gd name="connsiteY26" fmla="*/ 478 h 291633"/>
                  <a:gd name="connsiteX27" fmla="*/ 112921 w 295220"/>
                  <a:gd name="connsiteY27" fmla="*/ 3310 h 291633"/>
                  <a:gd name="connsiteX28" fmla="*/ 92208 w 295220"/>
                  <a:gd name="connsiteY28" fmla="*/ 8972 h 291633"/>
                  <a:gd name="connsiteX29" fmla="*/ 82408 w 295220"/>
                  <a:gd name="connsiteY29" fmla="*/ 12783 h 291633"/>
                  <a:gd name="connsiteX30" fmla="*/ 73053 w 295220"/>
                  <a:gd name="connsiteY30" fmla="*/ 17357 h 291633"/>
                  <a:gd name="connsiteX31" fmla="*/ 64033 w 295220"/>
                  <a:gd name="connsiteY31" fmla="*/ 22584 h 291633"/>
                  <a:gd name="connsiteX32" fmla="*/ 55458 w 295220"/>
                  <a:gd name="connsiteY32" fmla="*/ 28573 h 291633"/>
                  <a:gd name="connsiteX33" fmla="*/ 39645 w 295220"/>
                  <a:gd name="connsiteY33" fmla="*/ 42403 h 291633"/>
                  <a:gd name="connsiteX34" fmla="*/ 32629 w 295220"/>
                  <a:gd name="connsiteY34" fmla="*/ 50025 h 291633"/>
                  <a:gd name="connsiteX35" fmla="*/ 26170 w 295220"/>
                  <a:gd name="connsiteY35" fmla="*/ 58192 h 291633"/>
                  <a:gd name="connsiteX36" fmla="*/ 23275 w 295220"/>
                  <a:gd name="connsiteY36" fmla="*/ 62439 h 291633"/>
                  <a:gd name="connsiteX37" fmla="*/ 20491 w 295220"/>
                  <a:gd name="connsiteY37" fmla="*/ 66795 h 291633"/>
                  <a:gd name="connsiteX38" fmla="*/ 15479 w 295220"/>
                  <a:gd name="connsiteY38" fmla="*/ 75724 h 291633"/>
                  <a:gd name="connsiteX39" fmla="*/ 7573 w 295220"/>
                  <a:gd name="connsiteY39" fmla="*/ 94889 h 291633"/>
                  <a:gd name="connsiteX40" fmla="*/ 6014 w 295220"/>
                  <a:gd name="connsiteY40" fmla="*/ 99899 h 291633"/>
                  <a:gd name="connsiteX41" fmla="*/ 4677 w 295220"/>
                  <a:gd name="connsiteY41" fmla="*/ 105017 h 291633"/>
                  <a:gd name="connsiteX42" fmla="*/ 2450 w 295220"/>
                  <a:gd name="connsiteY42" fmla="*/ 115470 h 291633"/>
                  <a:gd name="connsiteX43" fmla="*/ 891 w 295220"/>
                  <a:gd name="connsiteY43" fmla="*/ 126469 h 291633"/>
                  <a:gd name="connsiteX44" fmla="*/ 111 w 295220"/>
                  <a:gd name="connsiteY44" fmla="*/ 137576 h 291633"/>
                  <a:gd name="connsiteX45" fmla="*/ 0 w 295220"/>
                  <a:gd name="connsiteY45" fmla="*/ 143238 h 291633"/>
                  <a:gd name="connsiteX46" fmla="*/ 0 w 295220"/>
                  <a:gd name="connsiteY46" fmla="*/ 149010 h 291633"/>
                  <a:gd name="connsiteX47" fmla="*/ 223 w 295220"/>
                  <a:gd name="connsiteY47" fmla="*/ 154672 h 291633"/>
                  <a:gd name="connsiteX48" fmla="*/ 557 w 295220"/>
                  <a:gd name="connsiteY48" fmla="*/ 160335 h 291633"/>
                  <a:gd name="connsiteX49" fmla="*/ 3675 w 295220"/>
                  <a:gd name="connsiteY49" fmla="*/ 182005 h 291633"/>
                  <a:gd name="connsiteX50" fmla="*/ 6348 w 295220"/>
                  <a:gd name="connsiteY50" fmla="*/ 192350 h 291633"/>
                  <a:gd name="connsiteX51" fmla="*/ 9689 w 295220"/>
                  <a:gd name="connsiteY51" fmla="*/ 202259 h 291633"/>
                  <a:gd name="connsiteX52" fmla="*/ 18486 w 295220"/>
                  <a:gd name="connsiteY52" fmla="*/ 220989 h 291633"/>
                  <a:gd name="connsiteX53" fmla="*/ 23943 w 295220"/>
                  <a:gd name="connsiteY53" fmla="*/ 229809 h 291633"/>
                  <a:gd name="connsiteX54" fmla="*/ 30068 w 295220"/>
                  <a:gd name="connsiteY54" fmla="*/ 238194 h 291633"/>
                  <a:gd name="connsiteX55" fmla="*/ 36861 w 295220"/>
                  <a:gd name="connsiteY55" fmla="*/ 246143 h 291633"/>
                  <a:gd name="connsiteX56" fmla="*/ 44322 w 295220"/>
                  <a:gd name="connsiteY56" fmla="*/ 253657 h 291633"/>
                  <a:gd name="connsiteX57" fmla="*/ 52229 w 295220"/>
                  <a:gd name="connsiteY57" fmla="*/ 260517 h 291633"/>
                  <a:gd name="connsiteX58" fmla="*/ 60581 w 295220"/>
                  <a:gd name="connsiteY58" fmla="*/ 266724 h 291633"/>
                  <a:gd name="connsiteX59" fmla="*/ 69379 w 295220"/>
                  <a:gd name="connsiteY59" fmla="*/ 272278 h 291633"/>
                  <a:gd name="connsiteX60" fmla="*/ 78510 w 295220"/>
                  <a:gd name="connsiteY60" fmla="*/ 277069 h 291633"/>
                  <a:gd name="connsiteX61" fmla="*/ 97999 w 295220"/>
                  <a:gd name="connsiteY61" fmla="*/ 284692 h 291633"/>
                  <a:gd name="connsiteX62" fmla="*/ 108355 w 295220"/>
                  <a:gd name="connsiteY62" fmla="*/ 287414 h 291633"/>
                  <a:gd name="connsiteX63" fmla="*/ 119046 w 295220"/>
                  <a:gd name="connsiteY63" fmla="*/ 289483 h 291633"/>
                  <a:gd name="connsiteX64" fmla="*/ 141541 w 295220"/>
                  <a:gd name="connsiteY64" fmla="*/ 291552 h 291633"/>
                  <a:gd name="connsiteX65" fmla="*/ 153011 w 295220"/>
                  <a:gd name="connsiteY65" fmla="*/ 291552 h 291633"/>
                  <a:gd name="connsiteX66" fmla="*/ 164482 w 295220"/>
                  <a:gd name="connsiteY66" fmla="*/ 290899 h 291633"/>
                  <a:gd name="connsiteX67" fmla="*/ 186197 w 295220"/>
                  <a:gd name="connsiteY67" fmla="*/ 287523 h 291633"/>
                  <a:gd name="connsiteX68" fmla="*/ 196554 w 295220"/>
                  <a:gd name="connsiteY68" fmla="*/ 284801 h 291633"/>
                  <a:gd name="connsiteX69" fmla="*/ 206576 w 295220"/>
                  <a:gd name="connsiteY69" fmla="*/ 281316 h 291633"/>
                  <a:gd name="connsiteX70" fmla="*/ 225397 w 295220"/>
                  <a:gd name="connsiteY70" fmla="*/ 272278 h 291633"/>
                  <a:gd name="connsiteX71" fmla="*/ 234194 w 295220"/>
                  <a:gd name="connsiteY71" fmla="*/ 266724 h 291633"/>
                  <a:gd name="connsiteX72" fmla="*/ 242658 w 295220"/>
                  <a:gd name="connsiteY72" fmla="*/ 260300 h 291633"/>
                  <a:gd name="connsiteX73" fmla="*/ 249673 w 295220"/>
                  <a:gd name="connsiteY73" fmla="*/ 254310 h 291633"/>
                  <a:gd name="connsiteX74" fmla="*/ 252346 w 295220"/>
                  <a:gd name="connsiteY74" fmla="*/ 251806 h 291633"/>
                  <a:gd name="connsiteX75" fmla="*/ 254239 w 295220"/>
                  <a:gd name="connsiteY75" fmla="*/ 249955 h 291633"/>
                  <a:gd name="connsiteX76" fmla="*/ 256132 w 295220"/>
                  <a:gd name="connsiteY76" fmla="*/ 248103 h 291633"/>
                  <a:gd name="connsiteX77" fmla="*/ 259585 w 295220"/>
                  <a:gd name="connsiteY77" fmla="*/ 244510 h 291633"/>
                  <a:gd name="connsiteX78" fmla="*/ 268939 w 295220"/>
                  <a:gd name="connsiteY78" fmla="*/ 233076 h 291633"/>
                  <a:gd name="connsiteX79" fmla="*/ 274730 w 295220"/>
                  <a:gd name="connsiteY79" fmla="*/ 224473 h 291633"/>
                  <a:gd name="connsiteX80" fmla="*/ 279741 w 295220"/>
                  <a:gd name="connsiteY80" fmla="*/ 215435 h 291633"/>
                  <a:gd name="connsiteX81" fmla="*/ 284084 w 295220"/>
                  <a:gd name="connsiteY81" fmla="*/ 206070 h 291633"/>
                  <a:gd name="connsiteX82" fmla="*/ 287648 w 295220"/>
                  <a:gd name="connsiteY82" fmla="*/ 196270 h 291633"/>
                  <a:gd name="connsiteX83" fmla="*/ 291546 w 295220"/>
                  <a:gd name="connsiteY83" fmla="*/ 181896 h 291633"/>
                  <a:gd name="connsiteX84" fmla="*/ 293884 w 295220"/>
                  <a:gd name="connsiteY84" fmla="*/ 168284 h 291633"/>
                  <a:gd name="connsiteX85" fmla="*/ 294886 w 295220"/>
                  <a:gd name="connsiteY85" fmla="*/ 157177 h 291633"/>
                  <a:gd name="connsiteX86" fmla="*/ 295221 w 295220"/>
                  <a:gd name="connsiteY86" fmla="*/ 145634 h 291633"/>
                  <a:gd name="connsiteX87" fmla="*/ 262591 w 295220"/>
                  <a:gd name="connsiteY87" fmla="*/ 160661 h 291633"/>
                  <a:gd name="connsiteX88" fmla="*/ 260921 w 295220"/>
                  <a:gd name="connsiteY88" fmla="*/ 172422 h 291633"/>
                  <a:gd name="connsiteX89" fmla="*/ 257469 w 295220"/>
                  <a:gd name="connsiteY89" fmla="*/ 185816 h 291633"/>
                  <a:gd name="connsiteX90" fmla="*/ 255130 w 295220"/>
                  <a:gd name="connsiteY90" fmla="*/ 192241 h 291633"/>
                  <a:gd name="connsiteX91" fmla="*/ 250119 w 295220"/>
                  <a:gd name="connsiteY91" fmla="*/ 203130 h 291633"/>
                  <a:gd name="connsiteX92" fmla="*/ 244217 w 295220"/>
                  <a:gd name="connsiteY92" fmla="*/ 212822 h 291633"/>
                  <a:gd name="connsiteX93" fmla="*/ 240319 w 295220"/>
                  <a:gd name="connsiteY93" fmla="*/ 218158 h 291633"/>
                  <a:gd name="connsiteX94" fmla="*/ 237869 w 295220"/>
                  <a:gd name="connsiteY94" fmla="*/ 221207 h 291633"/>
                  <a:gd name="connsiteX95" fmla="*/ 234194 w 295220"/>
                  <a:gd name="connsiteY95" fmla="*/ 225236 h 291633"/>
                  <a:gd name="connsiteX96" fmla="*/ 232524 w 295220"/>
                  <a:gd name="connsiteY96" fmla="*/ 226978 h 291633"/>
                  <a:gd name="connsiteX97" fmla="*/ 231410 w 295220"/>
                  <a:gd name="connsiteY97" fmla="*/ 228176 h 291633"/>
                  <a:gd name="connsiteX98" fmla="*/ 230185 w 295220"/>
                  <a:gd name="connsiteY98" fmla="*/ 229374 h 291633"/>
                  <a:gd name="connsiteX99" fmla="*/ 228626 w 295220"/>
                  <a:gd name="connsiteY99" fmla="*/ 230789 h 291633"/>
                  <a:gd name="connsiteX100" fmla="*/ 225174 w 295220"/>
                  <a:gd name="connsiteY100" fmla="*/ 233838 h 291633"/>
                  <a:gd name="connsiteX101" fmla="*/ 219940 w 295220"/>
                  <a:gd name="connsiteY101" fmla="*/ 237976 h 291633"/>
                  <a:gd name="connsiteX102" fmla="*/ 214483 w 295220"/>
                  <a:gd name="connsiteY102" fmla="*/ 241788 h 291633"/>
                  <a:gd name="connsiteX103" fmla="*/ 203681 w 295220"/>
                  <a:gd name="connsiteY103" fmla="*/ 247886 h 291633"/>
                  <a:gd name="connsiteX104" fmla="*/ 191320 w 295220"/>
                  <a:gd name="connsiteY104" fmla="*/ 253004 h 291633"/>
                  <a:gd name="connsiteX105" fmla="*/ 178068 w 295220"/>
                  <a:gd name="connsiteY105" fmla="*/ 256706 h 291633"/>
                  <a:gd name="connsiteX106" fmla="*/ 163925 w 295220"/>
                  <a:gd name="connsiteY106" fmla="*/ 258993 h 291633"/>
                  <a:gd name="connsiteX107" fmla="*/ 148891 w 295220"/>
                  <a:gd name="connsiteY107" fmla="*/ 259864 h 291633"/>
                  <a:gd name="connsiteX108" fmla="*/ 133746 w 295220"/>
                  <a:gd name="connsiteY108" fmla="*/ 259319 h 291633"/>
                  <a:gd name="connsiteX109" fmla="*/ 119491 w 295220"/>
                  <a:gd name="connsiteY109" fmla="*/ 257250 h 291633"/>
                  <a:gd name="connsiteX110" fmla="*/ 106239 w 295220"/>
                  <a:gd name="connsiteY110" fmla="*/ 253766 h 291633"/>
                  <a:gd name="connsiteX111" fmla="*/ 93767 w 295220"/>
                  <a:gd name="connsiteY111" fmla="*/ 248866 h 291633"/>
                  <a:gd name="connsiteX112" fmla="*/ 82185 w 295220"/>
                  <a:gd name="connsiteY112" fmla="*/ 242441 h 291633"/>
                  <a:gd name="connsiteX113" fmla="*/ 71383 w 295220"/>
                  <a:gd name="connsiteY113" fmla="*/ 234601 h 291633"/>
                  <a:gd name="connsiteX114" fmla="*/ 61472 w 295220"/>
                  <a:gd name="connsiteY114" fmla="*/ 225345 h 291633"/>
                  <a:gd name="connsiteX115" fmla="*/ 57017 w 295220"/>
                  <a:gd name="connsiteY115" fmla="*/ 220444 h 291633"/>
                  <a:gd name="connsiteX116" fmla="*/ 52897 w 295220"/>
                  <a:gd name="connsiteY116" fmla="*/ 215217 h 291633"/>
                  <a:gd name="connsiteX117" fmla="*/ 45770 w 295220"/>
                  <a:gd name="connsiteY117" fmla="*/ 204219 h 291633"/>
                  <a:gd name="connsiteX118" fmla="*/ 40090 w 295220"/>
                  <a:gd name="connsiteY118" fmla="*/ 192459 h 291633"/>
                  <a:gd name="connsiteX119" fmla="*/ 35859 w 295220"/>
                  <a:gd name="connsiteY119" fmla="*/ 179827 h 291633"/>
                  <a:gd name="connsiteX120" fmla="*/ 33075 w 295220"/>
                  <a:gd name="connsiteY120" fmla="*/ 166215 h 291633"/>
                  <a:gd name="connsiteX121" fmla="*/ 31738 w 295220"/>
                  <a:gd name="connsiteY121" fmla="*/ 151732 h 291633"/>
                  <a:gd name="connsiteX122" fmla="*/ 31627 w 295220"/>
                  <a:gd name="connsiteY122" fmla="*/ 144218 h 291633"/>
                  <a:gd name="connsiteX123" fmla="*/ 31850 w 295220"/>
                  <a:gd name="connsiteY123" fmla="*/ 136705 h 291633"/>
                  <a:gd name="connsiteX124" fmla="*/ 33520 w 295220"/>
                  <a:gd name="connsiteY124" fmla="*/ 122331 h 291633"/>
                  <a:gd name="connsiteX125" fmla="*/ 36638 w 295220"/>
                  <a:gd name="connsiteY125" fmla="*/ 108937 h 291633"/>
                  <a:gd name="connsiteX126" fmla="*/ 41204 w 295220"/>
                  <a:gd name="connsiteY126" fmla="*/ 96414 h 291633"/>
                  <a:gd name="connsiteX127" fmla="*/ 47217 w 295220"/>
                  <a:gd name="connsiteY127" fmla="*/ 84653 h 291633"/>
                  <a:gd name="connsiteX128" fmla="*/ 54679 w 295220"/>
                  <a:gd name="connsiteY128" fmla="*/ 73764 h 291633"/>
                  <a:gd name="connsiteX129" fmla="*/ 63699 w 295220"/>
                  <a:gd name="connsiteY129" fmla="*/ 63637 h 291633"/>
                  <a:gd name="connsiteX130" fmla="*/ 73833 w 295220"/>
                  <a:gd name="connsiteY130" fmla="*/ 54599 h 291633"/>
                  <a:gd name="connsiteX131" fmla="*/ 84746 w 295220"/>
                  <a:gd name="connsiteY131" fmla="*/ 47085 h 291633"/>
                  <a:gd name="connsiteX132" fmla="*/ 96439 w 295220"/>
                  <a:gd name="connsiteY132" fmla="*/ 40987 h 291633"/>
                  <a:gd name="connsiteX133" fmla="*/ 108912 w 295220"/>
                  <a:gd name="connsiteY133" fmla="*/ 36304 h 291633"/>
                  <a:gd name="connsiteX134" fmla="*/ 122275 w 295220"/>
                  <a:gd name="connsiteY134" fmla="*/ 33038 h 291633"/>
                  <a:gd name="connsiteX135" fmla="*/ 136641 w 295220"/>
                  <a:gd name="connsiteY135" fmla="*/ 31295 h 291633"/>
                  <a:gd name="connsiteX136" fmla="*/ 144214 w 295220"/>
                  <a:gd name="connsiteY136" fmla="*/ 30969 h 291633"/>
                  <a:gd name="connsiteX137" fmla="*/ 151786 w 295220"/>
                  <a:gd name="connsiteY137" fmla="*/ 30969 h 291633"/>
                  <a:gd name="connsiteX138" fmla="*/ 166597 w 295220"/>
                  <a:gd name="connsiteY138" fmla="*/ 32166 h 291633"/>
                  <a:gd name="connsiteX139" fmla="*/ 180518 w 295220"/>
                  <a:gd name="connsiteY139" fmla="*/ 34780 h 291633"/>
                  <a:gd name="connsiteX140" fmla="*/ 193547 w 295220"/>
                  <a:gd name="connsiteY140" fmla="*/ 38809 h 291633"/>
                  <a:gd name="connsiteX141" fmla="*/ 205686 w 295220"/>
                  <a:gd name="connsiteY141" fmla="*/ 44363 h 291633"/>
                  <a:gd name="connsiteX142" fmla="*/ 217044 w 295220"/>
                  <a:gd name="connsiteY142" fmla="*/ 51332 h 291633"/>
                  <a:gd name="connsiteX143" fmla="*/ 227512 w 295220"/>
                  <a:gd name="connsiteY143" fmla="*/ 59717 h 291633"/>
                  <a:gd name="connsiteX144" fmla="*/ 232412 w 295220"/>
                  <a:gd name="connsiteY144" fmla="*/ 64399 h 291633"/>
                  <a:gd name="connsiteX145" fmla="*/ 236978 w 295220"/>
                  <a:gd name="connsiteY145" fmla="*/ 69299 h 291633"/>
                  <a:gd name="connsiteX146" fmla="*/ 244885 w 295220"/>
                  <a:gd name="connsiteY146" fmla="*/ 79862 h 291633"/>
                  <a:gd name="connsiteX147" fmla="*/ 251455 w 295220"/>
                  <a:gd name="connsiteY147" fmla="*/ 91187 h 291633"/>
                  <a:gd name="connsiteX148" fmla="*/ 256578 w 295220"/>
                  <a:gd name="connsiteY148" fmla="*/ 103383 h 291633"/>
                  <a:gd name="connsiteX149" fmla="*/ 260253 w 295220"/>
                  <a:gd name="connsiteY149" fmla="*/ 116450 h 291633"/>
                  <a:gd name="connsiteX150" fmla="*/ 262369 w 295220"/>
                  <a:gd name="connsiteY150" fmla="*/ 130498 h 291633"/>
                  <a:gd name="connsiteX151" fmla="*/ 263148 w 295220"/>
                  <a:gd name="connsiteY151" fmla="*/ 145416 h 291633"/>
                  <a:gd name="connsiteX152" fmla="*/ 262591 w 295220"/>
                  <a:gd name="connsiteY152" fmla="*/ 160661 h 291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</a:cxnLst>
                <a:rect l="l" t="t" r="r" b="b"/>
                <a:pathLst>
                  <a:path w="295220" h="291633">
                    <a:moveTo>
                      <a:pt x="295221" y="145634"/>
                    </a:moveTo>
                    <a:cubicBezTo>
                      <a:pt x="295221" y="138120"/>
                      <a:pt x="294775" y="130607"/>
                      <a:pt x="293884" y="123093"/>
                    </a:cubicBezTo>
                    <a:cubicBezTo>
                      <a:pt x="293439" y="119500"/>
                      <a:pt x="292882" y="115906"/>
                      <a:pt x="292214" y="112312"/>
                    </a:cubicBezTo>
                    <a:cubicBezTo>
                      <a:pt x="291546" y="108828"/>
                      <a:pt x="290766" y="105343"/>
                      <a:pt x="289764" y="101859"/>
                    </a:cubicBezTo>
                    <a:cubicBezTo>
                      <a:pt x="287871" y="95107"/>
                      <a:pt x="285643" y="88465"/>
                      <a:pt x="282748" y="82149"/>
                    </a:cubicBezTo>
                    <a:cubicBezTo>
                      <a:pt x="280855" y="77684"/>
                      <a:pt x="278628" y="73328"/>
                      <a:pt x="276178" y="69190"/>
                    </a:cubicBezTo>
                    <a:cubicBezTo>
                      <a:pt x="274396" y="66250"/>
                      <a:pt x="272614" y="63310"/>
                      <a:pt x="270610" y="60479"/>
                    </a:cubicBezTo>
                    <a:cubicBezTo>
                      <a:pt x="268605" y="57648"/>
                      <a:pt x="266601" y="54816"/>
                      <a:pt x="264373" y="52094"/>
                    </a:cubicBezTo>
                    <a:cubicBezTo>
                      <a:pt x="261589" y="48609"/>
                      <a:pt x="258471" y="45234"/>
                      <a:pt x="255353" y="42076"/>
                    </a:cubicBezTo>
                    <a:cubicBezTo>
                      <a:pt x="255019" y="41749"/>
                      <a:pt x="254573" y="41314"/>
                      <a:pt x="254239" y="40987"/>
                    </a:cubicBezTo>
                    <a:cubicBezTo>
                      <a:pt x="253905" y="40660"/>
                      <a:pt x="253571" y="40334"/>
                      <a:pt x="253237" y="40116"/>
                    </a:cubicBezTo>
                    <a:cubicBezTo>
                      <a:pt x="253014" y="39898"/>
                      <a:pt x="252903" y="39789"/>
                      <a:pt x="252680" y="39571"/>
                    </a:cubicBezTo>
                    <a:cubicBezTo>
                      <a:pt x="252569" y="39462"/>
                      <a:pt x="252346" y="39245"/>
                      <a:pt x="252235" y="39027"/>
                    </a:cubicBezTo>
                    <a:cubicBezTo>
                      <a:pt x="251567" y="38482"/>
                      <a:pt x="250898" y="37829"/>
                      <a:pt x="250230" y="37284"/>
                    </a:cubicBezTo>
                    <a:cubicBezTo>
                      <a:pt x="249228" y="36413"/>
                      <a:pt x="248226" y="35433"/>
                      <a:pt x="247112" y="34562"/>
                    </a:cubicBezTo>
                    <a:cubicBezTo>
                      <a:pt x="246110" y="33691"/>
                      <a:pt x="245108" y="32820"/>
                      <a:pt x="243994" y="31949"/>
                    </a:cubicBezTo>
                    <a:cubicBezTo>
                      <a:pt x="242658" y="30860"/>
                      <a:pt x="241321" y="29771"/>
                      <a:pt x="239874" y="28682"/>
                    </a:cubicBezTo>
                    <a:cubicBezTo>
                      <a:pt x="238537" y="27593"/>
                      <a:pt x="237090" y="26613"/>
                      <a:pt x="235642" y="25633"/>
                    </a:cubicBezTo>
                    <a:cubicBezTo>
                      <a:pt x="234194" y="24653"/>
                      <a:pt x="232858" y="23673"/>
                      <a:pt x="231299" y="22802"/>
                    </a:cubicBezTo>
                    <a:cubicBezTo>
                      <a:pt x="229851" y="21822"/>
                      <a:pt x="228292" y="20950"/>
                      <a:pt x="226844" y="20079"/>
                    </a:cubicBezTo>
                    <a:cubicBezTo>
                      <a:pt x="224394" y="18664"/>
                      <a:pt x="221944" y="17357"/>
                      <a:pt x="219494" y="16050"/>
                    </a:cubicBezTo>
                    <a:cubicBezTo>
                      <a:pt x="216599" y="14526"/>
                      <a:pt x="213592" y="13219"/>
                      <a:pt x="210697" y="11912"/>
                    </a:cubicBezTo>
                    <a:cubicBezTo>
                      <a:pt x="207467" y="10497"/>
                      <a:pt x="204238" y="9299"/>
                      <a:pt x="200786" y="8210"/>
                    </a:cubicBezTo>
                    <a:cubicBezTo>
                      <a:pt x="194104" y="5923"/>
                      <a:pt x="187199" y="4181"/>
                      <a:pt x="180072" y="2874"/>
                    </a:cubicBezTo>
                    <a:cubicBezTo>
                      <a:pt x="172834" y="1458"/>
                      <a:pt x="165372" y="696"/>
                      <a:pt x="158023" y="261"/>
                    </a:cubicBezTo>
                    <a:cubicBezTo>
                      <a:pt x="154236" y="43"/>
                      <a:pt x="150339" y="-66"/>
                      <a:pt x="146552" y="43"/>
                    </a:cubicBezTo>
                    <a:cubicBezTo>
                      <a:pt x="142655" y="43"/>
                      <a:pt x="138868" y="152"/>
                      <a:pt x="134971" y="478"/>
                    </a:cubicBezTo>
                    <a:cubicBezTo>
                      <a:pt x="127509" y="914"/>
                      <a:pt x="120160" y="1894"/>
                      <a:pt x="112921" y="3310"/>
                    </a:cubicBezTo>
                    <a:cubicBezTo>
                      <a:pt x="105905" y="4725"/>
                      <a:pt x="99001" y="6576"/>
                      <a:pt x="92208" y="8972"/>
                    </a:cubicBezTo>
                    <a:cubicBezTo>
                      <a:pt x="88867" y="10061"/>
                      <a:pt x="85637" y="11368"/>
                      <a:pt x="82408" y="12783"/>
                    </a:cubicBezTo>
                    <a:cubicBezTo>
                      <a:pt x="79290" y="14199"/>
                      <a:pt x="76060" y="15723"/>
                      <a:pt x="73053" y="17357"/>
                    </a:cubicBezTo>
                    <a:cubicBezTo>
                      <a:pt x="69935" y="18990"/>
                      <a:pt x="66929" y="20733"/>
                      <a:pt x="64033" y="22584"/>
                    </a:cubicBezTo>
                    <a:cubicBezTo>
                      <a:pt x="61138" y="24435"/>
                      <a:pt x="58242" y="26395"/>
                      <a:pt x="55458" y="28573"/>
                    </a:cubicBezTo>
                    <a:cubicBezTo>
                      <a:pt x="49890" y="32820"/>
                      <a:pt x="44545" y="37393"/>
                      <a:pt x="39645" y="42403"/>
                    </a:cubicBezTo>
                    <a:cubicBezTo>
                      <a:pt x="37195" y="44907"/>
                      <a:pt x="34856" y="47412"/>
                      <a:pt x="32629" y="50025"/>
                    </a:cubicBezTo>
                    <a:cubicBezTo>
                      <a:pt x="30402" y="52639"/>
                      <a:pt x="28286" y="55361"/>
                      <a:pt x="26170" y="58192"/>
                    </a:cubicBezTo>
                    <a:cubicBezTo>
                      <a:pt x="25168" y="59608"/>
                      <a:pt x="24166" y="61023"/>
                      <a:pt x="23275" y="62439"/>
                    </a:cubicBezTo>
                    <a:cubicBezTo>
                      <a:pt x="22384" y="63855"/>
                      <a:pt x="21381" y="65379"/>
                      <a:pt x="20491" y="66795"/>
                    </a:cubicBezTo>
                    <a:cubicBezTo>
                      <a:pt x="18709" y="69735"/>
                      <a:pt x="17038" y="72675"/>
                      <a:pt x="15479" y="75724"/>
                    </a:cubicBezTo>
                    <a:cubicBezTo>
                      <a:pt x="12361" y="81931"/>
                      <a:pt x="9689" y="88356"/>
                      <a:pt x="7573" y="94889"/>
                    </a:cubicBezTo>
                    <a:cubicBezTo>
                      <a:pt x="7016" y="96523"/>
                      <a:pt x="6459" y="98265"/>
                      <a:pt x="6014" y="99899"/>
                    </a:cubicBezTo>
                    <a:cubicBezTo>
                      <a:pt x="5568" y="101641"/>
                      <a:pt x="5123" y="103274"/>
                      <a:pt x="4677" y="105017"/>
                    </a:cubicBezTo>
                    <a:cubicBezTo>
                      <a:pt x="3786" y="108501"/>
                      <a:pt x="3118" y="111986"/>
                      <a:pt x="2450" y="115470"/>
                    </a:cubicBezTo>
                    <a:cubicBezTo>
                      <a:pt x="1782" y="119173"/>
                      <a:pt x="1336" y="122766"/>
                      <a:pt x="891" y="126469"/>
                    </a:cubicBezTo>
                    <a:cubicBezTo>
                      <a:pt x="557" y="130171"/>
                      <a:pt x="223" y="133874"/>
                      <a:pt x="111" y="137576"/>
                    </a:cubicBezTo>
                    <a:cubicBezTo>
                      <a:pt x="0" y="139536"/>
                      <a:pt x="0" y="141387"/>
                      <a:pt x="0" y="143238"/>
                    </a:cubicBezTo>
                    <a:cubicBezTo>
                      <a:pt x="0" y="145198"/>
                      <a:pt x="0" y="147050"/>
                      <a:pt x="0" y="149010"/>
                    </a:cubicBezTo>
                    <a:cubicBezTo>
                      <a:pt x="0" y="150861"/>
                      <a:pt x="111" y="152821"/>
                      <a:pt x="223" y="154672"/>
                    </a:cubicBezTo>
                    <a:cubicBezTo>
                      <a:pt x="334" y="156632"/>
                      <a:pt x="445" y="158484"/>
                      <a:pt x="557" y="160335"/>
                    </a:cubicBezTo>
                    <a:cubicBezTo>
                      <a:pt x="1114" y="167631"/>
                      <a:pt x="2116" y="174818"/>
                      <a:pt x="3675" y="182005"/>
                    </a:cubicBezTo>
                    <a:cubicBezTo>
                      <a:pt x="4454" y="185489"/>
                      <a:pt x="5345" y="188974"/>
                      <a:pt x="6348" y="192350"/>
                    </a:cubicBezTo>
                    <a:cubicBezTo>
                      <a:pt x="7350" y="195725"/>
                      <a:pt x="8464" y="198992"/>
                      <a:pt x="9689" y="202259"/>
                    </a:cubicBezTo>
                    <a:cubicBezTo>
                      <a:pt x="12138" y="208684"/>
                      <a:pt x="15034" y="215000"/>
                      <a:pt x="18486" y="220989"/>
                    </a:cubicBezTo>
                    <a:cubicBezTo>
                      <a:pt x="20156" y="224038"/>
                      <a:pt x="22050" y="226978"/>
                      <a:pt x="23943" y="229809"/>
                    </a:cubicBezTo>
                    <a:cubicBezTo>
                      <a:pt x="25836" y="232640"/>
                      <a:pt x="27952" y="235472"/>
                      <a:pt x="30068" y="238194"/>
                    </a:cubicBezTo>
                    <a:cubicBezTo>
                      <a:pt x="32295" y="240916"/>
                      <a:pt x="34522" y="243639"/>
                      <a:pt x="36861" y="246143"/>
                    </a:cubicBezTo>
                    <a:cubicBezTo>
                      <a:pt x="39199" y="248757"/>
                      <a:pt x="41761" y="251261"/>
                      <a:pt x="44322" y="253657"/>
                    </a:cubicBezTo>
                    <a:cubicBezTo>
                      <a:pt x="46883" y="256053"/>
                      <a:pt x="49556" y="258339"/>
                      <a:pt x="52229" y="260517"/>
                    </a:cubicBezTo>
                    <a:cubicBezTo>
                      <a:pt x="54901" y="262695"/>
                      <a:pt x="57685" y="264764"/>
                      <a:pt x="60581" y="266724"/>
                    </a:cubicBezTo>
                    <a:cubicBezTo>
                      <a:pt x="63476" y="268684"/>
                      <a:pt x="66372" y="270536"/>
                      <a:pt x="69379" y="272278"/>
                    </a:cubicBezTo>
                    <a:cubicBezTo>
                      <a:pt x="72385" y="274020"/>
                      <a:pt x="75503" y="275654"/>
                      <a:pt x="78510" y="277069"/>
                    </a:cubicBezTo>
                    <a:cubicBezTo>
                      <a:pt x="84746" y="280118"/>
                      <a:pt x="91317" y="282623"/>
                      <a:pt x="97999" y="284692"/>
                    </a:cubicBezTo>
                    <a:cubicBezTo>
                      <a:pt x="101451" y="285672"/>
                      <a:pt x="104903" y="286652"/>
                      <a:pt x="108355" y="287414"/>
                    </a:cubicBezTo>
                    <a:cubicBezTo>
                      <a:pt x="111807" y="288176"/>
                      <a:pt x="115482" y="288939"/>
                      <a:pt x="119046" y="289483"/>
                    </a:cubicBezTo>
                    <a:cubicBezTo>
                      <a:pt x="126507" y="290681"/>
                      <a:pt x="133968" y="291334"/>
                      <a:pt x="141541" y="291552"/>
                    </a:cubicBezTo>
                    <a:cubicBezTo>
                      <a:pt x="145327" y="291661"/>
                      <a:pt x="149225" y="291661"/>
                      <a:pt x="153011" y="291552"/>
                    </a:cubicBezTo>
                    <a:cubicBezTo>
                      <a:pt x="156909" y="291443"/>
                      <a:pt x="160695" y="291225"/>
                      <a:pt x="164482" y="290899"/>
                    </a:cubicBezTo>
                    <a:cubicBezTo>
                      <a:pt x="171831" y="290245"/>
                      <a:pt x="179070" y="289156"/>
                      <a:pt x="186197" y="287523"/>
                    </a:cubicBezTo>
                    <a:cubicBezTo>
                      <a:pt x="189649" y="286761"/>
                      <a:pt x="193102" y="285781"/>
                      <a:pt x="196554" y="284801"/>
                    </a:cubicBezTo>
                    <a:cubicBezTo>
                      <a:pt x="199895" y="283712"/>
                      <a:pt x="203236" y="282623"/>
                      <a:pt x="206576" y="281316"/>
                    </a:cubicBezTo>
                    <a:cubicBezTo>
                      <a:pt x="213035" y="278812"/>
                      <a:pt x="219383" y="275762"/>
                      <a:pt x="225397" y="272278"/>
                    </a:cubicBezTo>
                    <a:cubicBezTo>
                      <a:pt x="228403" y="270536"/>
                      <a:pt x="231410" y="268684"/>
                      <a:pt x="234194" y="266724"/>
                    </a:cubicBezTo>
                    <a:cubicBezTo>
                      <a:pt x="237201" y="264546"/>
                      <a:pt x="239985" y="262477"/>
                      <a:pt x="242658" y="260300"/>
                    </a:cubicBezTo>
                    <a:cubicBezTo>
                      <a:pt x="245108" y="258339"/>
                      <a:pt x="247446" y="256379"/>
                      <a:pt x="249673" y="254310"/>
                    </a:cubicBezTo>
                    <a:cubicBezTo>
                      <a:pt x="250564" y="253439"/>
                      <a:pt x="251455" y="252677"/>
                      <a:pt x="252346" y="251806"/>
                    </a:cubicBezTo>
                    <a:cubicBezTo>
                      <a:pt x="253014" y="251261"/>
                      <a:pt x="253571" y="250608"/>
                      <a:pt x="254239" y="249955"/>
                    </a:cubicBezTo>
                    <a:cubicBezTo>
                      <a:pt x="254907" y="249301"/>
                      <a:pt x="255464" y="248757"/>
                      <a:pt x="256132" y="248103"/>
                    </a:cubicBezTo>
                    <a:cubicBezTo>
                      <a:pt x="257246" y="246906"/>
                      <a:pt x="258471" y="245708"/>
                      <a:pt x="259585" y="244510"/>
                    </a:cubicBezTo>
                    <a:cubicBezTo>
                      <a:pt x="262926" y="240916"/>
                      <a:pt x="266044" y="236996"/>
                      <a:pt x="268939" y="233076"/>
                    </a:cubicBezTo>
                    <a:cubicBezTo>
                      <a:pt x="270944" y="230245"/>
                      <a:pt x="272837" y="227414"/>
                      <a:pt x="274730" y="224473"/>
                    </a:cubicBezTo>
                    <a:cubicBezTo>
                      <a:pt x="276512" y="221533"/>
                      <a:pt x="278182" y="218484"/>
                      <a:pt x="279741" y="215435"/>
                    </a:cubicBezTo>
                    <a:cubicBezTo>
                      <a:pt x="281300" y="212386"/>
                      <a:pt x="282748" y="209228"/>
                      <a:pt x="284084" y="206070"/>
                    </a:cubicBezTo>
                    <a:cubicBezTo>
                      <a:pt x="285421" y="202803"/>
                      <a:pt x="286646" y="199646"/>
                      <a:pt x="287648" y="196270"/>
                    </a:cubicBezTo>
                    <a:cubicBezTo>
                      <a:pt x="289207" y="191478"/>
                      <a:pt x="290543" y="186687"/>
                      <a:pt x="291546" y="181896"/>
                    </a:cubicBezTo>
                    <a:cubicBezTo>
                      <a:pt x="292548" y="177431"/>
                      <a:pt x="293327" y="172858"/>
                      <a:pt x="293884" y="168284"/>
                    </a:cubicBezTo>
                    <a:cubicBezTo>
                      <a:pt x="294330" y="164582"/>
                      <a:pt x="294664" y="160879"/>
                      <a:pt x="294886" y="157177"/>
                    </a:cubicBezTo>
                    <a:cubicBezTo>
                      <a:pt x="295109" y="153257"/>
                      <a:pt x="295221" y="149445"/>
                      <a:pt x="295221" y="145634"/>
                    </a:cubicBezTo>
                    <a:moveTo>
                      <a:pt x="262591" y="160661"/>
                    </a:moveTo>
                    <a:cubicBezTo>
                      <a:pt x="262257" y="164582"/>
                      <a:pt x="261701" y="168611"/>
                      <a:pt x="260921" y="172422"/>
                    </a:cubicBezTo>
                    <a:cubicBezTo>
                      <a:pt x="260030" y="176887"/>
                      <a:pt x="258917" y="181351"/>
                      <a:pt x="257469" y="185816"/>
                    </a:cubicBezTo>
                    <a:cubicBezTo>
                      <a:pt x="256801" y="187994"/>
                      <a:pt x="256021" y="190063"/>
                      <a:pt x="255130" y="192241"/>
                    </a:cubicBezTo>
                    <a:cubicBezTo>
                      <a:pt x="253682" y="195943"/>
                      <a:pt x="252012" y="199537"/>
                      <a:pt x="250119" y="203130"/>
                    </a:cubicBezTo>
                    <a:cubicBezTo>
                      <a:pt x="248337" y="206506"/>
                      <a:pt x="246333" y="209664"/>
                      <a:pt x="244217" y="212822"/>
                    </a:cubicBezTo>
                    <a:cubicBezTo>
                      <a:pt x="242992" y="214673"/>
                      <a:pt x="241655" y="216415"/>
                      <a:pt x="240319" y="218158"/>
                    </a:cubicBezTo>
                    <a:cubicBezTo>
                      <a:pt x="239540" y="219138"/>
                      <a:pt x="238649" y="220227"/>
                      <a:pt x="237869" y="221207"/>
                    </a:cubicBezTo>
                    <a:cubicBezTo>
                      <a:pt x="236644" y="222622"/>
                      <a:pt x="235419" y="224038"/>
                      <a:pt x="234194" y="225236"/>
                    </a:cubicBezTo>
                    <a:cubicBezTo>
                      <a:pt x="233637" y="225780"/>
                      <a:pt x="233081" y="226433"/>
                      <a:pt x="232524" y="226978"/>
                    </a:cubicBezTo>
                    <a:cubicBezTo>
                      <a:pt x="232190" y="227414"/>
                      <a:pt x="231744" y="227740"/>
                      <a:pt x="231410" y="228176"/>
                    </a:cubicBezTo>
                    <a:cubicBezTo>
                      <a:pt x="230965" y="228611"/>
                      <a:pt x="230631" y="228938"/>
                      <a:pt x="230185" y="229374"/>
                    </a:cubicBezTo>
                    <a:cubicBezTo>
                      <a:pt x="229740" y="229809"/>
                      <a:pt x="229183" y="230245"/>
                      <a:pt x="228626" y="230789"/>
                    </a:cubicBezTo>
                    <a:cubicBezTo>
                      <a:pt x="227512" y="231878"/>
                      <a:pt x="226287" y="232858"/>
                      <a:pt x="225174" y="233838"/>
                    </a:cubicBezTo>
                    <a:cubicBezTo>
                      <a:pt x="223503" y="235254"/>
                      <a:pt x="221722" y="236669"/>
                      <a:pt x="219940" y="237976"/>
                    </a:cubicBezTo>
                    <a:cubicBezTo>
                      <a:pt x="218158" y="239283"/>
                      <a:pt x="216376" y="240590"/>
                      <a:pt x="214483" y="241788"/>
                    </a:cubicBezTo>
                    <a:cubicBezTo>
                      <a:pt x="211031" y="243965"/>
                      <a:pt x="207356" y="246034"/>
                      <a:pt x="203681" y="247886"/>
                    </a:cubicBezTo>
                    <a:cubicBezTo>
                      <a:pt x="199672" y="249846"/>
                      <a:pt x="195552" y="251588"/>
                      <a:pt x="191320" y="253004"/>
                    </a:cubicBezTo>
                    <a:cubicBezTo>
                      <a:pt x="186977" y="254528"/>
                      <a:pt x="182634" y="255726"/>
                      <a:pt x="178068" y="256706"/>
                    </a:cubicBezTo>
                    <a:cubicBezTo>
                      <a:pt x="173391" y="257686"/>
                      <a:pt x="168713" y="258448"/>
                      <a:pt x="163925" y="258993"/>
                    </a:cubicBezTo>
                    <a:cubicBezTo>
                      <a:pt x="158914" y="259537"/>
                      <a:pt x="153902" y="259864"/>
                      <a:pt x="148891" y="259864"/>
                    </a:cubicBezTo>
                    <a:cubicBezTo>
                      <a:pt x="143880" y="259864"/>
                      <a:pt x="138757" y="259755"/>
                      <a:pt x="133746" y="259319"/>
                    </a:cubicBezTo>
                    <a:cubicBezTo>
                      <a:pt x="128957" y="258884"/>
                      <a:pt x="124280" y="258231"/>
                      <a:pt x="119491" y="257250"/>
                    </a:cubicBezTo>
                    <a:cubicBezTo>
                      <a:pt x="115037" y="256379"/>
                      <a:pt x="110582" y="255182"/>
                      <a:pt x="106239" y="253766"/>
                    </a:cubicBezTo>
                    <a:cubicBezTo>
                      <a:pt x="102008" y="252350"/>
                      <a:pt x="97887" y="250717"/>
                      <a:pt x="93767" y="248866"/>
                    </a:cubicBezTo>
                    <a:cubicBezTo>
                      <a:pt x="89869" y="246906"/>
                      <a:pt x="85971" y="244837"/>
                      <a:pt x="82185" y="242441"/>
                    </a:cubicBezTo>
                    <a:cubicBezTo>
                      <a:pt x="78399" y="240045"/>
                      <a:pt x="74835" y="237432"/>
                      <a:pt x="71383" y="234601"/>
                    </a:cubicBezTo>
                    <a:cubicBezTo>
                      <a:pt x="67931" y="231660"/>
                      <a:pt x="64590" y="228611"/>
                      <a:pt x="61472" y="225345"/>
                    </a:cubicBezTo>
                    <a:cubicBezTo>
                      <a:pt x="59913" y="223711"/>
                      <a:pt x="58465" y="222078"/>
                      <a:pt x="57017" y="220444"/>
                    </a:cubicBezTo>
                    <a:cubicBezTo>
                      <a:pt x="55570" y="218811"/>
                      <a:pt x="54233" y="217069"/>
                      <a:pt x="52897" y="215217"/>
                    </a:cubicBezTo>
                    <a:cubicBezTo>
                      <a:pt x="50336" y="211733"/>
                      <a:pt x="47886" y="208030"/>
                      <a:pt x="45770" y="204219"/>
                    </a:cubicBezTo>
                    <a:cubicBezTo>
                      <a:pt x="43654" y="200408"/>
                      <a:pt x="41761" y="196488"/>
                      <a:pt x="40090" y="192459"/>
                    </a:cubicBezTo>
                    <a:cubicBezTo>
                      <a:pt x="38420" y="188321"/>
                      <a:pt x="37084" y="184074"/>
                      <a:pt x="35859" y="179827"/>
                    </a:cubicBezTo>
                    <a:cubicBezTo>
                      <a:pt x="34634" y="175362"/>
                      <a:pt x="33743" y="170789"/>
                      <a:pt x="33075" y="166215"/>
                    </a:cubicBezTo>
                    <a:cubicBezTo>
                      <a:pt x="32406" y="161424"/>
                      <a:pt x="31961" y="156523"/>
                      <a:pt x="31738" y="151732"/>
                    </a:cubicBezTo>
                    <a:cubicBezTo>
                      <a:pt x="31627" y="149228"/>
                      <a:pt x="31627" y="146723"/>
                      <a:pt x="31627" y="144218"/>
                    </a:cubicBezTo>
                    <a:cubicBezTo>
                      <a:pt x="31627" y="141714"/>
                      <a:pt x="31738" y="139209"/>
                      <a:pt x="31850" y="136705"/>
                    </a:cubicBezTo>
                    <a:cubicBezTo>
                      <a:pt x="32184" y="131913"/>
                      <a:pt x="32629" y="127122"/>
                      <a:pt x="33520" y="122331"/>
                    </a:cubicBezTo>
                    <a:cubicBezTo>
                      <a:pt x="34299" y="117866"/>
                      <a:pt x="35302" y="113401"/>
                      <a:pt x="36638" y="108937"/>
                    </a:cubicBezTo>
                    <a:cubicBezTo>
                      <a:pt x="37863" y="104690"/>
                      <a:pt x="39422" y="100443"/>
                      <a:pt x="41204" y="96414"/>
                    </a:cubicBezTo>
                    <a:cubicBezTo>
                      <a:pt x="42986" y="92385"/>
                      <a:pt x="44990" y="88465"/>
                      <a:pt x="47217" y="84653"/>
                    </a:cubicBezTo>
                    <a:cubicBezTo>
                      <a:pt x="49445" y="80842"/>
                      <a:pt x="52006" y="77249"/>
                      <a:pt x="54679" y="73764"/>
                    </a:cubicBezTo>
                    <a:cubicBezTo>
                      <a:pt x="57463" y="70170"/>
                      <a:pt x="60470" y="66795"/>
                      <a:pt x="63699" y="63637"/>
                    </a:cubicBezTo>
                    <a:cubicBezTo>
                      <a:pt x="66817" y="60479"/>
                      <a:pt x="70269" y="57430"/>
                      <a:pt x="73833" y="54599"/>
                    </a:cubicBezTo>
                    <a:cubicBezTo>
                      <a:pt x="77285" y="51876"/>
                      <a:pt x="80960" y="49372"/>
                      <a:pt x="84746" y="47085"/>
                    </a:cubicBezTo>
                    <a:cubicBezTo>
                      <a:pt x="88533" y="44798"/>
                      <a:pt x="92430" y="42729"/>
                      <a:pt x="96439" y="40987"/>
                    </a:cubicBezTo>
                    <a:cubicBezTo>
                      <a:pt x="100560" y="39136"/>
                      <a:pt x="104680" y="37611"/>
                      <a:pt x="108912" y="36304"/>
                    </a:cubicBezTo>
                    <a:cubicBezTo>
                      <a:pt x="113366" y="34998"/>
                      <a:pt x="117821" y="33909"/>
                      <a:pt x="122275" y="33038"/>
                    </a:cubicBezTo>
                    <a:cubicBezTo>
                      <a:pt x="127064" y="32166"/>
                      <a:pt x="131853" y="31622"/>
                      <a:pt x="136641" y="31295"/>
                    </a:cubicBezTo>
                    <a:cubicBezTo>
                      <a:pt x="139091" y="31186"/>
                      <a:pt x="141652" y="31078"/>
                      <a:pt x="144214" y="30969"/>
                    </a:cubicBezTo>
                    <a:cubicBezTo>
                      <a:pt x="146775" y="30969"/>
                      <a:pt x="149336" y="30969"/>
                      <a:pt x="151786" y="30969"/>
                    </a:cubicBezTo>
                    <a:cubicBezTo>
                      <a:pt x="156798" y="31078"/>
                      <a:pt x="161698" y="31513"/>
                      <a:pt x="166597" y="32166"/>
                    </a:cubicBezTo>
                    <a:cubicBezTo>
                      <a:pt x="171275" y="32820"/>
                      <a:pt x="175952" y="33691"/>
                      <a:pt x="180518" y="34780"/>
                    </a:cubicBezTo>
                    <a:cubicBezTo>
                      <a:pt x="184972" y="35869"/>
                      <a:pt x="189315" y="37284"/>
                      <a:pt x="193547" y="38809"/>
                    </a:cubicBezTo>
                    <a:cubicBezTo>
                      <a:pt x="197667" y="40442"/>
                      <a:pt x="201788" y="42294"/>
                      <a:pt x="205686" y="44363"/>
                    </a:cubicBezTo>
                    <a:cubicBezTo>
                      <a:pt x="209583" y="46432"/>
                      <a:pt x="213370" y="48718"/>
                      <a:pt x="217044" y="51332"/>
                    </a:cubicBezTo>
                    <a:cubicBezTo>
                      <a:pt x="220719" y="53945"/>
                      <a:pt x="224172" y="56777"/>
                      <a:pt x="227512" y="59717"/>
                    </a:cubicBezTo>
                    <a:cubicBezTo>
                      <a:pt x="229183" y="61241"/>
                      <a:pt x="230853" y="62766"/>
                      <a:pt x="232412" y="64399"/>
                    </a:cubicBezTo>
                    <a:cubicBezTo>
                      <a:pt x="233971" y="66033"/>
                      <a:pt x="235531" y="67666"/>
                      <a:pt x="236978" y="69299"/>
                    </a:cubicBezTo>
                    <a:cubicBezTo>
                      <a:pt x="239874" y="72675"/>
                      <a:pt x="242546" y="76160"/>
                      <a:pt x="244885" y="79862"/>
                    </a:cubicBezTo>
                    <a:cubicBezTo>
                      <a:pt x="247335" y="83456"/>
                      <a:pt x="249562" y="87267"/>
                      <a:pt x="251455" y="91187"/>
                    </a:cubicBezTo>
                    <a:cubicBezTo>
                      <a:pt x="253348" y="95107"/>
                      <a:pt x="255130" y="99245"/>
                      <a:pt x="256578" y="103383"/>
                    </a:cubicBezTo>
                    <a:cubicBezTo>
                      <a:pt x="258026" y="107630"/>
                      <a:pt x="259251" y="112095"/>
                      <a:pt x="260253" y="116450"/>
                    </a:cubicBezTo>
                    <a:cubicBezTo>
                      <a:pt x="261255" y="121024"/>
                      <a:pt x="261923" y="125706"/>
                      <a:pt x="262369" y="130498"/>
                    </a:cubicBezTo>
                    <a:cubicBezTo>
                      <a:pt x="262926" y="135507"/>
                      <a:pt x="263148" y="140407"/>
                      <a:pt x="263148" y="145416"/>
                    </a:cubicBezTo>
                    <a:cubicBezTo>
                      <a:pt x="263371" y="150643"/>
                      <a:pt x="263148" y="155652"/>
                      <a:pt x="262591" y="160661"/>
                    </a:cubicBezTo>
                  </a:path>
                </a:pathLst>
              </a:custGeom>
              <a:grpFill/>
              <a:ln w="11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21" name="Vapaamuotoinen: Muoto 16">
                <a:extLst>
                  <a:ext uri="{FF2B5EF4-FFF2-40B4-BE49-F238E27FC236}">
                    <a16:creationId xmlns:a16="http://schemas.microsoft.com/office/drawing/2014/main" id="{FE974D53-B3A7-4762-B321-43D745DF2BA5}"/>
                  </a:ext>
                </a:extLst>
              </p:cNvPr>
              <p:cNvSpPr/>
              <p:nvPr/>
            </p:nvSpPr>
            <p:spPr bwMode="black">
              <a:xfrm>
                <a:off x="10972862" y="6318240"/>
                <a:ext cx="32851" cy="290311"/>
              </a:xfrm>
              <a:custGeom>
                <a:avLst/>
                <a:gdLst>
                  <a:gd name="connsiteX0" fmla="*/ 334 w 32851"/>
                  <a:gd name="connsiteY0" fmla="*/ 290312 h 290311"/>
                  <a:gd name="connsiteX1" fmla="*/ 32518 w 32851"/>
                  <a:gd name="connsiteY1" fmla="*/ 290312 h 290311"/>
                  <a:gd name="connsiteX2" fmla="*/ 32852 w 32851"/>
                  <a:gd name="connsiteY2" fmla="*/ 145156 h 290311"/>
                  <a:gd name="connsiteX3" fmla="*/ 32518 w 32851"/>
                  <a:gd name="connsiteY3" fmla="*/ 0 h 290311"/>
                  <a:gd name="connsiteX4" fmla="*/ 334 w 32851"/>
                  <a:gd name="connsiteY4" fmla="*/ 0 h 290311"/>
                  <a:gd name="connsiteX5" fmla="*/ 0 w 32851"/>
                  <a:gd name="connsiteY5" fmla="*/ 145156 h 290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851" h="290311">
                    <a:moveTo>
                      <a:pt x="334" y="290312"/>
                    </a:moveTo>
                    <a:lnTo>
                      <a:pt x="32518" y="290312"/>
                    </a:lnTo>
                    <a:lnTo>
                      <a:pt x="32852" y="145156"/>
                    </a:lnTo>
                    <a:lnTo>
                      <a:pt x="32518" y="0"/>
                    </a:lnTo>
                    <a:lnTo>
                      <a:pt x="334" y="0"/>
                    </a:lnTo>
                    <a:lnTo>
                      <a:pt x="0" y="145156"/>
                    </a:lnTo>
                    <a:close/>
                  </a:path>
                </a:pathLst>
              </a:custGeom>
              <a:grpFill/>
              <a:ln w="11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22" name="Vapaamuotoinen: Muoto 17">
                <a:extLst>
                  <a:ext uri="{FF2B5EF4-FFF2-40B4-BE49-F238E27FC236}">
                    <a16:creationId xmlns:a16="http://schemas.microsoft.com/office/drawing/2014/main" id="{D9B2D482-815F-43EC-9A2A-54610229BB82}"/>
                  </a:ext>
                </a:extLst>
              </p:cNvPr>
              <p:cNvSpPr/>
              <p:nvPr/>
            </p:nvSpPr>
            <p:spPr bwMode="black">
              <a:xfrm>
                <a:off x="10278854" y="6318240"/>
                <a:ext cx="202567" cy="290311"/>
              </a:xfrm>
              <a:custGeom>
                <a:avLst/>
                <a:gdLst>
                  <a:gd name="connsiteX0" fmla="*/ 0 w 202567"/>
                  <a:gd name="connsiteY0" fmla="*/ 0 h 290311"/>
                  <a:gd name="connsiteX1" fmla="*/ 0 w 202567"/>
                  <a:gd name="connsiteY1" fmla="*/ 32233 h 290311"/>
                  <a:gd name="connsiteX2" fmla="*/ 85081 w 202567"/>
                  <a:gd name="connsiteY2" fmla="*/ 32233 h 290311"/>
                  <a:gd name="connsiteX3" fmla="*/ 84746 w 202567"/>
                  <a:gd name="connsiteY3" fmla="*/ 161163 h 290311"/>
                  <a:gd name="connsiteX4" fmla="*/ 85081 w 202567"/>
                  <a:gd name="connsiteY4" fmla="*/ 290312 h 290311"/>
                  <a:gd name="connsiteX5" fmla="*/ 117710 w 202567"/>
                  <a:gd name="connsiteY5" fmla="*/ 290312 h 290311"/>
                  <a:gd name="connsiteX6" fmla="*/ 117932 w 202567"/>
                  <a:gd name="connsiteY6" fmla="*/ 161163 h 290311"/>
                  <a:gd name="connsiteX7" fmla="*/ 117710 w 202567"/>
                  <a:gd name="connsiteY7" fmla="*/ 32233 h 290311"/>
                  <a:gd name="connsiteX8" fmla="*/ 202567 w 202567"/>
                  <a:gd name="connsiteY8" fmla="*/ 32233 h 290311"/>
                  <a:gd name="connsiteX9" fmla="*/ 202567 w 202567"/>
                  <a:gd name="connsiteY9" fmla="*/ 0 h 290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2567" h="290311">
                    <a:moveTo>
                      <a:pt x="0" y="0"/>
                    </a:moveTo>
                    <a:lnTo>
                      <a:pt x="0" y="32233"/>
                    </a:lnTo>
                    <a:lnTo>
                      <a:pt x="85081" y="32233"/>
                    </a:lnTo>
                    <a:lnTo>
                      <a:pt x="84746" y="161163"/>
                    </a:lnTo>
                    <a:lnTo>
                      <a:pt x="85081" y="290312"/>
                    </a:lnTo>
                    <a:lnTo>
                      <a:pt x="117710" y="290312"/>
                    </a:lnTo>
                    <a:lnTo>
                      <a:pt x="117932" y="161163"/>
                    </a:lnTo>
                    <a:lnTo>
                      <a:pt x="117710" y="32233"/>
                    </a:lnTo>
                    <a:lnTo>
                      <a:pt x="202567" y="32233"/>
                    </a:lnTo>
                    <a:lnTo>
                      <a:pt x="202567" y="0"/>
                    </a:lnTo>
                    <a:close/>
                  </a:path>
                </a:pathLst>
              </a:custGeom>
              <a:grpFill/>
              <a:ln w="11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23" name="Vapaamuotoinen: Muoto 18">
                <a:extLst>
                  <a:ext uri="{FF2B5EF4-FFF2-40B4-BE49-F238E27FC236}">
                    <a16:creationId xmlns:a16="http://schemas.microsoft.com/office/drawing/2014/main" id="{3D851316-8D55-4025-9CAB-B73F96E78CFE}"/>
                  </a:ext>
                </a:extLst>
              </p:cNvPr>
              <p:cNvSpPr/>
              <p:nvPr/>
            </p:nvSpPr>
            <p:spPr bwMode="black">
              <a:xfrm>
                <a:off x="10763359" y="6317810"/>
                <a:ext cx="159501" cy="291546"/>
              </a:xfrm>
              <a:custGeom>
                <a:avLst/>
                <a:gdLst>
                  <a:gd name="connsiteX0" fmla="*/ 126872 w 159501"/>
                  <a:gd name="connsiteY0" fmla="*/ 76547 h 291546"/>
                  <a:gd name="connsiteX1" fmla="*/ 126427 w 159501"/>
                  <a:gd name="connsiteY1" fmla="*/ 69251 h 291546"/>
                  <a:gd name="connsiteX2" fmla="*/ 125536 w 159501"/>
                  <a:gd name="connsiteY2" fmla="*/ 64460 h 291546"/>
                  <a:gd name="connsiteX3" fmla="*/ 124645 w 159501"/>
                  <a:gd name="connsiteY3" fmla="*/ 61302 h 291546"/>
                  <a:gd name="connsiteX4" fmla="*/ 123532 w 159501"/>
                  <a:gd name="connsiteY4" fmla="*/ 58362 h 291546"/>
                  <a:gd name="connsiteX5" fmla="*/ 120525 w 159501"/>
                  <a:gd name="connsiteY5" fmla="*/ 52917 h 291546"/>
                  <a:gd name="connsiteX6" fmla="*/ 116516 w 159501"/>
                  <a:gd name="connsiteY6" fmla="*/ 47908 h 291546"/>
                  <a:gd name="connsiteX7" fmla="*/ 113843 w 159501"/>
                  <a:gd name="connsiteY7" fmla="*/ 45404 h 291546"/>
                  <a:gd name="connsiteX8" fmla="*/ 112507 w 159501"/>
                  <a:gd name="connsiteY8" fmla="*/ 44315 h 291546"/>
                  <a:gd name="connsiteX9" fmla="*/ 111839 w 159501"/>
                  <a:gd name="connsiteY9" fmla="*/ 43770 h 291546"/>
                  <a:gd name="connsiteX10" fmla="*/ 111282 w 159501"/>
                  <a:gd name="connsiteY10" fmla="*/ 43226 h 291546"/>
                  <a:gd name="connsiteX11" fmla="*/ 109611 w 159501"/>
                  <a:gd name="connsiteY11" fmla="*/ 42028 h 291546"/>
                  <a:gd name="connsiteX12" fmla="*/ 106493 w 159501"/>
                  <a:gd name="connsiteY12" fmla="*/ 40068 h 291546"/>
                  <a:gd name="connsiteX13" fmla="*/ 105157 w 159501"/>
                  <a:gd name="connsiteY13" fmla="*/ 39305 h 291546"/>
                  <a:gd name="connsiteX14" fmla="*/ 100591 w 159501"/>
                  <a:gd name="connsiteY14" fmla="*/ 37128 h 291546"/>
                  <a:gd name="connsiteX15" fmla="*/ 95914 w 159501"/>
                  <a:gd name="connsiteY15" fmla="*/ 35494 h 291546"/>
                  <a:gd name="connsiteX16" fmla="*/ 92462 w 159501"/>
                  <a:gd name="connsiteY16" fmla="*/ 34623 h 291546"/>
                  <a:gd name="connsiteX17" fmla="*/ 88898 w 159501"/>
                  <a:gd name="connsiteY17" fmla="*/ 33861 h 291546"/>
                  <a:gd name="connsiteX18" fmla="*/ 83553 w 159501"/>
                  <a:gd name="connsiteY18" fmla="*/ 33098 h 291546"/>
                  <a:gd name="connsiteX19" fmla="*/ 79544 w 159501"/>
                  <a:gd name="connsiteY19" fmla="*/ 32881 h 291546"/>
                  <a:gd name="connsiteX20" fmla="*/ 75535 w 159501"/>
                  <a:gd name="connsiteY20" fmla="*/ 32772 h 291546"/>
                  <a:gd name="connsiteX21" fmla="*/ 32215 w 159501"/>
                  <a:gd name="connsiteY21" fmla="*/ 32772 h 291546"/>
                  <a:gd name="connsiteX22" fmla="*/ 32215 w 159501"/>
                  <a:gd name="connsiteY22" fmla="*/ 121738 h 291546"/>
                  <a:gd name="connsiteX23" fmla="*/ 75423 w 159501"/>
                  <a:gd name="connsiteY23" fmla="*/ 121738 h 291546"/>
                  <a:gd name="connsiteX24" fmla="*/ 86448 w 159501"/>
                  <a:gd name="connsiteY24" fmla="*/ 120976 h 291546"/>
                  <a:gd name="connsiteX25" fmla="*/ 96248 w 159501"/>
                  <a:gd name="connsiteY25" fmla="*/ 118689 h 291546"/>
                  <a:gd name="connsiteX26" fmla="*/ 104934 w 159501"/>
                  <a:gd name="connsiteY26" fmla="*/ 114987 h 291546"/>
                  <a:gd name="connsiteX27" fmla="*/ 112618 w 159501"/>
                  <a:gd name="connsiteY27" fmla="*/ 109869 h 291546"/>
                  <a:gd name="connsiteX28" fmla="*/ 115514 w 159501"/>
                  <a:gd name="connsiteY28" fmla="*/ 107146 h 291546"/>
                  <a:gd name="connsiteX29" fmla="*/ 118075 w 159501"/>
                  <a:gd name="connsiteY29" fmla="*/ 104206 h 291546"/>
                  <a:gd name="connsiteX30" fmla="*/ 120302 w 159501"/>
                  <a:gd name="connsiteY30" fmla="*/ 101157 h 291546"/>
                  <a:gd name="connsiteX31" fmla="*/ 122195 w 159501"/>
                  <a:gd name="connsiteY31" fmla="*/ 97782 h 291546"/>
                  <a:gd name="connsiteX32" fmla="*/ 124979 w 159501"/>
                  <a:gd name="connsiteY32" fmla="*/ 90377 h 291546"/>
                  <a:gd name="connsiteX33" fmla="*/ 125982 w 159501"/>
                  <a:gd name="connsiteY33" fmla="*/ 85694 h 291546"/>
                  <a:gd name="connsiteX34" fmla="*/ 126872 w 159501"/>
                  <a:gd name="connsiteY34" fmla="*/ 76547 h 291546"/>
                  <a:gd name="connsiteX35" fmla="*/ 98809 w 159501"/>
                  <a:gd name="connsiteY35" fmla="*/ 151249 h 291546"/>
                  <a:gd name="connsiteX36" fmla="*/ 42126 w 159501"/>
                  <a:gd name="connsiteY36" fmla="*/ 153862 h 291546"/>
                  <a:gd name="connsiteX37" fmla="*/ 32215 w 159501"/>
                  <a:gd name="connsiteY37" fmla="*/ 156040 h 291546"/>
                  <a:gd name="connsiteX38" fmla="*/ 32215 w 159501"/>
                  <a:gd name="connsiteY38" fmla="*/ 168018 h 291546"/>
                  <a:gd name="connsiteX39" fmla="*/ 32215 w 159501"/>
                  <a:gd name="connsiteY39" fmla="*/ 191866 h 291546"/>
                  <a:gd name="connsiteX40" fmla="*/ 32215 w 159501"/>
                  <a:gd name="connsiteY40" fmla="*/ 243591 h 291546"/>
                  <a:gd name="connsiteX41" fmla="*/ 32215 w 159501"/>
                  <a:gd name="connsiteY41" fmla="*/ 269508 h 291546"/>
                  <a:gd name="connsiteX42" fmla="*/ 32215 w 159501"/>
                  <a:gd name="connsiteY42" fmla="*/ 282466 h 291546"/>
                  <a:gd name="connsiteX43" fmla="*/ 32215 w 159501"/>
                  <a:gd name="connsiteY43" fmla="*/ 289000 h 291546"/>
                  <a:gd name="connsiteX44" fmla="*/ 27538 w 159501"/>
                  <a:gd name="connsiteY44" fmla="*/ 290851 h 291546"/>
                  <a:gd name="connsiteX45" fmla="*/ 7604 w 159501"/>
                  <a:gd name="connsiteY45" fmla="*/ 290851 h 291546"/>
                  <a:gd name="connsiteX46" fmla="*/ 31 w 159501"/>
                  <a:gd name="connsiteY46" fmla="*/ 288564 h 291546"/>
                  <a:gd name="connsiteX47" fmla="*/ 31 w 159501"/>
                  <a:gd name="connsiteY47" fmla="*/ 285079 h 291546"/>
                  <a:gd name="connsiteX48" fmla="*/ 31 w 159501"/>
                  <a:gd name="connsiteY48" fmla="*/ 274626 h 291546"/>
                  <a:gd name="connsiteX49" fmla="*/ 31 w 159501"/>
                  <a:gd name="connsiteY49" fmla="*/ 214516 h 291546"/>
                  <a:gd name="connsiteX50" fmla="*/ 143 w 159501"/>
                  <a:gd name="connsiteY50" fmla="*/ 7944 h 291546"/>
                  <a:gd name="connsiteX51" fmla="*/ 143 w 159501"/>
                  <a:gd name="connsiteY51" fmla="*/ 1846 h 291546"/>
                  <a:gd name="connsiteX52" fmla="*/ 5042 w 159501"/>
                  <a:gd name="connsiteY52" fmla="*/ 539 h 291546"/>
                  <a:gd name="connsiteX53" fmla="*/ 17404 w 159501"/>
                  <a:gd name="connsiteY53" fmla="*/ 539 h 291546"/>
                  <a:gd name="connsiteX54" fmla="*/ 42126 w 159501"/>
                  <a:gd name="connsiteY54" fmla="*/ 539 h 291546"/>
                  <a:gd name="connsiteX55" fmla="*/ 98141 w 159501"/>
                  <a:gd name="connsiteY55" fmla="*/ 2826 h 291546"/>
                  <a:gd name="connsiteX56" fmla="*/ 159501 w 159501"/>
                  <a:gd name="connsiteY56" fmla="*/ 76656 h 291546"/>
                  <a:gd name="connsiteX57" fmla="*/ 98809 w 159501"/>
                  <a:gd name="connsiteY57" fmla="*/ 151249 h 291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59501" h="291546">
                    <a:moveTo>
                      <a:pt x="126872" y="76547"/>
                    </a:moveTo>
                    <a:cubicBezTo>
                      <a:pt x="126872" y="74043"/>
                      <a:pt x="126761" y="71647"/>
                      <a:pt x="126427" y="69251"/>
                    </a:cubicBezTo>
                    <a:cubicBezTo>
                      <a:pt x="126204" y="67618"/>
                      <a:pt x="125870" y="65985"/>
                      <a:pt x="125536" y="64460"/>
                    </a:cubicBezTo>
                    <a:cubicBezTo>
                      <a:pt x="125313" y="63371"/>
                      <a:pt x="124979" y="62282"/>
                      <a:pt x="124645" y="61302"/>
                    </a:cubicBezTo>
                    <a:cubicBezTo>
                      <a:pt x="124311" y="60322"/>
                      <a:pt x="123866" y="59342"/>
                      <a:pt x="123532" y="58362"/>
                    </a:cubicBezTo>
                    <a:cubicBezTo>
                      <a:pt x="122752" y="56402"/>
                      <a:pt x="121638" y="54551"/>
                      <a:pt x="120525" y="52917"/>
                    </a:cubicBezTo>
                    <a:cubicBezTo>
                      <a:pt x="119300" y="51175"/>
                      <a:pt x="117963" y="49433"/>
                      <a:pt x="116516" y="47908"/>
                    </a:cubicBezTo>
                    <a:cubicBezTo>
                      <a:pt x="115625" y="47037"/>
                      <a:pt x="114734" y="46166"/>
                      <a:pt x="113843" y="45404"/>
                    </a:cubicBezTo>
                    <a:cubicBezTo>
                      <a:pt x="113398" y="44968"/>
                      <a:pt x="112952" y="44641"/>
                      <a:pt x="112507" y="44315"/>
                    </a:cubicBezTo>
                    <a:cubicBezTo>
                      <a:pt x="112284" y="44097"/>
                      <a:pt x="112061" y="43988"/>
                      <a:pt x="111839" y="43770"/>
                    </a:cubicBezTo>
                    <a:cubicBezTo>
                      <a:pt x="111616" y="43661"/>
                      <a:pt x="111504" y="43443"/>
                      <a:pt x="111282" y="43226"/>
                    </a:cubicBezTo>
                    <a:cubicBezTo>
                      <a:pt x="110725" y="42790"/>
                      <a:pt x="110168" y="42354"/>
                      <a:pt x="109611" y="42028"/>
                    </a:cubicBezTo>
                    <a:cubicBezTo>
                      <a:pt x="108609" y="41266"/>
                      <a:pt x="107607" y="40612"/>
                      <a:pt x="106493" y="40068"/>
                    </a:cubicBezTo>
                    <a:cubicBezTo>
                      <a:pt x="106048" y="39850"/>
                      <a:pt x="105602" y="39523"/>
                      <a:pt x="105157" y="39305"/>
                    </a:cubicBezTo>
                    <a:cubicBezTo>
                      <a:pt x="103709" y="38543"/>
                      <a:pt x="102150" y="37781"/>
                      <a:pt x="100591" y="37128"/>
                    </a:cubicBezTo>
                    <a:cubicBezTo>
                      <a:pt x="99032" y="36474"/>
                      <a:pt x="97584" y="36039"/>
                      <a:pt x="95914" y="35494"/>
                    </a:cubicBezTo>
                    <a:cubicBezTo>
                      <a:pt x="94800" y="35167"/>
                      <a:pt x="93575" y="34841"/>
                      <a:pt x="92462" y="34623"/>
                    </a:cubicBezTo>
                    <a:cubicBezTo>
                      <a:pt x="91237" y="34405"/>
                      <a:pt x="90123" y="34079"/>
                      <a:pt x="88898" y="33861"/>
                    </a:cubicBezTo>
                    <a:cubicBezTo>
                      <a:pt x="87116" y="33534"/>
                      <a:pt x="85334" y="33316"/>
                      <a:pt x="83553" y="33098"/>
                    </a:cubicBezTo>
                    <a:cubicBezTo>
                      <a:pt x="82216" y="32990"/>
                      <a:pt x="80880" y="32881"/>
                      <a:pt x="79544" y="32881"/>
                    </a:cubicBezTo>
                    <a:cubicBezTo>
                      <a:pt x="78207" y="32881"/>
                      <a:pt x="76871" y="32772"/>
                      <a:pt x="75535" y="32772"/>
                    </a:cubicBezTo>
                    <a:lnTo>
                      <a:pt x="32215" y="32772"/>
                    </a:lnTo>
                    <a:lnTo>
                      <a:pt x="32215" y="121738"/>
                    </a:lnTo>
                    <a:lnTo>
                      <a:pt x="75423" y="121738"/>
                    </a:lnTo>
                    <a:cubicBezTo>
                      <a:pt x="79098" y="121738"/>
                      <a:pt x="82773" y="121520"/>
                      <a:pt x="86448" y="120976"/>
                    </a:cubicBezTo>
                    <a:cubicBezTo>
                      <a:pt x="89789" y="120432"/>
                      <a:pt x="93018" y="119778"/>
                      <a:pt x="96248" y="118689"/>
                    </a:cubicBezTo>
                    <a:cubicBezTo>
                      <a:pt x="99255" y="117709"/>
                      <a:pt x="102150" y="116511"/>
                      <a:pt x="104934" y="114987"/>
                    </a:cubicBezTo>
                    <a:cubicBezTo>
                      <a:pt x="107607" y="113571"/>
                      <a:pt x="110168" y="111829"/>
                      <a:pt x="112618" y="109869"/>
                    </a:cubicBezTo>
                    <a:cubicBezTo>
                      <a:pt x="113620" y="108998"/>
                      <a:pt x="114623" y="108127"/>
                      <a:pt x="115514" y="107146"/>
                    </a:cubicBezTo>
                    <a:cubicBezTo>
                      <a:pt x="116404" y="106275"/>
                      <a:pt x="117295" y="105295"/>
                      <a:pt x="118075" y="104206"/>
                    </a:cubicBezTo>
                    <a:cubicBezTo>
                      <a:pt x="118854" y="103226"/>
                      <a:pt x="119634" y="102246"/>
                      <a:pt x="120302" y="101157"/>
                    </a:cubicBezTo>
                    <a:cubicBezTo>
                      <a:pt x="120970" y="100068"/>
                      <a:pt x="121638" y="98979"/>
                      <a:pt x="122195" y="97782"/>
                    </a:cubicBezTo>
                    <a:cubicBezTo>
                      <a:pt x="123309" y="95386"/>
                      <a:pt x="124311" y="92990"/>
                      <a:pt x="124979" y="90377"/>
                    </a:cubicBezTo>
                    <a:cubicBezTo>
                      <a:pt x="125425" y="88852"/>
                      <a:pt x="125759" y="87219"/>
                      <a:pt x="125982" y="85694"/>
                    </a:cubicBezTo>
                    <a:cubicBezTo>
                      <a:pt x="126650" y="82536"/>
                      <a:pt x="126872" y="79487"/>
                      <a:pt x="126872" y="76547"/>
                    </a:cubicBezTo>
                    <a:moveTo>
                      <a:pt x="98809" y="151249"/>
                    </a:moveTo>
                    <a:cubicBezTo>
                      <a:pt x="79766" y="155822"/>
                      <a:pt x="61058" y="153862"/>
                      <a:pt x="42126" y="153862"/>
                    </a:cubicBezTo>
                    <a:cubicBezTo>
                      <a:pt x="39899" y="153862"/>
                      <a:pt x="32215" y="151902"/>
                      <a:pt x="32215" y="156040"/>
                    </a:cubicBezTo>
                    <a:lnTo>
                      <a:pt x="32215" y="168018"/>
                    </a:lnTo>
                    <a:lnTo>
                      <a:pt x="32215" y="191866"/>
                    </a:lnTo>
                    <a:lnTo>
                      <a:pt x="32215" y="243591"/>
                    </a:lnTo>
                    <a:lnTo>
                      <a:pt x="32215" y="269508"/>
                    </a:lnTo>
                    <a:lnTo>
                      <a:pt x="32215" y="282466"/>
                    </a:lnTo>
                    <a:lnTo>
                      <a:pt x="32215" y="289000"/>
                    </a:lnTo>
                    <a:cubicBezTo>
                      <a:pt x="32215" y="292049"/>
                      <a:pt x="29431" y="290851"/>
                      <a:pt x="27538" y="290851"/>
                    </a:cubicBezTo>
                    <a:lnTo>
                      <a:pt x="7604" y="290851"/>
                    </a:lnTo>
                    <a:cubicBezTo>
                      <a:pt x="4708" y="290851"/>
                      <a:pt x="31" y="293464"/>
                      <a:pt x="31" y="288564"/>
                    </a:cubicBezTo>
                    <a:lnTo>
                      <a:pt x="31" y="285079"/>
                    </a:lnTo>
                    <a:cubicBezTo>
                      <a:pt x="31" y="281595"/>
                      <a:pt x="31" y="278110"/>
                      <a:pt x="31" y="274626"/>
                    </a:cubicBezTo>
                    <a:cubicBezTo>
                      <a:pt x="31" y="254589"/>
                      <a:pt x="31" y="234553"/>
                      <a:pt x="31" y="214516"/>
                    </a:cubicBezTo>
                    <a:cubicBezTo>
                      <a:pt x="-80" y="145695"/>
                      <a:pt x="143" y="76874"/>
                      <a:pt x="143" y="7944"/>
                    </a:cubicBezTo>
                    <a:lnTo>
                      <a:pt x="143" y="1846"/>
                    </a:lnTo>
                    <a:cubicBezTo>
                      <a:pt x="143" y="-1312"/>
                      <a:pt x="3261" y="539"/>
                      <a:pt x="5042" y="539"/>
                    </a:cubicBezTo>
                    <a:lnTo>
                      <a:pt x="17404" y="539"/>
                    </a:lnTo>
                    <a:lnTo>
                      <a:pt x="42126" y="539"/>
                    </a:lnTo>
                    <a:cubicBezTo>
                      <a:pt x="60835" y="539"/>
                      <a:pt x="79321" y="-1312"/>
                      <a:pt x="98141" y="2826"/>
                    </a:cubicBezTo>
                    <a:cubicBezTo>
                      <a:pt x="136561" y="11320"/>
                      <a:pt x="159501" y="37672"/>
                      <a:pt x="159501" y="76656"/>
                    </a:cubicBezTo>
                    <a:cubicBezTo>
                      <a:pt x="159390" y="113789"/>
                      <a:pt x="135559" y="142428"/>
                      <a:pt x="98809" y="151249"/>
                    </a:cubicBezTo>
                  </a:path>
                </a:pathLst>
              </a:custGeom>
              <a:grpFill/>
              <a:ln w="11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sp>
            <p:nvSpPr>
              <p:cNvPr id="24" name="Vapaamuotoinen: Muoto 19">
                <a:extLst>
                  <a:ext uri="{FF2B5EF4-FFF2-40B4-BE49-F238E27FC236}">
                    <a16:creationId xmlns:a16="http://schemas.microsoft.com/office/drawing/2014/main" id="{1AB064CF-04C9-4374-A7A3-F237214FED04}"/>
                  </a:ext>
                </a:extLst>
              </p:cNvPr>
              <p:cNvSpPr/>
              <p:nvPr/>
            </p:nvSpPr>
            <p:spPr bwMode="black">
              <a:xfrm>
                <a:off x="10472624" y="6318240"/>
                <a:ext cx="245775" cy="290311"/>
              </a:xfrm>
              <a:custGeom>
                <a:avLst/>
                <a:gdLst>
                  <a:gd name="connsiteX0" fmla="*/ 172054 w 245775"/>
                  <a:gd name="connsiteY0" fmla="*/ 204176 h 290311"/>
                  <a:gd name="connsiteX1" fmla="*/ 122610 w 245775"/>
                  <a:gd name="connsiteY1" fmla="*/ 77750 h 290311"/>
                  <a:gd name="connsiteX2" fmla="*/ 73165 w 245775"/>
                  <a:gd name="connsiteY2" fmla="*/ 204176 h 290311"/>
                  <a:gd name="connsiteX3" fmla="*/ 172054 w 245775"/>
                  <a:gd name="connsiteY3" fmla="*/ 204176 h 290311"/>
                  <a:gd name="connsiteX4" fmla="*/ 206131 w 245775"/>
                  <a:gd name="connsiteY4" fmla="*/ 290312 h 290311"/>
                  <a:gd name="connsiteX5" fmla="*/ 183190 w 245775"/>
                  <a:gd name="connsiteY5" fmla="*/ 231618 h 290311"/>
                  <a:gd name="connsiteX6" fmla="*/ 62474 w 245775"/>
                  <a:gd name="connsiteY6" fmla="*/ 231618 h 290311"/>
                  <a:gd name="connsiteX7" fmla="*/ 39534 w 245775"/>
                  <a:gd name="connsiteY7" fmla="*/ 290312 h 290311"/>
                  <a:gd name="connsiteX8" fmla="*/ 0 w 245775"/>
                  <a:gd name="connsiteY8" fmla="*/ 290312 h 290311"/>
                  <a:gd name="connsiteX9" fmla="*/ 122721 w 245775"/>
                  <a:gd name="connsiteY9" fmla="*/ 0 h 290311"/>
                  <a:gd name="connsiteX10" fmla="*/ 245776 w 245775"/>
                  <a:gd name="connsiteY10" fmla="*/ 290312 h 290311"/>
                  <a:gd name="connsiteX11" fmla="*/ 206131 w 245775"/>
                  <a:gd name="connsiteY11" fmla="*/ 290312 h 290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5775" h="290311">
                    <a:moveTo>
                      <a:pt x="172054" y="204176"/>
                    </a:moveTo>
                    <a:lnTo>
                      <a:pt x="122610" y="77750"/>
                    </a:lnTo>
                    <a:lnTo>
                      <a:pt x="73165" y="204176"/>
                    </a:lnTo>
                    <a:lnTo>
                      <a:pt x="172054" y="204176"/>
                    </a:lnTo>
                    <a:close/>
                    <a:moveTo>
                      <a:pt x="206131" y="290312"/>
                    </a:moveTo>
                    <a:lnTo>
                      <a:pt x="183190" y="231618"/>
                    </a:lnTo>
                    <a:lnTo>
                      <a:pt x="62474" y="231618"/>
                    </a:lnTo>
                    <a:lnTo>
                      <a:pt x="39534" y="290312"/>
                    </a:lnTo>
                    <a:lnTo>
                      <a:pt x="0" y="290312"/>
                    </a:lnTo>
                    <a:lnTo>
                      <a:pt x="122721" y="0"/>
                    </a:lnTo>
                    <a:lnTo>
                      <a:pt x="245776" y="290312"/>
                    </a:lnTo>
                    <a:lnTo>
                      <a:pt x="206131" y="290312"/>
                    </a:lnTo>
                    <a:close/>
                  </a:path>
                </a:pathLst>
              </a:custGeom>
              <a:grpFill/>
              <a:ln w="1108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33272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  <p:sldLayoutId id="2147483830" r:id="rId17"/>
    <p:sldLayoutId id="2147483831" r:id="rId18"/>
    <p:sldLayoutId id="2147483832" r:id="rId19"/>
    <p:sldLayoutId id="2147483833" r:id="rId20"/>
    <p:sldLayoutId id="2147483834" r:id="rId21"/>
    <p:sldLayoutId id="2147483835" r:id="rId22"/>
    <p:sldLayoutId id="2147483836" r:id="rId23"/>
    <p:sldLayoutId id="2147483837" r:id="rId24"/>
    <p:sldLayoutId id="2147483838" r:id="rId25"/>
    <p:sldLayoutId id="2147483839" r:id="rId26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rgbClr val="09984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61BF1A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61BF1A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61BF1A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61BF1A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61BF1A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1BF1A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1BF1A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1BF1A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61BF1A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nlex.fi/fi/laki/alkup/2013/20131087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metsakeskus.fi/fi/metsan-kaytto-ja-omistus/oikeudet-ja-velvollisuudet/metsaa-koskevia-saadoksia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metsainfo.luke.fi/fi/metsatuhoriskikartta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11/gcb.15183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etsanhoidonsuositukset.fi/fi/ilmastokestava-metsanhoito" TargetMode="External"/><Relationship Id="rId2" Type="http://schemas.openxmlformats.org/officeDocument/2006/relationships/hyperlink" Target="https://metsanhoidonsuositukset.fi/fi/toimenpiteet/juurikaapatuhojen-torjunt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etsakeskus.fi/fi/ajankohtaista/koulutukset-ja-tapahtumat/verkkokoulutukset" TargetMode="External"/><Relationship Id="rId4" Type="http://schemas.openxmlformats.org/officeDocument/2006/relationships/hyperlink" Target="https://www.metsakeskus.fi/sites/default/files/document/juurikaapatuhojen-tunnistaminen-ja-torjunta.pdf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metsakeskus.maps.arcgis.com/apps/MapSeries/index.html?appid=e8c03f73165b44aa8edb276e11ca2d2c" TargetMode="External"/><Relationship Id="rId2" Type="http://schemas.openxmlformats.org/officeDocument/2006/relationships/hyperlink" Target="https://app.powerbi.com/view?r=eyJrIjoiYjA1NjlhZGEtOTQ0YS00OWJmLTkwMjYtMzQzMzQ2OTlhYjJmIiwidCI6ImVhMjQwMTY4LTU1NjAtNDYyMC05NmI1LWE4MjMxOWNlODBhMSIsImMiOjl9boards/1ac031022db14461b4ec7256423f3c7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orymaps.arcgis.com/stories/b1e5d7cd6c2f4fffa71fc84e6ac0b977" TargetMode="External"/><Relationship Id="rId5" Type="http://schemas.openxmlformats.org/officeDocument/2006/relationships/hyperlink" Target="https://metsainfo.luke.fi/fi/metsatuholomake" TargetMode="External"/><Relationship Id="rId4" Type="http://schemas.openxmlformats.org/officeDocument/2006/relationships/hyperlink" Target="https://metsainfo.luke.fi/fi/metsatuhoriskikartta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playlist?list=PLtMxBepiQsI7n4HdmDGPLggl1UrVxfVuL" TargetMode="External"/><Relationship Id="rId3" Type="http://schemas.openxmlformats.org/officeDocument/2006/relationships/hyperlink" Target="https://www.metsakeskus.fi/fi/metsan-kaytto-ja-omistus/metsanhoito-ja-hakkuut/tuhot-metsissa" TargetMode="External"/><Relationship Id="rId7" Type="http://schemas.openxmlformats.org/officeDocument/2006/relationships/hyperlink" Target="https://www.metsakeskus.fi/fi/ajankohtaista/julkaisut-videot-podcast" TargetMode="External"/><Relationship Id="rId2" Type="http://schemas.openxmlformats.org/officeDocument/2006/relationships/hyperlink" Target="https://metsainfo.luke.fi/fi/cms/opas/tuhonaiheuttajaluettelo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tsanhoidonsuositukset.fi/fi/ilmastokestava-metsanhoito" TargetMode="External"/><Relationship Id="rId5" Type="http://schemas.openxmlformats.org/officeDocument/2006/relationships/hyperlink" Target="https://metsanhoidonsuositukset.fi/fi/toimenpiteet/juurikaapatuhojen-torjunta" TargetMode="External"/><Relationship Id="rId10" Type="http://schemas.openxmlformats.org/officeDocument/2006/relationships/hyperlink" Target="https://mmm.fi/documents/1410837/188518233/4+Tyvituho+Peltoniemi.pdf/84bca7e4-675b-2a87-33bd-664afeeca65b/4+Tyvituho+Peltoniemi.pdf?t=1699900342948" TargetMode="External"/><Relationship Id="rId4" Type="http://schemas.openxmlformats.org/officeDocument/2006/relationships/hyperlink" Target="https://www.metsakeskus.fi/sites/default/files/document/juurikaapatuhojen-tunnistaminen-ja-torjunta.pdf" TargetMode="External"/><Relationship Id="rId9" Type="http://schemas.openxmlformats.org/officeDocument/2006/relationships/hyperlink" Target="https://www.luke.fi/fi/projektit/tyvituho" TargetMode="Externa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dx.doi.org/10.1016/j.foreco.2012.09.011" TargetMode="External"/><Relationship Id="rId3" Type="http://schemas.openxmlformats.org/officeDocument/2006/relationships/hyperlink" Target="https://doi.org/10.1139/cjfr-2014-0011" TargetMode="External"/><Relationship Id="rId7" Type="http://schemas.openxmlformats.org/officeDocument/2006/relationships/hyperlink" Target="https://doi.org/10.3390/f10060521" TargetMode="External"/><Relationship Id="rId2" Type="http://schemas.openxmlformats.org/officeDocument/2006/relationships/hyperlink" Target="https://www.metsakeskus.fi/sites/default/files/document/juurikaapatuhojen-tunnistaminen-ja-torjunta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07/s00382-021-05970-y" TargetMode="External"/><Relationship Id="rId5" Type="http://schemas.openxmlformats.org/officeDocument/2006/relationships/hyperlink" Target="https://doi.org/10.1111/gcb.15183" TargetMode="External"/><Relationship Id="rId10" Type="http://schemas.openxmlformats.org/officeDocument/2006/relationships/hyperlink" Target="https://doi.org/10.1016/j.foreco.2015.05.012" TargetMode="External"/><Relationship Id="rId4" Type="http://schemas.openxmlformats.org/officeDocument/2006/relationships/hyperlink" Target="http://www.suo.fi/pdf/article10110.pdf" TargetMode="External"/><Relationship Id="rId9" Type="http://schemas.openxmlformats.org/officeDocument/2006/relationships/hyperlink" Target="http://www.metla.fi/julkaisut/workingpapers/2012/mwp240.ht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uke.fi/fi/projektit/tyvituho" TargetMode="External"/><Relationship Id="rId2" Type="http://schemas.openxmlformats.org/officeDocument/2006/relationships/hyperlink" Target="https://mmm.fi/documents/1410837/188518233/4+Tyvituho+Peltoniemi.pdf/84bca7e4-675b-2a87-33bd-664afeeca65b/4+Tyvituho+Peltoniemi.pdf?t=1699900342948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oi.org/10.1111/gcb.15183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01B395D1-0463-437A-A8FD-E3B0AE69C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3909750"/>
            <a:ext cx="8280000" cy="1224000"/>
          </a:xfrm>
        </p:spPr>
        <p:txBody>
          <a:bodyPr/>
          <a:lstStyle/>
          <a:p>
            <a:r>
              <a:rPr lang="fi-FI" dirty="0"/>
              <a:t>Juurikäävän ekologia ja huomioiminen metsätaloudessa</a:t>
            </a:r>
          </a:p>
        </p:txBody>
      </p:sp>
      <p:sp>
        <p:nvSpPr>
          <p:cNvPr id="6" name="Alaotsikko 5">
            <a:extLst>
              <a:ext uri="{FF2B5EF4-FFF2-40B4-BE49-F238E27FC236}">
                <a16:creationId xmlns:a16="http://schemas.microsoft.com/office/drawing/2014/main" id="{6CB24AC9-D069-4AD9-A1EC-B3502362D0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err="1"/>
              <a:t>Sprucerisk</a:t>
            </a:r>
            <a:r>
              <a:rPr lang="fi-FI" dirty="0"/>
              <a:t>-hanke, 19.12.2023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CDE7BB6-2708-4CF9-855E-6A517A854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BB7A-7565-440A-AF71-226D618FE89D}" type="slidenum">
              <a:rPr lang="fi-FI" smtClean="0"/>
              <a:t>1</a:t>
            </a:fld>
            <a:endParaRPr lang="fi-FI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AA678D79-8A3A-4403-ECF3-490240A95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2175" y="5031137"/>
            <a:ext cx="4833990" cy="168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4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>
            <a:extLst>
              <a:ext uri="{FF2B5EF4-FFF2-40B4-BE49-F238E27FC236}">
                <a16:creationId xmlns:a16="http://schemas.microsoft.com/office/drawing/2014/main" id="{D2F62EBC-08BA-4CA4-A87E-6DAFFD68D8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7" r="29253"/>
          <a:stretch/>
        </p:blipFill>
        <p:spPr bwMode="auto">
          <a:xfrm>
            <a:off x="5089491" y="3277133"/>
            <a:ext cx="2469021" cy="344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4DFAC8D-3191-4676-8B07-BA45DA8D2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Metsätuholaki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778E56C6-610E-42F4-9B1A-F982538143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6000" y="1124744"/>
            <a:ext cx="5292000" cy="4176000"/>
          </a:xfrm>
        </p:spPr>
        <p:txBody>
          <a:bodyPr/>
          <a:lstStyle/>
          <a:p>
            <a:r>
              <a:rPr lang="fi-FI" sz="1600" dirty="0">
                <a:hlinkClick r:id="rId3"/>
              </a:rPr>
              <a:t>Laki metsätuhojen torjunnasta (1087/2013)</a:t>
            </a:r>
            <a:r>
              <a:rPr lang="fi-FI" sz="1600" dirty="0"/>
              <a:t> (Finlex)</a:t>
            </a:r>
          </a:p>
          <a:p>
            <a:r>
              <a:rPr lang="fi-FI" sz="1600" dirty="0"/>
              <a:t>Lain tarkoituksena on </a:t>
            </a:r>
          </a:p>
          <a:p>
            <a:pPr lvl="1"/>
            <a:r>
              <a:rPr lang="fi-FI" sz="1400" dirty="0"/>
              <a:t>Ylläpitää metsien terveydentilaa </a:t>
            </a:r>
          </a:p>
          <a:p>
            <a:pPr lvl="1"/>
            <a:r>
              <a:rPr lang="fi-FI" sz="1400" dirty="0"/>
              <a:t>Torjua metsätuhoja </a:t>
            </a:r>
          </a:p>
          <a:p>
            <a:r>
              <a:rPr lang="fi-FI" sz="1600" dirty="0"/>
              <a:t>Velvoittaa hakkuun tekijän huolehtimaan juurikäävän torjunnasta </a:t>
            </a:r>
          </a:p>
          <a:p>
            <a:pPr lvl="1"/>
            <a:r>
              <a:rPr lang="fi-FI" sz="1400" dirty="0"/>
              <a:t>Eteläisessä (kartan vihreä alue) ja keskisessä (violetti alue) Suomessa 1.5.-30.11. välisenä aikana</a:t>
            </a:r>
          </a:p>
          <a:p>
            <a:pPr lvl="1"/>
            <a:r>
              <a:rPr lang="fi-FI" sz="1400" dirty="0"/>
              <a:t>Kantokäsittely havupuuvaltaisilla aloilla kasvatus- ja uudistushakkuissa</a:t>
            </a:r>
          </a:p>
          <a:p>
            <a:pPr lvl="2"/>
            <a:r>
              <a:rPr lang="fi-FI" sz="1200" dirty="0"/>
              <a:t>Kivennäismaalla ja eteläisen Suomen turvemailla, jos </a:t>
            </a:r>
            <a:r>
              <a:rPr lang="fi-FI" sz="1200" b="1" dirty="0"/>
              <a:t>havupuuston</a:t>
            </a:r>
            <a:r>
              <a:rPr lang="fi-FI" sz="1200" dirty="0"/>
              <a:t> tilavuus metsikössä on yhteensä yli 50 %</a:t>
            </a:r>
          </a:p>
          <a:p>
            <a:pPr lvl="2"/>
            <a:r>
              <a:rPr lang="fi-FI" sz="1200" dirty="0"/>
              <a:t>Turvemaalla, jos </a:t>
            </a:r>
            <a:r>
              <a:rPr lang="fi-FI" sz="1200" b="1" dirty="0"/>
              <a:t>kuusen</a:t>
            </a:r>
            <a:r>
              <a:rPr lang="fi-FI" sz="1200" dirty="0"/>
              <a:t> tilavuus metsikössä on yli 50 %</a:t>
            </a:r>
          </a:p>
          <a:p>
            <a:pPr lvl="1"/>
            <a:r>
              <a:rPr lang="fi-FI" sz="1400" dirty="0"/>
              <a:t>Torjuntavelvoite koskee myös ei-metsänhoidollisia havupuuvaltaisia hakkuita, kuten sähkölinjojen sekä teiden ja rautateiden varsien käsittelyä </a:t>
            </a:r>
          </a:p>
          <a:p>
            <a:pPr lvl="1"/>
            <a:r>
              <a:rPr lang="fi-FI" sz="1400" dirty="0"/>
              <a:t>Ei koske kotitarvehakkuita</a:t>
            </a:r>
            <a:endParaRPr lang="fi-FI" sz="160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FAC6987-765A-4CF3-BD67-82DEED84D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BB7A-7565-440A-AF71-226D618FE89D}" type="slidenum">
              <a:rPr lang="fi-FI" smtClean="0"/>
              <a:t>10</a:t>
            </a:fld>
            <a:endParaRPr lang="fi-FI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B9EE5290-97FD-4696-A994-79B38069D8C8}"/>
              </a:ext>
            </a:extLst>
          </p:cNvPr>
          <p:cNvSpPr txBox="1"/>
          <p:nvPr/>
        </p:nvSpPr>
        <p:spPr>
          <a:xfrm>
            <a:off x="6240016" y="6624371"/>
            <a:ext cx="11737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/>
              <a:t>Kuva: </a:t>
            </a:r>
            <a:r>
              <a:rPr lang="fi-FI" sz="1000" dirty="0">
                <a:hlinkClick r:id="rId4"/>
              </a:rPr>
              <a:t>Metsäkeskus</a:t>
            </a:r>
            <a:endParaRPr lang="fi-FI" sz="1000" dirty="0"/>
          </a:p>
        </p:txBody>
      </p:sp>
      <p:sp>
        <p:nvSpPr>
          <p:cNvPr id="10" name="Sisällön paikkamerkki 7">
            <a:extLst>
              <a:ext uri="{FF2B5EF4-FFF2-40B4-BE49-F238E27FC236}">
                <a16:creationId xmlns:a16="http://schemas.microsoft.com/office/drawing/2014/main" id="{2BCD7A54-5887-4445-9B64-D3C788C10704}"/>
              </a:ext>
            </a:extLst>
          </p:cNvPr>
          <p:cNvSpPr txBox="1">
            <a:spLocks/>
          </p:cNvSpPr>
          <p:nvPr/>
        </p:nvSpPr>
        <p:spPr>
          <a:xfrm>
            <a:off x="5868000" y="977125"/>
            <a:ext cx="5292000" cy="417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61BF1A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61BF1A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61BF1A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61BF1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61BF1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1BF1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1BF1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1BF1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61BF1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1100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5D0F5C89-A07B-4D6F-9FDF-A2D5D83F95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06549" y="1124744"/>
            <a:ext cx="5292000" cy="4176000"/>
          </a:xfrm>
        </p:spPr>
        <p:txBody>
          <a:bodyPr/>
          <a:lstStyle/>
          <a:p>
            <a:r>
              <a:rPr lang="fi-FI" sz="1600" dirty="0"/>
              <a:t>Poikkeuksia ja tarkennuksia metsätuholain velvoitteisiin</a:t>
            </a:r>
          </a:p>
          <a:p>
            <a:pPr lvl="1"/>
            <a:r>
              <a:rPr lang="fi-FI" sz="1400" dirty="0"/>
              <a:t>Hyväksytyt torjuntamenetelmät </a:t>
            </a:r>
          </a:p>
          <a:p>
            <a:pPr lvl="2"/>
            <a:r>
              <a:rPr lang="fi-FI" sz="1200" dirty="0"/>
              <a:t>Kantokäsittely hyväksytyllä kasvinsuojeluaineella</a:t>
            </a:r>
          </a:p>
          <a:p>
            <a:pPr lvl="2"/>
            <a:r>
              <a:rPr lang="fi-FI" sz="1200" dirty="0"/>
              <a:t>Puulajin vaihtaminen lehtipuuksi uudistushakkuun jälkeen</a:t>
            </a:r>
          </a:p>
          <a:p>
            <a:pPr lvl="1"/>
            <a:r>
              <a:rPr lang="fi-FI" sz="1400" dirty="0"/>
              <a:t>Ei hyväksyttäviä</a:t>
            </a:r>
          </a:p>
          <a:p>
            <a:pPr lvl="2"/>
            <a:r>
              <a:rPr lang="fi-FI" sz="1200" dirty="0"/>
              <a:t>Kantojen nosto</a:t>
            </a:r>
          </a:p>
          <a:p>
            <a:pPr lvl="2"/>
            <a:r>
              <a:rPr lang="fi-FI" sz="1200" dirty="0"/>
              <a:t>Kulotus</a:t>
            </a:r>
          </a:p>
          <a:p>
            <a:pPr lvl="1"/>
            <a:r>
              <a:rPr lang="fi-FI" sz="1400" dirty="0"/>
              <a:t>Juurikäävän torjuntaan ei ole velvoitetta jos</a:t>
            </a:r>
          </a:p>
          <a:p>
            <a:pPr lvl="2"/>
            <a:r>
              <a:rPr lang="fi-FI" sz="1200" dirty="0"/>
              <a:t>Terminen kasvukausi ei ole alkanut</a:t>
            </a:r>
          </a:p>
          <a:p>
            <a:pPr lvl="2"/>
            <a:r>
              <a:rPr lang="fi-FI" sz="1200" dirty="0"/>
              <a:t>Hakkuuvuorokauden alin lämpötila kohteella on alle 0 °</a:t>
            </a:r>
            <a:r>
              <a:rPr lang="fi-FI" sz="1200" dirty="0">
                <a:cs typeface="Times New Roman" panose="02020603050405020304" pitchFamily="18" charset="0"/>
              </a:rPr>
              <a:t>C</a:t>
            </a:r>
          </a:p>
          <a:p>
            <a:pPr lvl="2"/>
            <a:r>
              <a:rPr lang="fi-FI" sz="1200" dirty="0">
                <a:cs typeface="Times New Roman" panose="02020603050405020304" pitchFamily="18" charset="0"/>
              </a:rPr>
              <a:t>Kohteella maassa on yhtenäinen lumipeite</a:t>
            </a:r>
          </a:p>
          <a:p>
            <a:pPr marL="914400" lvl="2" indent="0">
              <a:buNone/>
            </a:pPr>
            <a:r>
              <a:rPr lang="fi-FI" sz="1200" dirty="0">
                <a:cs typeface="Times New Roman" panose="02020603050405020304" pitchFamily="18" charset="0"/>
              </a:rPr>
              <a:t>tai</a:t>
            </a:r>
          </a:p>
          <a:p>
            <a:pPr lvl="2"/>
            <a:r>
              <a:rPr lang="fi-FI" sz="1200" dirty="0">
                <a:cs typeface="Times New Roman" panose="02020603050405020304" pitchFamily="18" charset="0"/>
              </a:rPr>
              <a:t>Kohteen sijaintikunnan alin lämpötila kolmen viikkoa ennen hakkuuta on ollut &gt; -10 </a:t>
            </a:r>
            <a:r>
              <a:rPr lang="fi-FI" sz="1200" dirty="0"/>
              <a:t>°</a:t>
            </a:r>
            <a:r>
              <a:rPr lang="fi-FI" sz="1200" dirty="0">
                <a:cs typeface="Times New Roman" panose="02020603050405020304" pitchFamily="18" charset="0"/>
              </a:rPr>
              <a:t>C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534099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4E2E4C2-A8B8-4C86-96FF-FC67F4FAE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Metsätuholaki, metsälain 10§ ja ympäristötukikohteet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47E004D-0638-4E0F-8E4A-9DDCA55F6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1341000"/>
            <a:ext cx="10904800" cy="4176000"/>
          </a:xfrm>
        </p:spPr>
        <p:txBody>
          <a:bodyPr/>
          <a:lstStyle/>
          <a:p>
            <a:r>
              <a:rPr lang="fi-FI" sz="1800" dirty="0"/>
              <a:t>Metsätuholain mukaisesti tuoreen ja kaarnakuoriaisille lisääntymiskelpoisen, yli 10 m</a:t>
            </a:r>
            <a:r>
              <a:rPr lang="fi-FI" sz="1800" dirty="0">
                <a:cs typeface="Times New Roman" panose="02020603050405020304" pitchFamily="18" charset="0"/>
              </a:rPr>
              <a:t>³/ha kuusipuutavaran poistaminen on lähtökohtaisesti sallittua</a:t>
            </a:r>
            <a:r>
              <a:rPr lang="fi-FI" sz="1800" dirty="0"/>
              <a:t> metsälain 10 § kohteilta tai kestävän metsätalouden rahoituslain (KEMERA) mukaisilta määräaikaisilta ympäristötukialueilta</a:t>
            </a:r>
          </a:p>
          <a:p>
            <a:pPr lvl="0"/>
            <a:r>
              <a:rPr lang="fi-FI" sz="1800" dirty="0"/>
              <a:t>Hakkuutoimenpiteistä tehtävä metsänkäyttöilmoitus Metsäkeskukselle (juurikääpätuhotapauksissa hakkuun tarkoitukseksi merkitään koodi 6: metsätuhoalue) </a:t>
            </a:r>
          </a:p>
          <a:p>
            <a:pPr lvl="1">
              <a:buSzPts val="1600"/>
            </a:pPr>
            <a:r>
              <a:rPr lang="fi-FI" sz="1600" dirty="0"/>
              <a:t>Metsätuhosta tulee tehdä merkintä metsänkäyttöilmoitukseen, jos tuho on johtanut hakkuun suunniteluun</a:t>
            </a:r>
          </a:p>
          <a:p>
            <a:pPr lvl="2">
              <a:buSzPts val="1600"/>
            </a:pPr>
            <a:r>
              <a:rPr lang="fi-FI" sz="1400" dirty="0"/>
              <a:t>Tärkeä tieto myös metsien terveyttä ja tuhotilannetta seuraaville tahoille</a:t>
            </a:r>
          </a:p>
          <a:p>
            <a:pPr lvl="1">
              <a:buSzPts val="1600"/>
            </a:pPr>
            <a:r>
              <a:rPr lang="fi-FI" sz="1600" dirty="0"/>
              <a:t>Hakkuussa poistetaan 10 m³/ha ylittävä osa</a:t>
            </a:r>
          </a:p>
          <a:p>
            <a:r>
              <a:rPr lang="fi-FI" sz="1800" dirty="0"/>
              <a:t>Hakkuun jälkeen Metsäkeskus arvioi kohdekohtaisesti ja ympäristötukisopimuksen mukaisesti elinympäristön tilan, ympäristötukisopimuksen jatkumisen sekä mahdollisen takaisinperittävän osuuden</a:t>
            </a:r>
          </a:p>
          <a:p>
            <a:r>
              <a:rPr lang="fi-FI" sz="1800" dirty="0"/>
              <a:t>Ympäristötukisopimuksia mahdollista purkaa kesken sopimuskauden kirjanpainajariskin ollessa suurta</a:t>
            </a:r>
          </a:p>
          <a:p>
            <a:pPr lvl="0">
              <a:buSzPts val="2000"/>
            </a:pPr>
            <a:r>
              <a:rPr lang="fi-FI" sz="1800" dirty="0"/>
              <a:t>Poikkeuksena metsälain 10§ tarkoitetuilla kohteilla ja Natura 2000 –verkoston alueilla on mahdollista jättää suurempi määrä tuoretta vahingoittunutta puuta, mikäli alueen lahopuuston määrää on tarkoitus kasvattaa</a:t>
            </a:r>
          </a:p>
          <a:p>
            <a:pPr lvl="1">
              <a:buSzPts val="1800"/>
            </a:pPr>
            <a:r>
              <a:rPr lang="fi-FI" sz="1600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Tällöin maanomistajan tulee ilmoittaa puiden poistamatta jättämisestä Metsäkeskukselle</a:t>
            </a:r>
            <a:endParaRPr lang="fi-FI" sz="2000" dirty="0"/>
          </a:p>
          <a:p>
            <a:endParaRPr lang="fi-FI" sz="180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71EB4E5-2D11-4A5B-B896-03E3508EC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BB7A-7565-440A-AF71-226D618FE89D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2911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DDD5FEA-E01C-4A1C-AFB0-A54916D1A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Koulutuspaketin sisältö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4C992BB-05F3-4AE1-B741-8BF9A12B5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00" y="1037450"/>
            <a:ext cx="5520000" cy="4176000"/>
          </a:xfrm>
        </p:spPr>
        <p:txBody>
          <a:bodyPr/>
          <a:lstStyle/>
          <a:p>
            <a:r>
              <a:rPr lang="fi-FI" sz="2000" dirty="0">
                <a:solidFill>
                  <a:schemeClr val="bg1">
                    <a:lumMod val="50000"/>
                  </a:schemeClr>
                </a:solidFill>
              </a:rPr>
              <a:t>Kuusenjuurikääpä - Lajin esittely</a:t>
            </a:r>
          </a:p>
          <a:p>
            <a:pPr lvl="1"/>
            <a:r>
              <a:rPr lang="fi-FI" sz="1800" dirty="0">
                <a:solidFill>
                  <a:schemeClr val="bg1">
                    <a:lumMod val="50000"/>
                  </a:schemeClr>
                </a:solidFill>
              </a:rPr>
              <a:t>Kuusenjuurikääpä (</a:t>
            </a:r>
            <a:r>
              <a:rPr lang="fi-FI" sz="1800" i="1" dirty="0" err="1">
                <a:solidFill>
                  <a:schemeClr val="bg1">
                    <a:lumMod val="50000"/>
                  </a:schemeClr>
                </a:solidFill>
              </a:rPr>
              <a:t>Heterobasidion</a:t>
            </a:r>
            <a:r>
              <a:rPr lang="fi-FI" sz="1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sz="1800" i="1" dirty="0" err="1">
                <a:solidFill>
                  <a:schemeClr val="bg1">
                    <a:lumMod val="50000"/>
                  </a:schemeClr>
                </a:solidFill>
              </a:rPr>
              <a:t>parviporum</a:t>
            </a:r>
            <a:r>
              <a:rPr lang="fi-FI" sz="1800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lvl="1"/>
            <a:r>
              <a:rPr lang="fi-FI" sz="1800" dirty="0">
                <a:solidFill>
                  <a:schemeClr val="bg1">
                    <a:lumMod val="50000"/>
                  </a:schemeClr>
                </a:solidFill>
              </a:rPr>
              <a:t>Juurikäävän leviäminen</a:t>
            </a:r>
          </a:p>
          <a:p>
            <a:pPr lvl="1"/>
            <a:r>
              <a:rPr lang="fi-FI" sz="1800" dirty="0">
                <a:solidFill>
                  <a:schemeClr val="bg1">
                    <a:lumMod val="50000"/>
                  </a:schemeClr>
                </a:solidFill>
              </a:rPr>
              <a:t>Juurikäävän esiintyminen </a:t>
            </a:r>
          </a:p>
          <a:p>
            <a:r>
              <a:rPr lang="fi-FI" sz="2000" dirty="0">
                <a:solidFill>
                  <a:schemeClr val="bg1">
                    <a:lumMod val="50000"/>
                  </a:schemeClr>
                </a:solidFill>
              </a:rPr>
              <a:t>Metsätuhot</a:t>
            </a:r>
          </a:p>
          <a:p>
            <a:pPr lvl="1"/>
            <a:r>
              <a:rPr lang="fi-FI" sz="1800" dirty="0">
                <a:solidFill>
                  <a:schemeClr val="bg1">
                    <a:lumMod val="50000"/>
                  </a:schemeClr>
                </a:solidFill>
              </a:rPr>
              <a:t>Hallinnan vaiheet</a:t>
            </a:r>
          </a:p>
          <a:p>
            <a:pPr lvl="1"/>
            <a:r>
              <a:rPr lang="fi-FI" sz="1800" dirty="0">
                <a:solidFill>
                  <a:schemeClr val="bg1">
                    <a:lumMod val="50000"/>
                  </a:schemeClr>
                </a:solidFill>
              </a:rPr>
              <a:t>Metsätuholaki</a:t>
            </a:r>
          </a:p>
          <a:p>
            <a:pPr lvl="1"/>
            <a:r>
              <a:rPr lang="fi-FI" sz="1800" dirty="0">
                <a:solidFill>
                  <a:schemeClr val="bg1">
                    <a:lumMod val="50000"/>
                  </a:schemeClr>
                </a:solidFill>
              </a:rPr>
              <a:t>Metsätuholaki, metsälain 10§ ja ympäristötukikohteet</a:t>
            </a:r>
          </a:p>
          <a:p>
            <a:r>
              <a:rPr lang="fi-FI" sz="2000" b="1" dirty="0"/>
              <a:t>Ilmastonmuutos ja metsätuhot </a:t>
            </a:r>
            <a:br>
              <a:rPr lang="fi-FI" sz="2000" b="1" dirty="0"/>
            </a:br>
            <a:r>
              <a:rPr lang="fi-FI" sz="2000" b="1" dirty="0"/>
              <a:t>– ennaltaehkäisy ja vaikutukset</a:t>
            </a:r>
          </a:p>
          <a:p>
            <a:pPr lvl="1"/>
            <a:r>
              <a:rPr lang="fi-FI" sz="1800" b="1" dirty="0"/>
              <a:t>Lämpötilan kasvu</a:t>
            </a:r>
          </a:p>
          <a:p>
            <a:pPr lvl="1"/>
            <a:r>
              <a:rPr lang="fi-FI" sz="1800" b="1" dirty="0"/>
              <a:t>Kuivuustuhot</a:t>
            </a:r>
          </a:p>
          <a:p>
            <a:pPr lvl="1"/>
            <a:r>
              <a:rPr lang="fi-FI" sz="1800" b="1" dirty="0"/>
              <a:t>Tuuli- ja lumituhot</a:t>
            </a:r>
          </a:p>
          <a:p>
            <a:pPr lvl="1"/>
            <a:r>
              <a:rPr lang="fi-FI" sz="1800" b="1" dirty="0"/>
              <a:t>Ilmaston lämpeneminen ja juurikääpä</a:t>
            </a:r>
          </a:p>
          <a:p>
            <a:endParaRPr lang="fi-FI" sz="2000" dirty="0">
              <a:solidFill>
                <a:schemeClr val="tx1"/>
              </a:solidFill>
            </a:endParaRPr>
          </a:p>
          <a:p>
            <a:pPr lvl="1"/>
            <a:endParaRPr lang="fi-FI" sz="1800" dirty="0">
              <a:solidFill>
                <a:schemeClr val="tx1"/>
              </a:solidFill>
            </a:endParaRP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CE1E7A9-A068-4A18-BA8C-6D5E6B2CBDA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188800" y="1037450"/>
            <a:ext cx="5292000" cy="4176000"/>
          </a:xfrm>
        </p:spPr>
        <p:txBody>
          <a:bodyPr/>
          <a:lstStyle/>
          <a:p>
            <a:r>
              <a:rPr lang="fi-FI" sz="2000" dirty="0">
                <a:solidFill>
                  <a:schemeClr val="bg1">
                    <a:lumMod val="50000"/>
                  </a:schemeClr>
                </a:solidFill>
              </a:rPr>
              <a:t>Kuusenjuurikääpä tuhonaiheuttajana</a:t>
            </a:r>
          </a:p>
          <a:p>
            <a:pPr lvl="1"/>
            <a:r>
              <a:rPr lang="fi-FI" sz="1800" dirty="0">
                <a:solidFill>
                  <a:schemeClr val="bg1">
                    <a:lumMod val="50000"/>
                  </a:schemeClr>
                </a:solidFill>
              </a:rPr>
              <a:t>Havaitseminen ja tunnistaminen</a:t>
            </a:r>
          </a:p>
          <a:p>
            <a:pPr lvl="1"/>
            <a:r>
              <a:rPr lang="fi-FI" sz="1800" dirty="0">
                <a:solidFill>
                  <a:schemeClr val="bg1">
                    <a:lumMod val="50000"/>
                  </a:schemeClr>
                </a:solidFill>
              </a:rPr>
              <a:t>Juurikäävän torjunta</a:t>
            </a:r>
          </a:p>
          <a:p>
            <a:pPr lvl="1"/>
            <a:r>
              <a:rPr lang="fi-FI" sz="1800" dirty="0">
                <a:solidFill>
                  <a:schemeClr val="bg1">
                    <a:lumMod val="50000"/>
                  </a:schemeClr>
                </a:solidFill>
              </a:rPr>
              <a:t>Metsänhoitotoimenpiteet ja juurikääpä</a:t>
            </a:r>
          </a:p>
          <a:p>
            <a:pPr lvl="2"/>
            <a:r>
              <a:rPr lang="fi-FI" sz="1600" dirty="0">
                <a:solidFill>
                  <a:schemeClr val="bg1">
                    <a:lumMod val="50000"/>
                  </a:schemeClr>
                </a:solidFill>
              </a:rPr>
              <a:t>Kantokäsittely</a:t>
            </a:r>
          </a:p>
          <a:p>
            <a:pPr lvl="2"/>
            <a:r>
              <a:rPr lang="fi-FI" sz="1600" dirty="0">
                <a:solidFill>
                  <a:schemeClr val="bg1">
                    <a:lumMod val="50000"/>
                  </a:schemeClr>
                </a:solidFill>
              </a:rPr>
              <a:t>Kannonnosto</a:t>
            </a:r>
          </a:p>
          <a:p>
            <a:pPr lvl="2"/>
            <a:r>
              <a:rPr lang="fi-FI" sz="1600" dirty="0">
                <a:solidFill>
                  <a:schemeClr val="bg1">
                    <a:lumMod val="50000"/>
                  </a:schemeClr>
                </a:solidFill>
              </a:rPr>
              <a:t>Sulan maan hakkuut ja raivaukset</a:t>
            </a:r>
          </a:p>
          <a:p>
            <a:pPr lvl="2"/>
            <a:r>
              <a:rPr lang="fi-FI" sz="1600" dirty="0">
                <a:solidFill>
                  <a:schemeClr val="bg1">
                    <a:lumMod val="50000"/>
                  </a:schemeClr>
                </a:solidFill>
              </a:rPr>
              <a:t>Jaksollinen kasvatus</a:t>
            </a:r>
          </a:p>
          <a:p>
            <a:pPr lvl="2"/>
            <a:r>
              <a:rPr lang="fi-FI" sz="1600" dirty="0">
                <a:solidFill>
                  <a:schemeClr val="bg1">
                    <a:lumMod val="50000"/>
                  </a:schemeClr>
                </a:solidFill>
              </a:rPr>
              <a:t>Jatkuva kasvatus</a:t>
            </a:r>
          </a:p>
          <a:p>
            <a:r>
              <a:rPr lang="fi-FI" sz="2000" dirty="0">
                <a:solidFill>
                  <a:schemeClr val="bg1">
                    <a:lumMod val="50000"/>
                  </a:schemeClr>
                </a:solidFill>
              </a:rPr>
              <a:t>Lisätietoa</a:t>
            </a:r>
          </a:p>
          <a:p>
            <a:pPr lvl="1"/>
            <a:r>
              <a:rPr lang="fi-FI" sz="1800" dirty="0">
                <a:solidFill>
                  <a:schemeClr val="bg1">
                    <a:lumMod val="50000"/>
                  </a:schemeClr>
                </a:solidFill>
              </a:rPr>
              <a:t>Kartta- ja seurantapalvelut</a:t>
            </a:r>
          </a:p>
          <a:p>
            <a:pPr lvl="1"/>
            <a:r>
              <a:rPr lang="fi-FI" sz="1800" dirty="0">
                <a:solidFill>
                  <a:schemeClr val="bg1">
                    <a:lumMod val="50000"/>
                  </a:schemeClr>
                </a:solidFill>
              </a:rPr>
              <a:t>Lisätietolinkit</a:t>
            </a:r>
          </a:p>
          <a:p>
            <a:pPr lvl="1"/>
            <a:r>
              <a:rPr lang="fi-FI" sz="1800" dirty="0">
                <a:solidFill>
                  <a:schemeClr val="bg1">
                    <a:lumMod val="50000"/>
                  </a:schemeClr>
                </a:solidFill>
              </a:rPr>
              <a:t>Kirjallisuusluettelo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70D784F-2E09-487C-85AF-D625465E90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dirty="0" smtClean="0"/>
              <a:t>12</a:t>
            </a:fld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9AC5EF0B-A15D-46DB-9560-AFD8AF201846}"/>
              </a:ext>
            </a:extLst>
          </p:cNvPr>
          <p:cNvSpPr/>
          <p:nvPr/>
        </p:nvSpPr>
        <p:spPr>
          <a:xfrm>
            <a:off x="576000" y="4365104"/>
            <a:ext cx="5346908" cy="1991247"/>
          </a:xfrm>
          <a:prstGeom prst="rect">
            <a:avLst/>
          </a:prstGeom>
          <a:noFill/>
          <a:ln>
            <a:solidFill>
              <a:srgbClr val="09984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7463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19"/>
          <p:cNvSpPr txBox="1">
            <a:spLocks noGrp="1"/>
          </p:cNvSpPr>
          <p:nvPr>
            <p:ph type="title"/>
          </p:nvPr>
        </p:nvSpPr>
        <p:spPr>
          <a:xfrm>
            <a:off x="576000" y="365125"/>
            <a:ext cx="10904800" cy="12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984A"/>
              </a:buClr>
              <a:buSzPts val="3600"/>
              <a:buFont typeface="Corbel"/>
              <a:buNone/>
            </a:pPr>
            <a:r>
              <a:rPr lang="fi-FI" dirty="0"/>
              <a:t>Lämpötilan kasvu</a:t>
            </a:r>
            <a:br>
              <a:rPr lang="fi-FI" dirty="0"/>
            </a:br>
            <a:r>
              <a:rPr lang="fi-FI" sz="2400" dirty="0"/>
              <a:t>Vaikutukset</a:t>
            </a:r>
            <a:endParaRPr dirty="0"/>
          </a:p>
        </p:txBody>
      </p:sp>
      <p:sp>
        <p:nvSpPr>
          <p:cNvPr id="489" name="Google Shape;489;p19"/>
          <p:cNvSpPr txBox="1">
            <a:spLocks noGrp="1"/>
          </p:cNvSpPr>
          <p:nvPr>
            <p:ph type="body" idx="1"/>
          </p:nvPr>
        </p:nvSpPr>
        <p:spPr>
          <a:xfrm>
            <a:off x="575999" y="1380074"/>
            <a:ext cx="5292000" cy="41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500"/>
              </a:spcBef>
              <a:buSzPts val="2400"/>
            </a:pPr>
            <a:r>
              <a:rPr lang="fi-FI" sz="1600" dirty="0"/>
              <a:t>Lämpötilan kasvu suhteellisesti voimakkaampaa pohjoisilla alueilla</a:t>
            </a:r>
          </a:p>
          <a:p>
            <a:pPr lvl="1">
              <a:buSzPts val="2400"/>
            </a:pPr>
            <a:r>
              <a:rPr lang="fi-FI" sz="1400" dirty="0"/>
              <a:t>Puuston kasvun on ennakoitu jopa yli kaksinkertaistuvan pohjoisessa Suomessa tämän vuosisadan aikana</a:t>
            </a:r>
          </a:p>
          <a:p>
            <a:pPr lvl="1">
              <a:buSzPts val="2400"/>
            </a:pPr>
            <a:r>
              <a:rPr lang="fi-FI" sz="1400" dirty="0"/>
              <a:t>Myös juurikäävän aktiivisuus lisääntyy lämpötilan noustessa</a:t>
            </a:r>
          </a:p>
          <a:p>
            <a:pPr lvl="2">
              <a:buSzPts val="2400"/>
            </a:pPr>
            <a:r>
              <a:rPr lang="fi-FI" sz="1200" dirty="0"/>
              <a:t>Optimilämpötila juurikääpäsienten kasvulle +22 - +28 </a:t>
            </a:r>
            <a:r>
              <a:rPr lang="fi-FI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°C</a:t>
            </a:r>
            <a:r>
              <a:rPr lang="fi-FI" sz="1200" dirty="0"/>
              <a:t> </a:t>
            </a:r>
          </a:p>
          <a:p>
            <a:pPr>
              <a:spcBef>
                <a:spcPts val="500"/>
              </a:spcBef>
              <a:buSzPts val="2400"/>
            </a:pPr>
            <a:r>
              <a:rPr lang="fi-FI" sz="1600" dirty="0"/>
              <a:t>Kuivuus</a:t>
            </a:r>
          </a:p>
          <a:p>
            <a:pPr lvl="1">
              <a:buSzPts val="2400"/>
            </a:pPr>
            <a:r>
              <a:rPr lang="fi-FI" sz="1400" dirty="0"/>
              <a:t>Hellepäivien määrä lisääntyy ja kuivuusjaksot yleistyvät sekä keväällä että kesällä</a:t>
            </a:r>
          </a:p>
          <a:p>
            <a:pPr>
              <a:buSzPts val="2400"/>
            </a:pPr>
            <a:r>
              <a:rPr lang="fi-FI" sz="1600" dirty="0"/>
              <a:t>Tuulituhot</a:t>
            </a:r>
          </a:p>
          <a:p>
            <a:pPr lvl="1">
              <a:buSzPts val="2400"/>
            </a:pPr>
            <a:r>
              <a:rPr lang="fi-FI" sz="1400" dirty="0"/>
              <a:t>Tuulisuudessa ja myrskyjen esiintymisessä ei arvioida tapahtuvan suuria muutoksia</a:t>
            </a:r>
          </a:p>
          <a:p>
            <a:pPr lvl="2">
              <a:buSzPts val="2400"/>
            </a:pPr>
            <a:r>
              <a:rPr lang="fi-FI" sz="1200" dirty="0"/>
              <a:t>Voimakkaiden myrskyjen osuus saattaa kasvaa</a:t>
            </a:r>
          </a:p>
          <a:p>
            <a:pPr lvl="1">
              <a:buSzPts val="2400"/>
            </a:pPr>
            <a:r>
              <a:rPr lang="fi-FI" sz="1400" dirty="0"/>
              <a:t>Kylmiä talvia esiintyy aikaisempaa harvemmin</a:t>
            </a:r>
          </a:p>
          <a:p>
            <a:pPr lvl="2">
              <a:buSzPts val="2400"/>
            </a:pPr>
            <a:r>
              <a:rPr lang="fi-FI" sz="1200" dirty="0"/>
              <a:t>Routajaksot lyhenevät</a:t>
            </a:r>
          </a:p>
          <a:p>
            <a:pPr lvl="2">
              <a:buSzPts val="2400"/>
            </a:pPr>
            <a:r>
              <a:rPr lang="fi-FI" sz="1200" dirty="0"/>
              <a:t>Etelä-Suomessa maa voi yhä useammin jäädä talvella roudattomaksi</a:t>
            </a:r>
            <a:r>
              <a:rPr lang="fi-FI" sz="1600" dirty="0"/>
              <a:t> </a:t>
            </a:r>
          </a:p>
          <a:p>
            <a:pPr marL="228600" indent="-228600">
              <a:buSzPts val="2400"/>
            </a:pPr>
            <a:endParaRPr lang="fi-FI" sz="3200" dirty="0"/>
          </a:p>
        </p:txBody>
      </p:sp>
      <p:pic>
        <p:nvPicPr>
          <p:cNvPr id="490" name="Google Shape;490;p19" descr="Tehollisen lämpösumman muutokset vuoteen 2069 asti karttoina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867997" y="2306265"/>
            <a:ext cx="5539809" cy="2245469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p19"/>
          <p:cNvSpPr txBox="1">
            <a:spLocks noGrp="1"/>
          </p:cNvSpPr>
          <p:nvPr>
            <p:ph type="sldNum" idx="12"/>
          </p:nvPr>
        </p:nvSpPr>
        <p:spPr>
          <a:xfrm>
            <a:off x="576000" y="6356350"/>
            <a:ext cx="79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13</a:t>
            </a:fld>
            <a:endParaRPr/>
          </a:p>
        </p:txBody>
      </p:sp>
      <p:sp>
        <p:nvSpPr>
          <p:cNvPr id="492" name="Google Shape;492;p19"/>
          <p:cNvSpPr txBox="1"/>
          <p:nvPr/>
        </p:nvSpPr>
        <p:spPr>
          <a:xfrm>
            <a:off x="5867997" y="4551802"/>
            <a:ext cx="6102597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fi-FI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Tehoisan lämpösumman muutoksen ennusteet vuoteen 2069 asti. </a:t>
            </a:r>
            <a:br>
              <a:rPr lang="fi-FI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i-FI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Kuvissa esitetty skenaario RCP4.5 kuvaa kohtuullista ilmastonmuutosta. Kuva: Ilmatieteen laitos. </a:t>
            </a: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1716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C134DB-3730-49FE-858D-79CBBE28C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Abioottiset tuhot</a:t>
            </a:r>
            <a:br>
              <a:rPr lang="fi-FI" dirty="0"/>
            </a:br>
            <a:r>
              <a:rPr lang="fi-FI" sz="2400" dirty="0"/>
              <a:t>Ennaltaehkäisy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DB5087B-5EF5-4A24-BFD0-24BD95726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607" y="1341000"/>
            <a:ext cx="11040000" cy="4176000"/>
          </a:xfrm>
        </p:spPr>
        <p:txBody>
          <a:bodyPr/>
          <a:lstStyle/>
          <a:p>
            <a:r>
              <a:rPr lang="fi-FI" sz="1800" dirty="0"/>
              <a:t>Kiertoaika ja hakkuut</a:t>
            </a:r>
          </a:p>
          <a:p>
            <a:pPr lvl="1"/>
            <a:r>
              <a:rPr lang="fi-FI" sz="1600" dirty="0"/>
              <a:t>Huomio myös tuleviin kasvuolosuhteisiin</a:t>
            </a:r>
          </a:p>
          <a:p>
            <a:pPr lvl="2"/>
            <a:r>
              <a:rPr lang="fi-FI" sz="1400" dirty="0"/>
              <a:t>Vallitsevien ennusteiden mukaan nyt istutetut kuuset kohtaavat aiempaa </a:t>
            </a:r>
            <a:r>
              <a:rPr lang="fi-FI" sz="1400" b="1" dirty="0"/>
              <a:t>voimakkaampia</a:t>
            </a:r>
            <a:r>
              <a:rPr lang="fi-FI" sz="1400" dirty="0"/>
              <a:t> ja </a:t>
            </a:r>
            <a:r>
              <a:rPr lang="fi-FI" sz="1400" b="1" dirty="0"/>
              <a:t>toistuvampia</a:t>
            </a:r>
            <a:r>
              <a:rPr lang="fi-FI" sz="1400" dirty="0"/>
              <a:t> kuivuusjaksoja ennen uudistuskypsyyttä</a:t>
            </a:r>
          </a:p>
          <a:p>
            <a:pPr lvl="1"/>
            <a:r>
              <a:rPr lang="fi-FI" sz="1600" dirty="0"/>
              <a:t>Voimakasta kasvatusharvennusta tulee välttää kuivuuden aikana</a:t>
            </a:r>
          </a:p>
          <a:p>
            <a:r>
              <a:rPr lang="fi-FI" sz="1800" dirty="0"/>
              <a:t>Kasvupaikka ja puulajivalinta</a:t>
            </a:r>
          </a:p>
          <a:p>
            <a:pPr lvl="1"/>
            <a:r>
              <a:rPr lang="fi-FI" sz="1600" dirty="0"/>
              <a:t>Suositaan kasvupaikkakohtaisesti parhaiten menestyviä puulajeja </a:t>
            </a:r>
          </a:p>
          <a:p>
            <a:pPr lvl="2"/>
            <a:r>
              <a:rPr lang="fi-FI" sz="1400" dirty="0"/>
              <a:t>Etelä-Suomessa viljellään kuusta harkiten vain sille sopiville kasvupaikoille</a:t>
            </a:r>
          </a:p>
          <a:p>
            <a:pPr lvl="2"/>
            <a:r>
              <a:rPr lang="fi-FI" sz="1400" dirty="0"/>
              <a:t>Mänty kestää tuulituhoja koivua ja kuusta paremmin</a:t>
            </a:r>
          </a:p>
          <a:p>
            <a:pPr lvl="2"/>
            <a:r>
              <a:rPr lang="fi-FI" sz="1400" dirty="0"/>
              <a:t>Kuusta uudistaessa suositaan kuusi-lehtipuu tai kuusi</a:t>
            </a:r>
            <a:r>
              <a:rPr lang="fi-FI" sz="1400" b="1" dirty="0"/>
              <a:t>-</a:t>
            </a:r>
            <a:r>
              <a:rPr lang="fi-FI" sz="1400" dirty="0"/>
              <a:t>mäntyseosta</a:t>
            </a:r>
          </a:p>
          <a:p>
            <a:pPr lvl="2"/>
            <a:r>
              <a:rPr lang="fi-FI" sz="1400" dirty="0"/>
              <a:t>Taimikkoa perustaessa merkitystä myös siementen alkuperällä ja jalostuksella</a:t>
            </a:r>
          </a:p>
          <a:p>
            <a:pPr lvl="1"/>
            <a:r>
              <a:rPr lang="fi-FI" sz="1600" dirty="0"/>
              <a:t>Otetaan huomioon ilmaston ennakoidun lämpenemisen aiheuttamat muutokset kasvupaikan kosteudessa</a:t>
            </a:r>
          </a:p>
          <a:p>
            <a:pPr lvl="1"/>
            <a:r>
              <a:rPr lang="fi-FI" sz="1600" dirty="0"/>
              <a:t>Lisäksi huomio alueen</a:t>
            </a:r>
          </a:p>
          <a:p>
            <a:pPr lvl="2"/>
            <a:r>
              <a:rPr lang="fi-FI" sz="1400" dirty="0"/>
              <a:t>Maaston muotoihin</a:t>
            </a:r>
          </a:p>
          <a:p>
            <a:pPr lvl="2"/>
            <a:r>
              <a:rPr lang="fi-FI" sz="1400" dirty="0"/>
              <a:t>Maaperään</a:t>
            </a:r>
          </a:p>
          <a:p>
            <a:pPr lvl="2"/>
            <a:r>
              <a:rPr lang="fi-FI" sz="1400" dirty="0"/>
              <a:t>Vallitsevaan tuulensuuntaan</a:t>
            </a:r>
          </a:p>
          <a:p>
            <a:pPr lvl="1"/>
            <a:r>
              <a:rPr lang="fi-FI" sz="1600" dirty="0"/>
              <a:t>Etenkin kuivuudesta kärsiville kohteille, kuten kumpareille, mäkimaille ja karkeajakoisille maapohjille ja savimaille suositellaan uudistushakkuun jälkeen kuivuutta paremmin kestävien puulajien ja sekapuuston suosimista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F4EED06-CD87-4F21-BEF4-B8B747B289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2452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F7F95127-2E01-4170-ABDF-46CC5B74C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Abioottiset tuhot</a:t>
            </a:r>
            <a:br>
              <a:rPr lang="fi-FI" dirty="0"/>
            </a:br>
            <a:r>
              <a:rPr lang="fi-FI" sz="2400" dirty="0"/>
              <a:t>Ennaltaehkäisy</a:t>
            </a:r>
            <a:endParaRPr lang="fi-FI" sz="5400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3372D275-4366-47DD-B505-438ABE856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00" y="1341000"/>
            <a:ext cx="10904800" cy="4176000"/>
          </a:xfrm>
        </p:spPr>
        <p:txBody>
          <a:bodyPr/>
          <a:lstStyle/>
          <a:p>
            <a:r>
              <a:rPr lang="fi-FI" sz="1800" dirty="0"/>
              <a:t>Metsänhoitotoimenpiteet</a:t>
            </a:r>
          </a:p>
          <a:p>
            <a:pPr lvl="1"/>
            <a:r>
              <a:rPr lang="fi-FI" sz="1600" dirty="0"/>
              <a:t>Oikea-aikainen ja suositusten mukainen taimikonhoito ja harvennushakkuut, huomioiden kantokäsittely/vuodenaika</a:t>
            </a:r>
          </a:p>
          <a:p>
            <a:pPr lvl="2"/>
            <a:r>
              <a:rPr lang="fi-FI" sz="1400" dirty="0"/>
              <a:t>Estää puuston </a:t>
            </a:r>
            <a:r>
              <a:rPr lang="fi-FI" sz="1400" dirty="0" err="1"/>
              <a:t>riukuuntumista</a:t>
            </a:r>
            <a:endParaRPr lang="fi-FI" sz="1400" dirty="0"/>
          </a:p>
          <a:p>
            <a:pPr lvl="2"/>
            <a:r>
              <a:rPr lang="fi-FI" sz="1400" dirty="0"/>
              <a:t>Vahvistaa puiden juuristoa ja runkoa kestämään tuuli- ja lumikuormaa</a:t>
            </a:r>
          </a:p>
          <a:p>
            <a:pPr lvl="3"/>
            <a:r>
              <a:rPr lang="fi-FI" sz="1200" dirty="0"/>
              <a:t>Tuulituhoriski kasvaa puuston pituuden lisääntyessä</a:t>
            </a:r>
          </a:p>
          <a:p>
            <a:pPr lvl="3"/>
            <a:r>
              <a:rPr lang="fi-FI" sz="1200" dirty="0"/>
              <a:t>Rungon kapeus altistaa tuhoille jo vähäisemmällä tuulennopeudella  </a:t>
            </a:r>
          </a:p>
          <a:p>
            <a:pPr lvl="1"/>
            <a:r>
              <a:rPr lang="fi-FI" sz="1600" dirty="0"/>
              <a:t>Juurikäävän torjunta suositusten mukaisesti</a:t>
            </a:r>
          </a:p>
          <a:p>
            <a:pPr lvl="2"/>
            <a:r>
              <a:rPr lang="fi-FI" sz="1400" dirty="0"/>
              <a:t>Heikentynyt puusto on altista tuulituhoille</a:t>
            </a:r>
          </a:p>
          <a:p>
            <a:pPr lvl="1"/>
            <a:r>
              <a:rPr lang="fi-FI" sz="1600" dirty="0"/>
              <a:t>Joissain tapauksissa kiertoajan lyhentäminen voi olla perusteltua </a:t>
            </a:r>
          </a:p>
          <a:p>
            <a:pPr lvl="1"/>
            <a:r>
              <a:rPr lang="fi-FI" sz="1600" dirty="0"/>
              <a:t>Lumituhot altistavat puustoa myös muille tuhonaiheuttajille kuten kirjanpainajalle, ytimennävertäjille ja juurikäävälle</a:t>
            </a:r>
          </a:p>
          <a:p>
            <a:pPr lvl="1"/>
            <a:r>
              <a:rPr lang="fi-FI" sz="1600" dirty="0"/>
              <a:t>Lumi- ja tuulituhoihin voidaan varautua tarkastelemalla ennustemalleja korkean riskin kohteista</a:t>
            </a:r>
          </a:p>
          <a:p>
            <a:pPr lvl="2"/>
            <a:r>
              <a:rPr lang="fi-FI" sz="1400" u="sng" dirty="0">
                <a:solidFill>
                  <a:schemeClr val="hlink"/>
                </a:solidFill>
                <a:hlinkClick r:id="rId2"/>
              </a:rPr>
              <a:t>Lumi- ja tuulituhojen riskikartat</a:t>
            </a:r>
            <a:r>
              <a:rPr lang="fi-FI" sz="1400" dirty="0"/>
              <a:t> (Luke)</a:t>
            </a:r>
          </a:p>
          <a:p>
            <a:r>
              <a:rPr lang="fi-FI" sz="1800" dirty="0"/>
              <a:t>Metsänhoitotoimenpiteiden vaaranpaikat</a:t>
            </a:r>
          </a:p>
          <a:p>
            <a:pPr lvl="1"/>
            <a:r>
              <a:rPr lang="fi-FI" sz="1600" dirty="0"/>
              <a:t>Kasvatusmetsissä tuulituhoriski on suurinta heti harvennuksen ja mahdollisen lannoituksen jälkeen</a:t>
            </a:r>
          </a:p>
          <a:p>
            <a:r>
              <a:rPr lang="fi-FI" sz="1800" dirty="0"/>
              <a:t>Vältetään</a:t>
            </a:r>
            <a:endParaRPr lang="fi-FI" sz="1600" dirty="0"/>
          </a:p>
          <a:p>
            <a:pPr lvl="1"/>
            <a:r>
              <a:rPr lang="fi-FI" sz="1600" dirty="0"/>
              <a:t>Puuston suuria pituuseroja vierekkäisillä metsikkökuvioilla</a:t>
            </a:r>
          </a:p>
          <a:p>
            <a:pPr lvl="1"/>
            <a:r>
              <a:rPr lang="fi-FI" sz="1600" dirty="0"/>
              <a:t>Liian voimakkaita harvennuksia 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8FA1AFD-AC99-4830-8D19-0DFF0021C66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0525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C134DB-3730-49FE-858D-79CBBE28C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Abioottiset tuhot </a:t>
            </a:r>
            <a:br>
              <a:rPr lang="fi-FI" dirty="0"/>
            </a:br>
            <a:r>
              <a:rPr lang="fi-FI" sz="2400" dirty="0"/>
              <a:t>Vaikutukset - kuivuus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DB5087B-5EF5-4A24-BFD0-24BD95726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00" y="1589125"/>
            <a:ext cx="5375984" cy="4176000"/>
          </a:xfrm>
        </p:spPr>
        <p:txBody>
          <a:bodyPr/>
          <a:lstStyle/>
          <a:p>
            <a:pPr marL="228600" indent="-228600">
              <a:buSzPts val="2400"/>
            </a:pPr>
            <a:r>
              <a:rPr lang="fi-FI" sz="2000" dirty="0"/>
              <a:t>Puuston stressitason nousu</a:t>
            </a:r>
          </a:p>
          <a:p>
            <a:pPr marL="685800" lvl="1" indent="-228600">
              <a:buSzPts val="2400"/>
            </a:pPr>
            <a:r>
              <a:rPr lang="fi-FI" sz="1800" dirty="0"/>
              <a:t>Alttiimpi tuhohyönteisille ja kuusenjuurikäävälle</a:t>
            </a:r>
          </a:p>
          <a:p>
            <a:pPr marL="228600" indent="-228600">
              <a:buSzPts val="2400"/>
            </a:pPr>
            <a:r>
              <a:rPr lang="fi-FI" sz="2000" dirty="0"/>
              <a:t>Kasvutappiot</a:t>
            </a:r>
          </a:p>
          <a:p>
            <a:pPr marL="685800" lvl="1" indent="-228600">
              <a:buSzPts val="2400"/>
            </a:pPr>
            <a:r>
              <a:rPr lang="fi-FI" sz="1800" dirty="0"/>
              <a:t>Versojen tai latvaosien kuivuminen</a:t>
            </a:r>
          </a:p>
          <a:p>
            <a:pPr marL="228600" indent="-228600">
              <a:buSzPts val="2400"/>
            </a:pPr>
            <a:r>
              <a:rPr lang="fi-FI" sz="2000" dirty="0"/>
              <a:t>Taimien juuristovauriot ja kuivuuskuolemat</a:t>
            </a:r>
          </a:p>
          <a:p>
            <a:pPr marL="685800" lvl="1" indent="-228600">
              <a:buSzPts val="2400"/>
            </a:pPr>
            <a:r>
              <a:rPr lang="fi-FI" sz="1800" dirty="0"/>
              <a:t>Maaperän toistuva sulaminen ja jäätyminen aiheuttaa juuristovaurioita</a:t>
            </a:r>
          </a:p>
          <a:p>
            <a:pPr marL="685800" lvl="1" indent="-228600">
              <a:buSzPts val="2400"/>
            </a:pPr>
            <a:r>
              <a:rPr lang="fi-FI" sz="1800" dirty="0"/>
              <a:t>Taimet pystyvät ottamaan vettä vain maan pintakerroksista</a:t>
            </a:r>
          </a:p>
          <a:p>
            <a:pPr marL="228600" indent="-228600">
              <a:buSzPts val="2400"/>
            </a:pPr>
            <a:r>
              <a:rPr lang="fi-FI" sz="2000" dirty="0"/>
              <a:t>Voimistuvat kuivuusriskit lisäävät myös metsäpaloriskejä</a:t>
            </a:r>
          </a:p>
          <a:p>
            <a:endParaRPr lang="fi-FI" b="0" i="1" dirty="0">
              <a:solidFill>
                <a:srgbClr val="09984A"/>
              </a:solidFill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F4EED06-CD87-4F21-BEF4-B8B747B289F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16</a:t>
            </a:fld>
            <a:endParaRPr lang="fi-FI"/>
          </a:p>
        </p:txBody>
      </p:sp>
      <p:pic>
        <p:nvPicPr>
          <p:cNvPr id="8" name="Kuva 7" descr="Kuva, joka sisältää kohteen teksti, kuvakaappaus, kartta, diagrammi&#10;&#10;Kuvaus luotu automaattisesti">
            <a:extLst>
              <a:ext uri="{FF2B5EF4-FFF2-40B4-BE49-F238E27FC236}">
                <a16:creationId xmlns:a16="http://schemas.microsoft.com/office/drawing/2014/main" id="{2E5762DF-C497-4C4C-B2E2-2F0CF9F98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106004"/>
            <a:ext cx="6062735" cy="2645991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DADE2C08-FF5F-4EEE-AABA-F94C5F5E625B}"/>
              </a:ext>
            </a:extLst>
          </p:cNvPr>
          <p:cNvSpPr txBox="1"/>
          <p:nvPr/>
        </p:nvSpPr>
        <p:spPr>
          <a:xfrm>
            <a:off x="6028400" y="4751995"/>
            <a:ext cx="35846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>
                <a:latin typeface="Calibri" panose="020F0502020204030204" pitchFamily="34" charset="0"/>
                <a:cs typeface="Calibri" panose="020F0502020204030204" pitchFamily="34" charset="0"/>
              </a:rPr>
              <a:t>Kuva: Venäläinen ym. (2020) </a:t>
            </a:r>
            <a:r>
              <a:rPr lang="fi-FI" sz="1000" b="1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https://doi.org/10.1111/gcb.15183</a:t>
            </a:r>
            <a:endParaRPr lang="fi-FI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i-FI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914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694995-2BBC-4B20-B7BE-C499892FA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Abioottiset tuhot</a:t>
            </a:r>
            <a:br>
              <a:rPr lang="fi-FI" dirty="0"/>
            </a:br>
            <a:r>
              <a:rPr lang="fi-FI" sz="2400" dirty="0"/>
              <a:t>Vaikutukset - tuuli- ja lumituhot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ED703CF-7B87-4B17-89F6-DE0AD7EEDE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6000" y="1600253"/>
            <a:ext cx="5292000" cy="4176000"/>
          </a:xfrm>
        </p:spPr>
        <p:txBody>
          <a:bodyPr/>
          <a:lstStyle/>
          <a:p>
            <a:r>
              <a:rPr lang="fi-FI" sz="1400" dirty="0"/>
              <a:t>Puuston latvuksiin kertynyt märkä ja painava lumikuorma nostaa tuhoriskiä</a:t>
            </a:r>
          </a:p>
          <a:p>
            <a:r>
              <a:rPr lang="fi-FI" sz="1400" dirty="0"/>
              <a:t>Tuhoriskien oletetaan kasvavan eniten Suomen etelä- ja keskiosissa.</a:t>
            </a:r>
          </a:p>
          <a:p>
            <a:pPr lvl="1"/>
            <a:r>
              <a:rPr lang="fi-FI" sz="1200" dirty="0"/>
              <a:t>Erityisesti riski nousee turvemailla roudan vähentyessä</a:t>
            </a:r>
            <a:endParaRPr lang="fi-FI" sz="1200" b="1" dirty="0"/>
          </a:p>
          <a:p>
            <a:r>
              <a:rPr lang="fi-FI" sz="1400" dirty="0"/>
              <a:t>Taloudellisia tappioita</a:t>
            </a:r>
          </a:p>
          <a:p>
            <a:pPr lvl="1"/>
            <a:r>
              <a:rPr lang="fi-FI" sz="1200" dirty="0"/>
              <a:t>Puutavaran arvo alenee, koska tukkipuuta siirtyy kuitupuuksi ja jopa energiapuuksi </a:t>
            </a:r>
          </a:p>
          <a:p>
            <a:pPr lvl="1"/>
            <a:r>
              <a:rPr lang="fi-FI" sz="1200" dirty="0"/>
              <a:t>Kasvutappioita ennenaikaisten hakkuiden tai tuulituhon aiheuttaman liian alhaisen kasvatustiheyden vuoksi</a:t>
            </a:r>
          </a:p>
          <a:p>
            <a:r>
              <a:rPr lang="fi-FI" sz="1400" dirty="0"/>
              <a:t>Laaja-alaisen myrskyn jälkeen osa tuhopuustosta saattaa jäädä korjaamatta tai korjuu viivästyy</a:t>
            </a:r>
          </a:p>
          <a:p>
            <a:pPr lvl="1"/>
            <a:r>
              <a:rPr lang="fi-FI" sz="1200" dirty="0"/>
              <a:t>Seuraustuhot, kuten kirjanpainajan, ytimennävertäjien tai juurikäävän tuhot voivat lisääntyä</a:t>
            </a:r>
          </a:p>
          <a:p>
            <a:r>
              <a:rPr lang="fi-FI" sz="1400" dirty="0"/>
              <a:t>Toisaalta metsään jätetyt tuulenkaadot tärkeää lahopuuta ja hiilivarastoja </a:t>
            </a:r>
          </a:p>
          <a:p>
            <a:pPr lvl="1"/>
            <a:r>
              <a:rPr lang="fi-FI" sz="1200" dirty="0"/>
              <a:t>Lehtipuutuulenkaatoja voi jättää lisäämään metsän monimuotoisuutta</a:t>
            </a:r>
          </a:p>
          <a:p>
            <a:pPr lvl="1"/>
            <a:r>
              <a:rPr lang="fi-FI" sz="1200" dirty="0"/>
              <a:t>Havupuiden tuulenkaatoja jätetään vain metsätuholain sallimissa rajoissa</a:t>
            </a:r>
            <a:endParaRPr lang="fi-FI" sz="800" dirty="0"/>
          </a:p>
          <a:p>
            <a:endParaRPr lang="fi-FI" sz="700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629756B-B0F9-44B6-979F-A033FC63D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17</a:t>
            </a:fld>
            <a:endParaRPr lang="fi-FI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4C419228-DC1F-41BE-8379-726D9E6368E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00" y="1589125"/>
            <a:ext cx="5384800" cy="4031324"/>
          </a:xfrm>
          <a:prstGeom prst="rect">
            <a:avLst/>
          </a:prstGeom>
        </p:spPr>
      </p:pic>
      <p:sp>
        <p:nvSpPr>
          <p:cNvPr id="7" name="Google Shape;436;p13">
            <a:extLst>
              <a:ext uri="{FF2B5EF4-FFF2-40B4-BE49-F238E27FC236}">
                <a16:creationId xmlns:a16="http://schemas.microsoft.com/office/drawing/2014/main" id="{91D0D3E9-6144-4006-AB1B-AC599FC7B68B}"/>
              </a:ext>
            </a:extLst>
          </p:cNvPr>
          <p:cNvSpPr txBox="1"/>
          <p:nvPr/>
        </p:nvSpPr>
        <p:spPr>
          <a:xfrm>
            <a:off x="6096000" y="5620449"/>
            <a:ext cx="215956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Kuva: © Päivi Lyytikäinen-Saarenmaa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9525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A4AE26E6-A7FD-4088-AC4D-19B8FBDCA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Ilmaston lämpeneminen ja juurikääpä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71BDD84-E6AC-42AE-A479-1ED585B9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BB7A-7565-440A-AF71-226D618FE89D}" type="slidenum">
              <a:rPr lang="fi-FI" smtClean="0"/>
              <a:t>18</a:t>
            </a:fld>
            <a:endParaRPr lang="fi-FI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9692DD32-B407-496C-B4A7-DE50B4DC88F1}"/>
              </a:ext>
            </a:extLst>
          </p:cNvPr>
          <p:cNvSpPr txBox="1"/>
          <p:nvPr/>
        </p:nvSpPr>
        <p:spPr>
          <a:xfrm>
            <a:off x="6028400" y="5765125"/>
            <a:ext cx="41088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000" dirty="0"/>
              <a:t>Ilmastonmuutoksen vaikutukset juurikääpätuhojen määrään. Kuva: © Luke.</a:t>
            </a:r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38EF24CC-90A5-47D9-BF3B-6060D1155F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6000" y="1589125"/>
            <a:ext cx="5292000" cy="4176000"/>
          </a:xfrm>
        </p:spPr>
        <p:txBody>
          <a:bodyPr/>
          <a:lstStyle/>
          <a:p>
            <a:pPr>
              <a:spcBef>
                <a:spcPts val="500"/>
              </a:spcBef>
              <a:buSzPts val="2400"/>
            </a:pPr>
            <a:r>
              <a:rPr lang="fi-FI" sz="1800" dirty="0"/>
              <a:t>Juurikääpä hyötyy ilmaston lämpenemisestä</a:t>
            </a:r>
          </a:p>
          <a:p>
            <a:pPr lvl="1">
              <a:buSzPts val="2400"/>
            </a:pPr>
            <a:r>
              <a:rPr lang="fi-FI" sz="1600" dirty="0"/>
              <a:t>Keskilämpötilan noustessa juurikääpärihmaston kasvu nopeutuu</a:t>
            </a:r>
          </a:p>
          <a:p>
            <a:pPr lvl="1">
              <a:buSzPts val="2400"/>
            </a:pPr>
            <a:r>
              <a:rPr lang="fi-FI" sz="1600" dirty="0"/>
              <a:t>Kasvu ja leviäminen alkaa entistä aikaisemmin keväällä ja jatkuu yhä myöhemmälle syksyyn</a:t>
            </a:r>
          </a:p>
          <a:p>
            <a:pPr lvl="1">
              <a:buSzPts val="2400"/>
            </a:pPr>
            <a:r>
              <a:rPr lang="fi-FI" sz="1600" dirty="0"/>
              <a:t>Jo parin asteen lämpötilan nousu nopeuttaa juurikäävän leviämistä kuusen rungossa neljänneksellä</a:t>
            </a:r>
          </a:p>
          <a:p>
            <a:pPr lvl="2">
              <a:buSzPts val="2400"/>
            </a:pPr>
            <a:r>
              <a:rPr lang="fi-FI" sz="1400" dirty="0"/>
              <a:t>Merkitsee kymmenen vuoden jaksolla noin puoli metriä ylimääräistä lahoa sairastuneissa puissa </a:t>
            </a:r>
          </a:p>
          <a:p>
            <a:pPr lvl="1">
              <a:buSzPts val="2400"/>
            </a:pPr>
            <a:r>
              <a:rPr lang="fi-FI" sz="1600" dirty="0"/>
              <a:t>Juurikäävälle suotuisten olosuhteiden parantuessa myös tartunnan saaneiden runkojen määrä lisääntyy</a:t>
            </a:r>
          </a:p>
          <a:p>
            <a:pPr lvl="1">
              <a:buSzPts val="2400"/>
            </a:pPr>
            <a:r>
              <a:rPr lang="fi-FI" sz="1600" dirty="0"/>
              <a:t>Puiden kasvu lisääntyy, mikä osaksi kompensoi juurikäävän aiheuttamaa menetystä</a:t>
            </a:r>
          </a:p>
          <a:p>
            <a:pPr lvl="2">
              <a:buSzPts val="2400"/>
            </a:pPr>
            <a:r>
              <a:rPr lang="fi-FI" sz="1400" dirty="0"/>
              <a:t>Juurikääpä kuitenkin arvokkaimmassa tyviosassa</a:t>
            </a:r>
          </a:p>
        </p:txBody>
      </p:sp>
      <p:pic>
        <p:nvPicPr>
          <p:cNvPr id="10" name="Sisällön paikkamerkki 4">
            <a:extLst>
              <a:ext uri="{FF2B5EF4-FFF2-40B4-BE49-F238E27FC236}">
                <a16:creationId xmlns:a16="http://schemas.microsoft.com/office/drawing/2014/main" id="{E747D5ED-54BF-4222-A5BC-0EE3A6BFED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28400" y="1588769"/>
            <a:ext cx="5255383" cy="417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1345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A4AE26E6-A7FD-4088-AC4D-19B8FBDCA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Ilmaston lämpeneminen ja juurikääpä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71BDD84-E6AC-42AE-A479-1ED585B9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BB7A-7565-440A-AF71-226D618FE89D}" type="slidenum">
              <a:rPr lang="fi-FI" smtClean="0"/>
              <a:t>19</a:t>
            </a:fld>
            <a:endParaRPr lang="fi-FI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9692DD32-B407-496C-B4A7-DE50B4DC88F1}"/>
              </a:ext>
            </a:extLst>
          </p:cNvPr>
          <p:cNvSpPr txBox="1"/>
          <p:nvPr/>
        </p:nvSpPr>
        <p:spPr>
          <a:xfrm>
            <a:off x="6028400" y="5765125"/>
            <a:ext cx="41088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i-FI" sz="1000" dirty="0"/>
              <a:t>Ilmastonmuutoksen vaikutukset juurikääpätuhojen määrään. Kuva: © Luke.</a:t>
            </a:r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38EF24CC-90A5-47D9-BF3B-6060D1155F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6000" y="1589125"/>
            <a:ext cx="5292000" cy="4176000"/>
          </a:xfrm>
        </p:spPr>
        <p:txBody>
          <a:bodyPr/>
          <a:lstStyle/>
          <a:p>
            <a:pPr>
              <a:buSzPts val="2400"/>
            </a:pPr>
            <a:r>
              <a:rPr lang="fi-FI" sz="1800" dirty="0"/>
              <a:t>Viileämmässä rihmaston kasvu hidastuu </a:t>
            </a:r>
          </a:p>
          <a:p>
            <a:pPr lvl="1">
              <a:buSzPts val="2400"/>
            </a:pPr>
            <a:r>
              <a:rPr lang="fi-FI" sz="1600" dirty="0"/>
              <a:t>Lämpötilan laskiessa nollaan kasvu ja itiötuotanto pysähtyy </a:t>
            </a:r>
          </a:p>
          <a:p>
            <a:pPr lvl="1">
              <a:buSzPts val="2400"/>
            </a:pPr>
            <a:r>
              <a:rPr lang="fi-FI" sz="1600" dirty="0"/>
              <a:t>Sienirihmasto kuolee, jos lämpötila laskee alle -30 </a:t>
            </a:r>
            <a:r>
              <a:rPr lang="fi-FI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°C</a:t>
            </a:r>
          </a:p>
          <a:p>
            <a:pPr lvl="2">
              <a:buSzPts val="2400"/>
            </a:pPr>
            <a:r>
              <a:rPr lang="fi-FI" sz="1400" dirty="0"/>
              <a:t>Suomen olosuhteissa maalämpötila tuskin koskaan näin alhainen</a:t>
            </a:r>
          </a:p>
          <a:p>
            <a:pPr lvl="1">
              <a:buSzPts val="2400"/>
            </a:pPr>
            <a:r>
              <a:rPr lang="fi-FI" sz="1600" dirty="0"/>
              <a:t>Viileä ilmasto on todennäköisesti rajoittanut juurikäävän leviämistä Pohjois-Suomeen </a:t>
            </a:r>
          </a:p>
          <a:p>
            <a:pPr lvl="2">
              <a:buSzPts val="2400"/>
            </a:pPr>
            <a:r>
              <a:rPr lang="fi-FI" sz="1400" dirty="0"/>
              <a:t>Hakkuut ovat rajoittuneet pakkasjaksoille pitkinä ja kylminä talvina </a:t>
            </a:r>
          </a:p>
          <a:p>
            <a:pPr>
              <a:buSzPts val="2400"/>
            </a:pPr>
            <a:r>
              <a:rPr lang="fi-FI" sz="1800" dirty="0"/>
              <a:t>Leutojen talvien vuoksi yhä suurempi osa hakkuista joudutaan tekemään sulan maan aikana</a:t>
            </a:r>
          </a:p>
          <a:p>
            <a:pPr lvl="1">
              <a:buSzPts val="2400"/>
            </a:pPr>
            <a:r>
              <a:rPr lang="fi-FI" sz="1600" dirty="0"/>
              <a:t>Itiötartunnat lisääntyvät</a:t>
            </a:r>
          </a:p>
          <a:p>
            <a:pPr lvl="1">
              <a:buSzPts val="2400"/>
            </a:pPr>
            <a:r>
              <a:rPr lang="fi-FI" sz="1600" dirty="0"/>
              <a:t>Lämpötilan noustessa juurikääpä hivuttautuu yhä pohjoisemmaksi</a:t>
            </a:r>
          </a:p>
        </p:txBody>
      </p:sp>
      <p:pic>
        <p:nvPicPr>
          <p:cNvPr id="10" name="Sisällön paikkamerkki 4">
            <a:extLst>
              <a:ext uri="{FF2B5EF4-FFF2-40B4-BE49-F238E27FC236}">
                <a16:creationId xmlns:a16="http://schemas.microsoft.com/office/drawing/2014/main" id="{E747D5ED-54BF-4222-A5BC-0EE3A6BFED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28400" y="1588769"/>
            <a:ext cx="5255383" cy="417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84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16CE23A0-304D-459D-8CB1-3B54F0236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Koulutuspaketin tarkoitus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782A7C7-763D-4776-BCC4-ACF4FF369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836" y="1484784"/>
            <a:ext cx="10904800" cy="41760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 sz="1800" dirty="0"/>
              <a:t>Metsänhoitosuositusten mukaisen metsänhoidon lisääminen ja ylläpito</a:t>
            </a:r>
          </a:p>
          <a:p>
            <a:pPr lvl="1"/>
            <a:r>
              <a:rPr lang="fi-FI" sz="1600" dirty="0"/>
              <a:t>Metsätuhojen vähentäminen ja ennaltaehkäisy</a:t>
            </a:r>
          </a:p>
          <a:p>
            <a:pPr lvl="2"/>
            <a:r>
              <a:rPr lang="fi-FI" sz="1400" dirty="0">
                <a:hlinkClick r:id="rId2"/>
              </a:rPr>
              <a:t>Metsänhoidon suositukset - juurikääpätuhojen torjunta</a:t>
            </a:r>
            <a:r>
              <a:rPr lang="fi-FI" sz="1400" dirty="0"/>
              <a:t> (Tapio)</a:t>
            </a:r>
          </a:p>
          <a:p>
            <a:pPr lvl="1"/>
            <a:r>
              <a:rPr lang="fi-FI" sz="1600" dirty="0"/>
              <a:t>Ilmastokestävän metsänhoidon kouluttaminen</a:t>
            </a:r>
          </a:p>
          <a:p>
            <a:pPr lvl="2"/>
            <a:r>
              <a:rPr lang="fi-FI" sz="1400" dirty="0">
                <a:hlinkClick r:id="rId3"/>
              </a:rPr>
              <a:t>Metsänhoidon suositukset - ilmastokestävä metsänhoito</a:t>
            </a:r>
            <a:r>
              <a:rPr lang="fi-FI" sz="1400" dirty="0"/>
              <a:t> (Tapio)</a:t>
            </a:r>
          </a:p>
          <a:p>
            <a:r>
              <a:rPr lang="fi-FI" sz="1800" dirty="0"/>
              <a:t>Ajantasainen tieto metsäammattilaisille ja kouluttajille</a:t>
            </a:r>
          </a:p>
          <a:p>
            <a:pPr lvl="1"/>
            <a:r>
              <a:rPr lang="fi-FI" sz="1600" dirty="0"/>
              <a:t>Metsäalan opiskelijoiden koulutus</a:t>
            </a:r>
          </a:p>
          <a:p>
            <a:pPr lvl="1"/>
            <a:r>
              <a:rPr lang="fi-FI" sz="1600" dirty="0"/>
              <a:t>Metsäalan ammattilaisten täydennyskoulutus</a:t>
            </a:r>
          </a:p>
          <a:p>
            <a:pPr lvl="0"/>
            <a:r>
              <a:rPr lang="fi-FI" sz="1800"/>
              <a:t>Hankemateriaaleja, </a:t>
            </a:r>
            <a:r>
              <a:rPr lang="fi-FI" sz="1800" dirty="0"/>
              <a:t>tutkimustulosten esittely ja vienti koulutustarkoituksessa</a:t>
            </a:r>
            <a:endParaRPr lang="fi-FI" sz="1800">
              <a:cs typeface="Calibri"/>
            </a:endParaRPr>
          </a:p>
          <a:p>
            <a:pPr lvl="1"/>
            <a:r>
              <a:rPr lang="fi-FI" sz="1600" dirty="0"/>
              <a:t>Juurikääpätuho-oppaan esittely </a:t>
            </a:r>
          </a:p>
          <a:p>
            <a:pPr lvl="2"/>
            <a:r>
              <a:rPr lang="fi-FI" sz="1400" dirty="0">
                <a:hlinkClick r:id="rId4"/>
              </a:rPr>
              <a:t>Juurikääpätuhojen tunnistaminen ja torjunta</a:t>
            </a:r>
            <a:r>
              <a:rPr lang="fi-FI" sz="1400" dirty="0"/>
              <a:t> (Metsäkeskus)</a:t>
            </a:r>
          </a:p>
          <a:p>
            <a:pPr lvl="2"/>
            <a:r>
              <a:rPr lang="fi-FI" sz="1400" dirty="0">
                <a:cs typeface="Calibri"/>
                <a:hlinkClick r:id="rId5"/>
              </a:rPr>
              <a:t>Juurikääpätuhojen tunnistaminen ja torjunta, verkkokurssi</a:t>
            </a:r>
            <a:r>
              <a:rPr lang="fi-FI" sz="1400">
                <a:cs typeface="Calibri"/>
              </a:rPr>
              <a:t> (Metsäkeskus)</a:t>
            </a:r>
            <a:endParaRPr lang="fi-FI" sz="1400" dirty="0"/>
          </a:p>
          <a:p>
            <a:r>
              <a:rPr lang="fi-FI" sz="1800" dirty="0"/>
              <a:t>Kansallisen metsätuhotietoisuuden laajentaminen</a:t>
            </a:r>
          </a:p>
          <a:p>
            <a:pPr lvl="1"/>
            <a:r>
              <a:rPr lang="fi-FI" sz="1600" dirty="0"/>
              <a:t>Kirjanpainaja- ja kuusenjuurikäävän tuhojen tunnistaminen ja tuhoriskien arviointi</a:t>
            </a:r>
          </a:p>
          <a:p>
            <a:pPr marL="0" indent="0">
              <a:buNone/>
            </a:pPr>
            <a:endParaRPr lang="fi-FI" sz="1400" dirty="0"/>
          </a:p>
          <a:p>
            <a:endParaRPr lang="fi-FI" sz="140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811F1EE-028B-475F-AE2E-8BB24BAF5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BB7A-7565-440A-AF71-226D618FE89D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68133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DDD5FEA-E01C-4A1C-AFB0-A54916D1A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Koulutuspaketin sisältö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4C992BB-05F3-4AE1-B741-8BF9A12B5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00" y="1037450"/>
            <a:ext cx="5520000" cy="4176000"/>
          </a:xfrm>
        </p:spPr>
        <p:txBody>
          <a:bodyPr/>
          <a:lstStyle/>
          <a:p>
            <a:r>
              <a:rPr lang="fi-FI" sz="2000" dirty="0">
                <a:solidFill>
                  <a:schemeClr val="bg1">
                    <a:lumMod val="50000"/>
                  </a:schemeClr>
                </a:solidFill>
              </a:rPr>
              <a:t>Kuusenjuurikääpä - Lajin esittely</a:t>
            </a:r>
          </a:p>
          <a:p>
            <a:pPr lvl="1"/>
            <a:r>
              <a:rPr lang="fi-FI" sz="1800" dirty="0">
                <a:solidFill>
                  <a:schemeClr val="bg1">
                    <a:lumMod val="50000"/>
                  </a:schemeClr>
                </a:solidFill>
              </a:rPr>
              <a:t>Kuusenjuurikääpä (</a:t>
            </a:r>
            <a:r>
              <a:rPr lang="fi-FI" sz="1800" i="1" dirty="0" err="1">
                <a:solidFill>
                  <a:schemeClr val="bg1">
                    <a:lumMod val="50000"/>
                  </a:schemeClr>
                </a:solidFill>
              </a:rPr>
              <a:t>Heterobasidion</a:t>
            </a:r>
            <a:r>
              <a:rPr lang="fi-FI" sz="1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sz="1800" i="1" dirty="0" err="1">
                <a:solidFill>
                  <a:schemeClr val="bg1">
                    <a:lumMod val="50000"/>
                  </a:schemeClr>
                </a:solidFill>
              </a:rPr>
              <a:t>parviporum</a:t>
            </a:r>
            <a:r>
              <a:rPr lang="fi-FI" sz="1800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lvl="1"/>
            <a:r>
              <a:rPr lang="fi-FI" sz="1800" dirty="0">
                <a:solidFill>
                  <a:schemeClr val="bg1">
                    <a:lumMod val="50000"/>
                  </a:schemeClr>
                </a:solidFill>
              </a:rPr>
              <a:t>Juurikäävän leviäminen</a:t>
            </a:r>
          </a:p>
          <a:p>
            <a:pPr lvl="1"/>
            <a:r>
              <a:rPr lang="fi-FI" sz="1800" dirty="0">
                <a:solidFill>
                  <a:schemeClr val="bg1">
                    <a:lumMod val="50000"/>
                  </a:schemeClr>
                </a:solidFill>
              </a:rPr>
              <a:t>Juurikäävän esiintyminen </a:t>
            </a:r>
          </a:p>
          <a:p>
            <a:r>
              <a:rPr lang="fi-FI" sz="2000" dirty="0">
                <a:solidFill>
                  <a:schemeClr val="bg1">
                    <a:lumMod val="50000"/>
                  </a:schemeClr>
                </a:solidFill>
              </a:rPr>
              <a:t>Metsätuhot</a:t>
            </a:r>
          </a:p>
          <a:p>
            <a:pPr lvl="1"/>
            <a:r>
              <a:rPr lang="fi-FI" sz="1800" dirty="0">
                <a:solidFill>
                  <a:schemeClr val="bg1">
                    <a:lumMod val="50000"/>
                  </a:schemeClr>
                </a:solidFill>
              </a:rPr>
              <a:t>Hallinnan vaiheet</a:t>
            </a:r>
          </a:p>
          <a:p>
            <a:pPr lvl="1"/>
            <a:r>
              <a:rPr lang="fi-FI" sz="1800" dirty="0">
                <a:solidFill>
                  <a:schemeClr val="bg1">
                    <a:lumMod val="50000"/>
                  </a:schemeClr>
                </a:solidFill>
              </a:rPr>
              <a:t>Metsätuholaki</a:t>
            </a:r>
          </a:p>
          <a:p>
            <a:pPr lvl="1"/>
            <a:r>
              <a:rPr lang="fi-FI" sz="1800" dirty="0">
                <a:solidFill>
                  <a:schemeClr val="bg1">
                    <a:lumMod val="50000"/>
                  </a:schemeClr>
                </a:solidFill>
              </a:rPr>
              <a:t>Metsätuholaki, metsälain 10§ ja ympäristötukikohteet</a:t>
            </a:r>
          </a:p>
          <a:p>
            <a:r>
              <a:rPr lang="fi-FI" sz="2000" dirty="0">
                <a:solidFill>
                  <a:schemeClr val="bg1">
                    <a:lumMod val="50000"/>
                  </a:schemeClr>
                </a:solidFill>
              </a:rPr>
              <a:t>Ilmastonmuutos ja metsätuhot </a:t>
            </a:r>
            <a:br>
              <a:rPr lang="fi-FI" sz="20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i-FI" sz="2000" dirty="0">
                <a:solidFill>
                  <a:schemeClr val="bg1">
                    <a:lumMod val="50000"/>
                  </a:schemeClr>
                </a:solidFill>
              </a:rPr>
              <a:t>– ennaltaehkäisy ja vaikutukset</a:t>
            </a:r>
          </a:p>
          <a:p>
            <a:pPr lvl="1"/>
            <a:r>
              <a:rPr lang="fi-FI" sz="1800" dirty="0">
                <a:solidFill>
                  <a:schemeClr val="bg1">
                    <a:lumMod val="50000"/>
                  </a:schemeClr>
                </a:solidFill>
              </a:rPr>
              <a:t>Lämpötilan kasvu</a:t>
            </a:r>
          </a:p>
          <a:p>
            <a:pPr lvl="1"/>
            <a:r>
              <a:rPr lang="fi-FI" sz="1800" dirty="0">
                <a:solidFill>
                  <a:schemeClr val="bg1">
                    <a:lumMod val="50000"/>
                  </a:schemeClr>
                </a:solidFill>
              </a:rPr>
              <a:t>Kuivuustuhot</a:t>
            </a:r>
          </a:p>
          <a:p>
            <a:pPr lvl="1"/>
            <a:r>
              <a:rPr lang="fi-FI" sz="1800" dirty="0">
                <a:solidFill>
                  <a:schemeClr val="bg1">
                    <a:lumMod val="50000"/>
                  </a:schemeClr>
                </a:solidFill>
              </a:rPr>
              <a:t>Tuuli- ja lumituhot</a:t>
            </a:r>
          </a:p>
          <a:p>
            <a:pPr lvl="1"/>
            <a:r>
              <a:rPr lang="fi-FI" sz="1800" dirty="0">
                <a:solidFill>
                  <a:schemeClr val="bg1">
                    <a:lumMod val="50000"/>
                  </a:schemeClr>
                </a:solidFill>
              </a:rPr>
              <a:t>Ilmaston lämpeneminen ja juurikääpä</a:t>
            </a:r>
          </a:p>
          <a:p>
            <a:endParaRPr lang="fi-FI" sz="2000" dirty="0">
              <a:solidFill>
                <a:schemeClr val="tx1"/>
              </a:solidFill>
            </a:endParaRPr>
          </a:p>
          <a:p>
            <a:pPr lvl="1"/>
            <a:endParaRPr lang="fi-FI" sz="1800" dirty="0">
              <a:solidFill>
                <a:schemeClr val="tx1"/>
              </a:solidFill>
            </a:endParaRP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CE1E7A9-A068-4A18-BA8C-6D5E6B2CBDA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188800" y="1037450"/>
            <a:ext cx="5292000" cy="4176000"/>
          </a:xfrm>
        </p:spPr>
        <p:txBody>
          <a:bodyPr/>
          <a:lstStyle/>
          <a:p>
            <a:r>
              <a:rPr lang="fi-FI" sz="2000" b="1" dirty="0"/>
              <a:t>Kuusenjuurikääpä tuhonaiheuttajana</a:t>
            </a:r>
          </a:p>
          <a:p>
            <a:pPr lvl="1"/>
            <a:r>
              <a:rPr lang="fi-FI" sz="1800" b="1" dirty="0"/>
              <a:t>Havaitseminen ja tunnistaminen</a:t>
            </a:r>
          </a:p>
          <a:p>
            <a:pPr lvl="1"/>
            <a:r>
              <a:rPr lang="fi-FI" sz="1800" b="1" dirty="0"/>
              <a:t>Juurikäävän torjunta</a:t>
            </a:r>
          </a:p>
          <a:p>
            <a:pPr lvl="1"/>
            <a:r>
              <a:rPr lang="fi-FI" sz="1800" b="1" dirty="0"/>
              <a:t>Metsänhoitotoimenpiteet ja juurikääpä</a:t>
            </a:r>
          </a:p>
          <a:p>
            <a:pPr lvl="2"/>
            <a:r>
              <a:rPr lang="fi-FI" sz="1600" b="1" dirty="0"/>
              <a:t>Kantokäsittely</a:t>
            </a:r>
          </a:p>
          <a:p>
            <a:pPr lvl="2"/>
            <a:r>
              <a:rPr lang="fi-FI" sz="1600" b="1" dirty="0"/>
              <a:t>Kannonnosto</a:t>
            </a:r>
          </a:p>
          <a:p>
            <a:pPr lvl="2"/>
            <a:r>
              <a:rPr lang="fi-FI" sz="1600" b="1" dirty="0"/>
              <a:t>Sulan maan hakkuut ja raivaukset</a:t>
            </a:r>
          </a:p>
          <a:p>
            <a:pPr lvl="2"/>
            <a:r>
              <a:rPr lang="fi-FI" sz="1600" b="1" dirty="0"/>
              <a:t>Jaksollinen kasvatus</a:t>
            </a:r>
          </a:p>
          <a:p>
            <a:pPr lvl="2"/>
            <a:r>
              <a:rPr lang="fi-FI" sz="1600" b="1" dirty="0"/>
              <a:t>Jatkuva kasvatus</a:t>
            </a:r>
          </a:p>
          <a:p>
            <a:r>
              <a:rPr lang="fi-FI" sz="2000" dirty="0">
                <a:solidFill>
                  <a:schemeClr val="bg1">
                    <a:lumMod val="50000"/>
                  </a:schemeClr>
                </a:solidFill>
              </a:rPr>
              <a:t>Lisätietoa</a:t>
            </a:r>
          </a:p>
          <a:p>
            <a:pPr lvl="1"/>
            <a:r>
              <a:rPr lang="fi-FI" sz="1800" dirty="0">
                <a:solidFill>
                  <a:schemeClr val="bg1">
                    <a:lumMod val="50000"/>
                  </a:schemeClr>
                </a:solidFill>
              </a:rPr>
              <a:t>Kartta- ja seurantapalvelut</a:t>
            </a:r>
          </a:p>
          <a:p>
            <a:pPr lvl="1"/>
            <a:r>
              <a:rPr lang="fi-FI" sz="1800" dirty="0">
                <a:solidFill>
                  <a:schemeClr val="bg1">
                    <a:lumMod val="50000"/>
                  </a:schemeClr>
                </a:solidFill>
              </a:rPr>
              <a:t>Lisätietolinkit</a:t>
            </a:r>
          </a:p>
          <a:p>
            <a:pPr lvl="1"/>
            <a:r>
              <a:rPr lang="fi-FI" sz="1800" dirty="0">
                <a:solidFill>
                  <a:schemeClr val="bg1">
                    <a:lumMod val="50000"/>
                  </a:schemeClr>
                </a:solidFill>
              </a:rPr>
              <a:t>Kirjallisuusluettelo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70D784F-2E09-487C-85AF-D625465E90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dirty="0" smtClean="0"/>
              <a:t>20</a:t>
            </a:fld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9AC5EF0B-A15D-46DB-9560-AFD8AF201846}"/>
              </a:ext>
            </a:extLst>
          </p:cNvPr>
          <p:cNvSpPr/>
          <p:nvPr/>
        </p:nvSpPr>
        <p:spPr>
          <a:xfrm>
            <a:off x="6096000" y="1124744"/>
            <a:ext cx="5346908" cy="3024336"/>
          </a:xfrm>
          <a:prstGeom prst="rect">
            <a:avLst/>
          </a:prstGeom>
          <a:noFill/>
          <a:ln>
            <a:solidFill>
              <a:srgbClr val="09984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4618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4ABA55-3222-4090-98EB-9954FEF2C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Kuusenjuurikäävän havaitseminen ja tunnistaminen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3F6B5C-791E-447D-8E9D-2DB501C840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6000" y="1132446"/>
            <a:ext cx="5292000" cy="4176000"/>
          </a:xfrm>
        </p:spPr>
        <p:txBody>
          <a:bodyPr/>
          <a:lstStyle/>
          <a:p>
            <a:r>
              <a:rPr lang="fi-FI" sz="1600" dirty="0"/>
              <a:t>Juurikääpä lahottaa enimmäkseen kuollutta sydänpuuta</a:t>
            </a:r>
          </a:p>
          <a:p>
            <a:r>
              <a:rPr lang="fi-FI" sz="1600" dirty="0"/>
              <a:t>Pystypuista juurikäävän havaitseminen todella hankalaa, jopa mahdotonta</a:t>
            </a:r>
          </a:p>
          <a:p>
            <a:pPr lvl="1"/>
            <a:r>
              <a:rPr lang="fi-FI" sz="1400" dirty="0"/>
              <a:t>Puu voi säilyä jopa vuosikymmeniä ulkoisesti hyväkuntoisena</a:t>
            </a:r>
          </a:p>
          <a:p>
            <a:pPr lvl="1"/>
            <a:r>
              <a:rPr lang="fi-FI" sz="1400" dirty="0"/>
              <a:t>Puu alkaa oireilla ulkoisesti vasta lahon edetessä elävään mantopuuhun </a:t>
            </a:r>
          </a:p>
          <a:p>
            <a:pPr lvl="1"/>
            <a:r>
              <a:rPr lang="fi-FI" sz="1400" dirty="0"/>
              <a:t>Tartunta paljastuu usein vasta hakkuun aikana</a:t>
            </a:r>
          </a:p>
          <a:p>
            <a:pPr lvl="1"/>
            <a:r>
              <a:rPr lang="fi-FI" sz="1400" dirty="0"/>
              <a:t>Tarkkailu tärkeää metsänhoitotöiden yhteydessä</a:t>
            </a:r>
          </a:p>
          <a:p>
            <a:pPr lvl="2"/>
            <a:r>
              <a:rPr lang="fi-FI" sz="1100" dirty="0"/>
              <a:t>Hakkuun aikainen ja jälkeinen katkontapintojen tarkastelu</a:t>
            </a:r>
          </a:p>
          <a:p>
            <a:r>
              <a:rPr lang="fi-FI" sz="1600" dirty="0"/>
              <a:t>Havainnot yleensä </a:t>
            </a:r>
          </a:p>
          <a:p>
            <a:pPr lvl="1"/>
            <a:r>
              <a:rPr lang="fi-FI" sz="1400" dirty="0"/>
              <a:t>Hakkuun yhteydessä tyveltään lahonneista rungoista </a:t>
            </a:r>
          </a:p>
          <a:p>
            <a:pPr lvl="1"/>
            <a:r>
              <a:rPr lang="fi-FI" sz="1400" dirty="0"/>
              <a:t>Metsikön sisältä löytyvistä lahojuurisista tuulenkaadoista tai vanhoista kannoista</a:t>
            </a:r>
          </a:p>
          <a:p>
            <a:pPr lvl="1"/>
            <a:r>
              <a:rPr lang="fi-FI" sz="1400" dirty="0"/>
              <a:t>Näistä voi löytää myös juurikäävän itiöemiä eli kääpiä</a:t>
            </a:r>
          </a:p>
          <a:p>
            <a:pPr lvl="2"/>
            <a:r>
              <a:rPr lang="fi-FI" sz="1200" dirty="0"/>
              <a:t>Etenkin kosteista oloista, kuten kasvillisuuden suojasta tai karikekerroksen alta</a:t>
            </a:r>
          </a:p>
          <a:p>
            <a:pPr lvl="2"/>
            <a:r>
              <a:rPr lang="fi-FI" sz="1200" dirty="0"/>
              <a:t>Käävät yläpuolelta kanelinruskeita, alapuolen pillistö hohtavan valkoinen</a:t>
            </a:r>
          </a:p>
          <a:p>
            <a:pPr lvl="1"/>
            <a:r>
              <a:rPr lang="fi-FI" sz="1600" dirty="0"/>
              <a:t>Myrskytuhoissa katkenneiden puiden ja kokonaan kaatuneiden lahojen juurien tarkastelu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F71E7AF-3A89-43C1-801C-B946AC96A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BB7A-7565-440A-AF71-226D618FE89D}" type="slidenum">
              <a:rPr lang="fi-FI" smtClean="0"/>
              <a:t>21</a:t>
            </a:fld>
            <a:endParaRPr lang="fi-FI" dirty="0"/>
          </a:p>
        </p:txBody>
      </p:sp>
      <p:pic>
        <p:nvPicPr>
          <p:cNvPr id="2050" name="Picture 2" descr="Kuvassa näkyy katkaistuissa kuusipuutavarassa juurikääpälahoa ja toisessa puussa mesisienilahoa.">
            <a:extLst>
              <a:ext uri="{FF2B5EF4-FFF2-40B4-BE49-F238E27FC236}">
                <a16:creationId xmlns:a16="http://schemas.microsoft.com/office/drawing/2014/main" id="{43D6BEFE-75BC-4A46-863D-C5827595761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098160" y="1338903"/>
            <a:ext cx="5292725" cy="396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87EE1522-415D-434B-86D9-A3248628D96F}"/>
              </a:ext>
            </a:extLst>
          </p:cNvPr>
          <p:cNvSpPr txBox="1"/>
          <p:nvPr/>
        </p:nvSpPr>
        <p:spPr>
          <a:xfrm>
            <a:off x="6093841" y="5308446"/>
            <a:ext cx="48542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/>
              <a:t>Vasemmalla näkyvissä juurikääpälahoa ja oikealla mesisienilahoa. Kuva: @Tuula Piri, Luke.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2687359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4ABA55-3222-4090-98EB-9954FEF2C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Kuusenjuurikäävän havaitseminen ja tunnistaminen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3F6B5C-791E-447D-8E9D-2DB501C840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6000" y="1132446"/>
            <a:ext cx="5292000" cy="4176000"/>
          </a:xfrm>
        </p:spPr>
        <p:txBody>
          <a:bodyPr/>
          <a:lstStyle/>
          <a:p>
            <a:r>
              <a:rPr lang="fi-FI" sz="1800" dirty="0"/>
              <a:t>Kuusenjuurikäävän tavanomaisia oireita:</a:t>
            </a:r>
          </a:p>
          <a:p>
            <a:pPr lvl="1"/>
            <a:r>
              <a:rPr lang="fi-FI" sz="1600" dirty="0"/>
              <a:t>Pituuskasvun tyrehtyminen</a:t>
            </a:r>
          </a:p>
          <a:p>
            <a:pPr lvl="1"/>
            <a:r>
              <a:rPr lang="fi-FI" sz="1600" dirty="0"/>
              <a:t>Latvuksen harsuuntuminen ja neulasten värin haalistuminen</a:t>
            </a:r>
          </a:p>
          <a:p>
            <a:pPr lvl="1"/>
            <a:r>
              <a:rPr lang="fi-FI" sz="1600" dirty="0"/>
              <a:t>Mahdolliset pihkavuodot rungossa</a:t>
            </a:r>
          </a:p>
          <a:p>
            <a:pPr lvl="1"/>
            <a:r>
              <a:rPr lang="fi-FI" sz="1600" dirty="0"/>
              <a:t>Rungon tyviosan paksuuntuminen</a:t>
            </a:r>
          </a:p>
          <a:p>
            <a:pPr lvl="1"/>
            <a:r>
              <a:rPr lang="fi-FI" sz="1600" b="1" dirty="0"/>
              <a:t>Näille oireille voi kuitenkin olla myös muita syitä kuin juurikääpä</a:t>
            </a:r>
            <a:endParaRPr lang="fi-FI" sz="1600" dirty="0"/>
          </a:p>
          <a:p>
            <a:r>
              <a:rPr lang="fi-FI" sz="1800" dirty="0"/>
              <a:t>Helpoiten havaittavat erot myös yleisiin mesisieniin</a:t>
            </a:r>
          </a:p>
          <a:p>
            <a:pPr lvl="1"/>
            <a:r>
              <a:rPr lang="fi-FI" sz="1600" dirty="0"/>
              <a:t>Juurikääpälaho on vaaleanruskeaa, mesisienilaho tummanruskeaa</a:t>
            </a:r>
          </a:p>
          <a:p>
            <a:pPr lvl="1"/>
            <a:r>
              <a:rPr lang="fi-FI" sz="1600" dirty="0"/>
              <a:t>Myös mesisieni lahottaa kannon usein ontoksi, mutta laho ei nouse ylös runkoon </a:t>
            </a:r>
          </a:p>
          <a:p>
            <a:pPr lvl="1"/>
            <a:r>
              <a:rPr lang="fi-FI" sz="1600" dirty="0"/>
              <a:t>Mesisienilahossa raja terveen ja lahon puun välillä on jyrkkä toisin kuin juurikääpälaholla </a:t>
            </a:r>
          </a:p>
          <a:p>
            <a:pPr lvl="1"/>
            <a:r>
              <a:rPr lang="fi-FI" sz="1600" dirty="0"/>
              <a:t>Voivat esiintyä myös samassa puussa yhtä aikaa</a:t>
            </a:r>
          </a:p>
          <a:p>
            <a:endParaRPr lang="fi-FI" sz="1200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F71E7AF-3A89-43C1-801C-B946AC96A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BB7A-7565-440A-AF71-226D618FE89D}" type="slidenum">
              <a:rPr lang="fi-FI" smtClean="0"/>
              <a:t>22</a:t>
            </a:fld>
            <a:endParaRPr lang="fi-FI" dirty="0"/>
          </a:p>
        </p:txBody>
      </p:sp>
      <p:pic>
        <p:nvPicPr>
          <p:cNvPr id="2050" name="Picture 2" descr="Kuvassa näkyy katkaistuissa kuusipuutavarassa juurikääpälahoa ja toisessa puussa mesisienilahoa.">
            <a:extLst>
              <a:ext uri="{FF2B5EF4-FFF2-40B4-BE49-F238E27FC236}">
                <a16:creationId xmlns:a16="http://schemas.microsoft.com/office/drawing/2014/main" id="{43D6BEFE-75BC-4A46-863D-C5827595761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098160" y="1338903"/>
            <a:ext cx="5292725" cy="396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87EE1522-415D-434B-86D9-A3248628D96F}"/>
              </a:ext>
            </a:extLst>
          </p:cNvPr>
          <p:cNvSpPr txBox="1"/>
          <p:nvPr/>
        </p:nvSpPr>
        <p:spPr>
          <a:xfrm>
            <a:off x="6093841" y="5308446"/>
            <a:ext cx="48542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/>
              <a:t>Vasemmalla näkyvissä juurikääpälahoa ja oikealla mesisienilahoa. Kuva: © Tuula Piri, Luke.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35475677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238E9B-7B1C-4EDA-B20D-F00915E1E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Juurikäävän torjunta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302ABC9-6578-41EC-9E4D-1621E9E95C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6000" y="1052736"/>
            <a:ext cx="5612800" cy="4464264"/>
          </a:xfrm>
        </p:spPr>
        <p:txBody>
          <a:bodyPr/>
          <a:lstStyle/>
          <a:p>
            <a:r>
              <a:rPr lang="fi-FI" sz="2000" dirty="0"/>
              <a:t>Tehokkainta on estää juurikäävän leviäminen uusille alueille</a:t>
            </a:r>
          </a:p>
          <a:p>
            <a:pPr lvl="1"/>
            <a:r>
              <a:rPr lang="fi-FI" sz="1800" dirty="0"/>
              <a:t>Toteuttamalla hakkuut ja metsänhoitotoimenpiteet talvella</a:t>
            </a:r>
          </a:p>
          <a:p>
            <a:pPr lvl="1"/>
            <a:r>
              <a:rPr lang="fi-FI" sz="1800" b="1"/>
              <a:t>Kantokäsittely</a:t>
            </a:r>
            <a:r>
              <a:rPr lang="fi-FI" sz="1800"/>
              <a:t> </a:t>
            </a:r>
            <a:r>
              <a:rPr lang="fi-FI" sz="1800" dirty="0"/>
              <a:t>havupuuvaltaisissa metsissä sulan maan aikaan tehdyissä hakkuissa</a:t>
            </a:r>
          </a:p>
          <a:p>
            <a:pPr lvl="1"/>
            <a:r>
              <a:rPr lang="fi-FI" sz="1800" dirty="0"/>
              <a:t>Sekapuustoisuuden suosiminen vähentää juurikäävän leviämistä</a:t>
            </a:r>
          </a:p>
          <a:p>
            <a:pPr lvl="1"/>
            <a:r>
              <a:rPr lang="fi-FI" sz="1800" dirty="0"/>
              <a:t>Puulajin vaihtaminen lehtipuuksi tehokkain tapa estää juurikäävän leviäminen ja säilyminen </a:t>
            </a:r>
          </a:p>
          <a:p>
            <a:r>
              <a:rPr lang="fi-FI" sz="2000" dirty="0"/>
              <a:t>Lahon puutavaran pois vienti ei ehkäise juurikäävän leviämistä</a:t>
            </a:r>
          </a:p>
          <a:p>
            <a:pPr lvl="1"/>
            <a:r>
              <a:rPr lang="fi-FI" sz="1800" dirty="0"/>
              <a:t>Laho leviää juuriyhteyksien avulla maassa</a:t>
            </a:r>
          </a:p>
          <a:p>
            <a:pPr lvl="1"/>
            <a:r>
              <a:rPr lang="fi-FI" sz="1800" dirty="0"/>
              <a:t>Lahot kannot ja maapuut itiöemien (kääpien) kehittymisalustoja</a:t>
            </a:r>
          </a:p>
          <a:p>
            <a:endParaRPr lang="fi-FI" sz="2200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C8F5165-E8CB-4E70-9E32-BD62A46E92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8800" y="1124744"/>
            <a:ext cx="5292000" cy="4176000"/>
          </a:xfrm>
        </p:spPr>
        <p:txBody>
          <a:bodyPr/>
          <a:lstStyle/>
          <a:p>
            <a:r>
              <a:rPr lang="fi-FI" sz="2000" dirty="0"/>
              <a:t>Jatkuvaa tutkimusta biologisen torjunnan edistämiseksi</a:t>
            </a:r>
          </a:p>
          <a:p>
            <a:pPr lvl="1"/>
            <a:r>
              <a:rPr lang="fi-FI" sz="1800" dirty="0"/>
              <a:t>Juurikäävän elinvoimaisuutta rajoittavat virukset </a:t>
            </a:r>
          </a:p>
          <a:p>
            <a:pPr lvl="1"/>
            <a:r>
              <a:rPr lang="fi-FI" sz="1800" dirty="0"/>
              <a:t>Juurikäävän kanssa kilpailevat lahosienet</a:t>
            </a:r>
          </a:p>
          <a:p>
            <a:r>
              <a:rPr lang="fi-FI" sz="2000" dirty="0"/>
              <a:t>Tapion </a:t>
            </a:r>
            <a:r>
              <a:rPr lang="fi-FI" sz="2000" dirty="0" err="1"/>
              <a:t>TaimiSankari</a:t>
            </a:r>
            <a:r>
              <a:rPr lang="fi-FI" sz="2000" dirty="0"/>
              <a:t>-kuusentaimet</a:t>
            </a:r>
          </a:p>
          <a:p>
            <a:pPr lvl="1"/>
            <a:r>
              <a:rPr lang="fi-FI" sz="1800" dirty="0"/>
              <a:t>Sisältävät PaLAR3B alleelin</a:t>
            </a:r>
          </a:p>
          <a:p>
            <a:pPr lvl="2"/>
            <a:r>
              <a:rPr lang="fi-FI" sz="1600" dirty="0"/>
              <a:t>Hidastaa juurikäävän leviämistä jopa -27 %</a:t>
            </a:r>
          </a:p>
          <a:p>
            <a:pPr lvl="2"/>
            <a:r>
              <a:rPr lang="fi-FI" sz="1600" dirty="0"/>
              <a:t>Ei estä infektoitumista</a:t>
            </a:r>
          </a:p>
          <a:p>
            <a:pPr lvl="2"/>
            <a:r>
              <a:rPr lang="fi-FI" sz="1600" dirty="0"/>
              <a:t>Hyöty arvokkaan tyviosan säilyessä pidempään</a:t>
            </a:r>
          </a:p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21F4511-088B-4523-8C17-AE64C9BB9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BB7A-7565-440A-AF71-226D618FE89D}" type="slidenum">
              <a:rPr lang="fi-FI" smtClean="0"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60499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F574303-1D8B-4824-A1E5-A08D2027D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Metsänhoitotoimenpiteet ja juurikääpä</a:t>
            </a:r>
            <a:br>
              <a:rPr lang="fi-FI" dirty="0"/>
            </a:br>
            <a:r>
              <a:rPr lang="fi-FI" sz="2400" dirty="0"/>
              <a:t>Kantokäsittely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0A59723-6DE6-49AA-BD0F-0D7CAEE2B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1589125"/>
            <a:ext cx="10904800" cy="4176000"/>
          </a:xfrm>
        </p:spPr>
        <p:txBody>
          <a:bodyPr/>
          <a:lstStyle/>
          <a:p>
            <a:r>
              <a:rPr lang="fi-FI" sz="1800" dirty="0"/>
              <a:t>Hakkuiden ja raivausten yhteydessä</a:t>
            </a:r>
          </a:p>
          <a:p>
            <a:pPr lvl="1"/>
            <a:r>
              <a:rPr lang="fi-FI" sz="1600" dirty="0"/>
              <a:t>Metsäkoneen hakkuupään levityslaitteistolla tai reppuruiskulla</a:t>
            </a:r>
          </a:p>
          <a:p>
            <a:pPr lvl="1"/>
            <a:r>
              <a:rPr lang="fi-FI" sz="1600" dirty="0"/>
              <a:t>Lain velvoite läpimitaltaan &gt;10 cm havupuiden kannoille</a:t>
            </a:r>
          </a:p>
          <a:p>
            <a:pPr lvl="2"/>
            <a:r>
              <a:rPr lang="fi-FI" sz="1400" dirty="0"/>
              <a:t>Myös pienempiä kantoja suositellaan käsiteltäväksi</a:t>
            </a:r>
          </a:p>
          <a:p>
            <a:pPr lvl="2"/>
            <a:r>
              <a:rPr lang="fi-FI" sz="1400" dirty="0"/>
              <a:t>Kasvinsuojeluaineen tulee peittää vähintään 85 % kunkin käsiteltävän kannon pinnasta</a:t>
            </a:r>
          </a:p>
          <a:p>
            <a:pPr lvl="1"/>
            <a:r>
              <a:rPr lang="fi-FI" sz="1600" dirty="0"/>
              <a:t>Suositellaan kasvukauden aikana myös energiapuun korjuun yhteydessä</a:t>
            </a:r>
          </a:p>
          <a:p>
            <a:r>
              <a:rPr lang="fi-FI" sz="1800" dirty="0"/>
              <a:t>Kantokäsittelyssä käytössä kahta eri ainetta</a:t>
            </a:r>
          </a:p>
          <a:p>
            <a:pPr lvl="1"/>
            <a:r>
              <a:rPr lang="fi-FI" sz="1600" dirty="0"/>
              <a:t>Urea (kemiallinen kontrolli)</a:t>
            </a:r>
          </a:p>
          <a:p>
            <a:pPr lvl="2"/>
            <a:r>
              <a:rPr lang="fi-FI" sz="1400" dirty="0"/>
              <a:t>Kannon pinta muuttuu emäksiseksi jolloin juurikäävän itiöt eivät idä</a:t>
            </a:r>
          </a:p>
          <a:p>
            <a:pPr lvl="2"/>
            <a:r>
              <a:rPr lang="fi-FI" sz="1400" dirty="0"/>
              <a:t>Rajoituksena vähintään 10 metrin suojavyöhyke vesistöihin ja pienvesiin</a:t>
            </a:r>
            <a:endParaRPr lang="fi-FI" sz="1600" dirty="0"/>
          </a:p>
          <a:p>
            <a:pPr lvl="1"/>
            <a:r>
              <a:rPr lang="fi-FI" sz="1600" dirty="0" err="1"/>
              <a:t>Harmaaorvakka</a:t>
            </a:r>
            <a:r>
              <a:rPr lang="fi-FI" sz="1600" dirty="0"/>
              <a:t> (biologinen kontrolli)</a:t>
            </a:r>
          </a:p>
          <a:p>
            <a:pPr lvl="2"/>
            <a:r>
              <a:rPr lang="fi-FI" sz="1400" dirty="0"/>
              <a:t>Valtaa kannon pinnan ennen juurikääpää</a:t>
            </a:r>
          </a:p>
          <a:p>
            <a:pPr lvl="2"/>
            <a:r>
              <a:rPr lang="fi-FI" sz="1400" dirty="0"/>
              <a:t>Kasvaa syvemmälle kuin mihin urean vaikutus yltää </a:t>
            </a:r>
          </a:p>
          <a:p>
            <a:pPr lvl="2"/>
            <a:r>
              <a:rPr lang="fi-FI" sz="1400" dirty="0"/>
              <a:t>Ei tartu kasvaviin puihin</a:t>
            </a:r>
          </a:p>
          <a:p>
            <a:pPr lvl="2"/>
            <a:r>
              <a:rPr lang="fi-FI" sz="1400" dirty="0"/>
              <a:t>Rajoituksena jäätyminen pakkasella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1CBA7C8-18C2-4665-B2EA-4B3E60F10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BB7A-7565-440A-AF71-226D618FE89D}" type="slidenum">
              <a:rPr lang="fi-FI" smtClean="0"/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889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F59CE9-6D9B-43B9-BBF1-60AD9926E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Metsänhoitotoimenpiteet ja juurikääpä</a:t>
            </a:r>
            <a:br>
              <a:rPr lang="fi-FI" dirty="0"/>
            </a:br>
            <a:r>
              <a:rPr lang="fi-FI" sz="2400" dirty="0"/>
              <a:t>Kannonnosto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4D8A25A-C490-4126-B5C2-172157F8C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5681" y="1589125"/>
            <a:ext cx="5292000" cy="4176000"/>
          </a:xfrm>
        </p:spPr>
        <p:txBody>
          <a:bodyPr/>
          <a:lstStyle/>
          <a:p>
            <a:r>
              <a:rPr lang="fi-FI" sz="1600" b="1" dirty="0"/>
              <a:t>Ei poista </a:t>
            </a:r>
            <a:r>
              <a:rPr lang="fi-FI" sz="1600" dirty="0"/>
              <a:t>juurikääpää</a:t>
            </a:r>
          </a:p>
          <a:p>
            <a:pPr lvl="1"/>
            <a:r>
              <a:rPr lang="fi-FI" sz="1400" dirty="0"/>
              <a:t>Havupuiden kantojen korjuun avulla voidaan jonkin verran hillitä juurikäävän leviämistä</a:t>
            </a:r>
          </a:p>
          <a:p>
            <a:pPr lvl="2"/>
            <a:r>
              <a:rPr lang="fi-FI" sz="1200" dirty="0"/>
              <a:t>Ei suojaa seuraavaa puusukupolvea juurikääpätartunnalta </a:t>
            </a:r>
          </a:p>
          <a:p>
            <a:pPr lvl="2"/>
            <a:r>
              <a:rPr lang="fi-FI" sz="1200" dirty="0"/>
              <a:t>Osa kannoista ja lahoista juurista jää aina korjaamatta</a:t>
            </a:r>
          </a:p>
          <a:p>
            <a:pPr lvl="3"/>
            <a:r>
              <a:rPr lang="fi-FI" sz="1100" dirty="0"/>
              <a:t>Juurikääpä voi säilyä yli kuusi vuotta tartuntakykyisenä hyvinkin pienissä, vain 15 mm:n paksuisissa juurenpätkissä</a:t>
            </a:r>
          </a:p>
          <a:p>
            <a:r>
              <a:rPr lang="fi-FI" sz="1600" dirty="0"/>
              <a:t>Kantojen nostossa ja kuljetuksessa juurimateriaali leviää helposti laajemmalle alueelle </a:t>
            </a:r>
          </a:p>
          <a:p>
            <a:pPr lvl="1"/>
            <a:r>
              <a:rPr lang="fi-FI" sz="1400" dirty="0"/>
              <a:t>Uusia tautipesäkkeitä voi syntyä enemmän kuin jos kannot olisi jätetty nostamatta</a:t>
            </a:r>
          </a:p>
          <a:p>
            <a:pPr lvl="1"/>
            <a:r>
              <a:rPr lang="fi-FI" sz="1400" dirty="0"/>
              <a:t>Varastoidut kannot voivat levittää juurikääpää</a:t>
            </a:r>
          </a:p>
          <a:p>
            <a:pPr lvl="2"/>
            <a:r>
              <a:rPr lang="fi-FI" sz="1200" dirty="0"/>
              <a:t>Lahojen kuusikantojen varastointi lisää juurikäävän leviämisriskiä, jos kantojen poiskuljetuksesta ei huolehdita ajoissa. </a:t>
            </a:r>
          </a:p>
          <a:p>
            <a:pPr lvl="2"/>
            <a:r>
              <a:rPr lang="fi-FI" sz="1200" dirty="0"/>
              <a:t>kantokasojen alimmat ja kosteat kannot otollisia juurikäävän itiöemien kehittymiselle</a:t>
            </a:r>
            <a:endParaRPr lang="fi-FI" sz="2400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BF5ACC2-A0A0-4134-835B-0A8E44EAC7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589125"/>
            <a:ext cx="5292000" cy="4176000"/>
          </a:xfrm>
        </p:spPr>
        <p:txBody>
          <a:bodyPr/>
          <a:lstStyle/>
          <a:p>
            <a:r>
              <a:rPr lang="fi-FI" sz="1600" dirty="0"/>
              <a:t>Kannonnostossa muistettava</a:t>
            </a:r>
          </a:p>
          <a:p>
            <a:pPr lvl="1"/>
            <a:r>
              <a:rPr lang="fi-FI" sz="1400" dirty="0"/>
              <a:t>Juurikäävän lahottaman puuaineksen poisto mahdollisimman tarkasti seuraavan sukupolven juurikääpätartuntojen hillitsemiseksi</a:t>
            </a:r>
          </a:p>
          <a:p>
            <a:pPr lvl="1"/>
            <a:r>
              <a:rPr lang="fi-FI" sz="1400" dirty="0"/>
              <a:t>Jos hakkuu tehdään 1.5.-30.11., tulee hakkuun yhteydessä toteuttaa havupuun kantokäsittely tulevasta kannonnostosta huolimatta </a:t>
            </a:r>
          </a:p>
          <a:p>
            <a:pPr lvl="1"/>
            <a:r>
              <a:rPr lang="fi-FI" sz="1400" dirty="0"/>
              <a:t>Mikäli korjuukohteella ei todeta juurikääpää, tulee alueella jättää osa kannoista korjaamatta luonnon monimuotoisuuden ja maaperän tuotoskyvyn turvaamiseksi</a:t>
            </a:r>
          </a:p>
          <a:p>
            <a:pPr lvl="2"/>
            <a:r>
              <a:rPr lang="fi-FI" sz="1200" dirty="0"/>
              <a:t>Säästettävät havupuun kannot tulisi käsitellä kasvinsuojeluaineella</a:t>
            </a:r>
          </a:p>
          <a:p>
            <a:pPr lvl="1"/>
            <a:r>
              <a:rPr lang="fi-FI" sz="1400" dirty="0"/>
              <a:t>Kantojen varastointi aurinkoiselle ja kuivalle paikalle</a:t>
            </a:r>
          </a:p>
          <a:p>
            <a:pPr lvl="1"/>
            <a:r>
              <a:rPr lang="fi-FI" sz="1400" dirty="0"/>
              <a:t>Terveet kannot varastopinon alimmaisiksi</a:t>
            </a:r>
          </a:p>
          <a:p>
            <a:pPr lvl="1"/>
            <a:r>
              <a:rPr lang="fi-FI" sz="1400" dirty="0"/>
              <a:t>Kaikkien kantojen pois kuljetus tienvarsivarastosta viimeistään kahden vuoden kuluessa</a:t>
            </a:r>
          </a:p>
          <a:p>
            <a:pPr lvl="2"/>
            <a:r>
              <a:rPr lang="fi-FI" sz="1200" dirty="0"/>
              <a:t>Varaston alimmaistenkin kantojen keräys</a:t>
            </a:r>
          </a:p>
          <a:p>
            <a:endParaRPr lang="fi-FI" sz="1600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46C06CD-187C-4E0B-A553-4CEE7BDCC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BB7A-7565-440A-AF71-226D618FE89D}" type="slidenum">
              <a:rPr lang="fi-FI" smtClean="0"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49764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8A2299-8CE4-40BE-B58B-7F98D861E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Metsänhoitotoimenpiteet ja juurikääpä</a:t>
            </a:r>
            <a:br>
              <a:rPr lang="fi-FI" dirty="0"/>
            </a:br>
            <a:r>
              <a:rPr lang="fi-FI" sz="2400" dirty="0"/>
              <a:t>Sulan maan hakkuut ja raivaukset</a:t>
            </a:r>
            <a:endParaRPr lang="fi-FI" sz="200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FFDAF3F-52BB-4F94-9B20-B8E2173C1F4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sz="1800" dirty="0"/>
              <a:t>Sulan maan harvennuskohteiksi valitaan ensisijaisesti lehtipuuvaltaisia leimikoita</a:t>
            </a:r>
          </a:p>
          <a:p>
            <a:r>
              <a:rPr lang="fi-FI" sz="1800" dirty="0"/>
              <a:t>Puustovaurion riskin minimointi</a:t>
            </a:r>
          </a:p>
          <a:p>
            <a:pPr lvl="1"/>
            <a:r>
              <a:rPr lang="fi-FI" sz="1600" dirty="0"/>
              <a:t>Altistaa metsikköä tartunnalle</a:t>
            </a:r>
          </a:p>
          <a:p>
            <a:pPr lvl="1"/>
            <a:r>
              <a:rPr lang="fi-FI" sz="1600" dirty="0"/>
              <a:t>Riskin vähentämisen keinoja</a:t>
            </a:r>
          </a:p>
          <a:p>
            <a:pPr lvl="2"/>
            <a:r>
              <a:rPr lang="fi-FI" sz="1400" dirty="0"/>
              <a:t>Tarvittaessa kohteen ennakkoraivaus näkyvyyden parantamiseksi</a:t>
            </a:r>
          </a:p>
          <a:p>
            <a:pPr lvl="2"/>
            <a:r>
              <a:rPr lang="fi-FI" sz="1400" dirty="0"/>
              <a:t>Havupuuvaltaisten kohteiden korjuun välttäminen keväällä</a:t>
            </a:r>
          </a:p>
          <a:p>
            <a:pPr lvl="3"/>
            <a:r>
              <a:rPr lang="fi-FI" sz="1050" dirty="0"/>
              <a:t>Puiden kuori irtoaa helposti</a:t>
            </a:r>
          </a:p>
          <a:p>
            <a:pPr lvl="3"/>
            <a:r>
              <a:rPr lang="fi-FI" sz="1050" dirty="0"/>
              <a:t>Puut vaurioituvat herkemmin</a:t>
            </a:r>
          </a:p>
          <a:p>
            <a:pPr lvl="2"/>
            <a:r>
              <a:rPr lang="fi-FI" sz="1400" dirty="0"/>
              <a:t>Ajourilla riittävä leveys ja hakkuutähteen käyttö pystypuiden juuriston suojaamiseksi</a:t>
            </a:r>
          </a:p>
          <a:p>
            <a:endParaRPr lang="fi-FI" sz="1100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2495941-0651-4D63-9A9A-4CA5EC1FC5A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sz="1800" dirty="0"/>
              <a:t>Sulan maan taimikonhoitotöissä ja ennakkoraivauksessa riski juurikäävän leviämiselle kasvaa, jos poistettavana on runsaasti havupuuta</a:t>
            </a:r>
          </a:p>
          <a:p>
            <a:pPr lvl="1"/>
            <a:r>
              <a:rPr lang="fi-FI" sz="1600" dirty="0"/>
              <a:t>Läpimitaltaan</a:t>
            </a:r>
            <a:r>
              <a:rPr lang="fi-FI" sz="1600" b="1" dirty="0"/>
              <a:t> </a:t>
            </a:r>
            <a:r>
              <a:rPr lang="fi-FI" sz="1600" dirty="0"/>
              <a:t>jo</a:t>
            </a:r>
            <a:r>
              <a:rPr lang="fi-FI" sz="1600" b="1" dirty="0"/>
              <a:t> </a:t>
            </a:r>
            <a:r>
              <a:rPr lang="fi-FI" sz="1600" dirty="0"/>
              <a:t>2 cm havupuukanto voi levittää juurikääpää kasvatettaviin puihin </a:t>
            </a:r>
          </a:p>
          <a:p>
            <a:pPr lvl="1"/>
            <a:r>
              <a:rPr lang="fi-FI" sz="1600" dirty="0"/>
              <a:t>Tartuntariski kasvaa poistettavien havupuiden läpimitan ja määrän kasvaessa  </a:t>
            </a:r>
          </a:p>
          <a:p>
            <a:pPr lvl="1"/>
            <a:r>
              <a:rPr lang="fi-FI" sz="1600" dirty="0"/>
              <a:t>Riski korostuu esimerkiksi kylvömänniköiden taimikonharvennuksissa </a:t>
            </a:r>
          </a:p>
          <a:p>
            <a:r>
              <a:rPr lang="fi-FI" sz="1800" dirty="0"/>
              <a:t>Raivauksessa havupuiden kantokäsittelyä on testattu, mutta käytännön toimivat menetelmät puuttuvat</a:t>
            </a:r>
          </a:p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DDE1E33-5095-4220-9D25-1C29D07AB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BB7A-7565-440A-AF71-226D618FE89D}" type="slidenum">
              <a:rPr lang="fi-FI" smtClean="0"/>
              <a:t>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54146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E889256C-AB25-448C-95EB-930EF2D4C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Metsänhoitotoimenpiteet ja juurikääpä</a:t>
            </a:r>
            <a:br>
              <a:rPr lang="fi-FI" dirty="0"/>
            </a:br>
            <a:r>
              <a:rPr lang="fi-FI" sz="2400" dirty="0"/>
              <a:t>Jaksollinen kasvatus</a:t>
            </a:r>
            <a:endParaRPr lang="fi-FI" dirty="0"/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148C2C31-B441-4C6F-8B60-976ADB8C3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1589125"/>
            <a:ext cx="10904800" cy="4176000"/>
          </a:xfrm>
        </p:spPr>
        <p:txBody>
          <a:bodyPr/>
          <a:lstStyle/>
          <a:p>
            <a:r>
              <a:rPr lang="fi-FI" sz="1800" dirty="0"/>
              <a:t>Juurikäävän torjuminen ja vähentäminen jaksollisissa metsiköissä usein kustannustehokkaampaa jatkuvaan kasvatukseen verrattuna</a:t>
            </a:r>
          </a:p>
          <a:p>
            <a:pPr lvl="1"/>
            <a:r>
              <a:rPr lang="fi-FI" sz="1600" dirty="0"/>
              <a:t>Juurikäävän leviäminen metsikössä mahdollista </a:t>
            </a:r>
          </a:p>
          <a:p>
            <a:pPr lvl="2"/>
            <a:r>
              <a:rPr lang="fi-FI" sz="1400" b="1" dirty="0"/>
              <a:t>Pysäyttää</a:t>
            </a:r>
            <a:r>
              <a:rPr lang="fi-FI" sz="1400" dirty="0"/>
              <a:t> uudistushakkuussa puulajia vaihtamalla</a:t>
            </a:r>
          </a:p>
          <a:p>
            <a:pPr lvl="2"/>
            <a:r>
              <a:rPr lang="fi-FI" sz="1400" b="1" dirty="0"/>
              <a:t>Hidastaa</a:t>
            </a:r>
            <a:r>
              <a:rPr lang="fi-FI" sz="1400" dirty="0"/>
              <a:t> käyttämällä paremmin juurikääpää sietävää taimiainesta</a:t>
            </a:r>
          </a:p>
          <a:p>
            <a:pPr lvl="1"/>
            <a:r>
              <a:rPr lang="fi-FI" sz="1600" dirty="0"/>
              <a:t>Harvennushakkuussa havainto juurikäävästä voi vähentää tulevia hakkuukertoja</a:t>
            </a:r>
          </a:p>
          <a:p>
            <a:pPr lvl="2"/>
            <a:r>
              <a:rPr lang="fi-FI" sz="1400" dirty="0"/>
              <a:t>Juurikäävän leviämisriski pienenee hakkuukertojen ollessa vähäisiä </a:t>
            </a:r>
          </a:p>
          <a:p>
            <a:pPr lvl="3"/>
            <a:r>
              <a:rPr lang="fi-FI" sz="1200" dirty="0"/>
              <a:t>Vähemmän runko- ja juuristovaurioita</a:t>
            </a:r>
          </a:p>
          <a:p>
            <a:r>
              <a:rPr lang="fi-FI" sz="1800" dirty="0"/>
              <a:t>Juurikäävän vaivaaman kuusikon uudistaminen kuuselle ei mielekästä</a:t>
            </a:r>
          </a:p>
          <a:p>
            <a:pPr lvl="1"/>
            <a:r>
              <a:rPr lang="fi-FI" sz="1600" dirty="0"/>
              <a:t>Kantojen poisto, kulotus tai edes kantokäsittely ei kokonaan poista juurikääpää metsiköstä</a:t>
            </a:r>
          </a:p>
          <a:p>
            <a:pPr lvl="2"/>
            <a:r>
              <a:rPr lang="fi-FI" sz="1400" dirty="0"/>
              <a:t>Osa juuristosta jää maaperään tai hakkuutähteisiin ja sitä kautta juurikääpä pääsee leviämään uusiin puusukupolviin</a:t>
            </a:r>
          </a:p>
          <a:p>
            <a:r>
              <a:rPr lang="fi-FI" sz="1800" dirty="0"/>
              <a:t>Juurikääpätartunnan leviämistä nuorissa </a:t>
            </a:r>
            <a:r>
              <a:rPr lang="fi-FI" sz="1800" b="1" dirty="0"/>
              <a:t>mänty</a:t>
            </a:r>
            <a:r>
              <a:rPr lang="fi-FI" sz="1800" dirty="0"/>
              <a:t>taimikoissa voidaan rajoittaa </a:t>
            </a:r>
          </a:p>
          <a:p>
            <a:pPr lvl="1"/>
            <a:r>
              <a:rPr lang="fi-FI" sz="1600" dirty="0"/>
              <a:t>Kaatamalla taudin tappaman puun tai puuryhmän ympäriltä kaksi tai kolme riviä terveitä mäntyjä </a:t>
            </a:r>
          </a:p>
          <a:p>
            <a:pPr lvl="1"/>
            <a:r>
              <a:rPr lang="fi-FI" sz="1600" dirty="0"/>
              <a:t>Käsittelemällä niiden kannot </a:t>
            </a:r>
            <a:r>
              <a:rPr lang="fi-FI" sz="1600" dirty="0" err="1"/>
              <a:t>harmaaorvakalla</a:t>
            </a:r>
            <a:r>
              <a:rPr lang="fi-FI" sz="1600" dirty="0"/>
              <a:t> (mutta ei urealla)</a:t>
            </a:r>
          </a:p>
          <a:p>
            <a:pPr lvl="2"/>
            <a:r>
              <a:rPr lang="fi-FI" sz="1400" dirty="0" err="1"/>
              <a:t>Harmaaorvakka</a:t>
            </a:r>
            <a:r>
              <a:rPr lang="fi-FI" sz="1400" dirty="0"/>
              <a:t> kasvaa männyllä myös puiden juuristoon katkaisten juurikäävän leviämisreitin</a:t>
            </a:r>
          </a:p>
          <a:p>
            <a:endParaRPr lang="fi-FI" sz="1100" dirty="0"/>
          </a:p>
          <a:p>
            <a:endParaRPr lang="fi-FI" sz="1800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2E3A40F-0BC3-4419-ACFE-E1BCBB17F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BB7A-7565-440A-AF71-226D618FE89D}" type="slidenum">
              <a:rPr lang="fi-FI" smtClean="0"/>
              <a:t>27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0973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DDA79A5-B02C-419F-B625-4A8DD96FD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Metsänhoitotoimenpiteet ja juurikääpä</a:t>
            </a:r>
            <a:br>
              <a:rPr lang="fi-FI" dirty="0"/>
            </a:br>
            <a:r>
              <a:rPr lang="fi-FI" sz="2400" dirty="0"/>
              <a:t>Jatkuva kasvatus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F32628-F31B-49D7-91F2-E26F63D7F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1589125"/>
            <a:ext cx="10904800" cy="4176000"/>
          </a:xfrm>
        </p:spPr>
        <p:txBody>
          <a:bodyPr/>
          <a:lstStyle/>
          <a:p>
            <a:r>
              <a:rPr lang="fi-FI" sz="2000" dirty="0"/>
              <a:t>Metsän kasvatus ja uudistuminen perustuu paikalliseen taimiainekseen</a:t>
            </a:r>
          </a:p>
          <a:p>
            <a:pPr lvl="1"/>
            <a:r>
              <a:rPr lang="fi-FI" sz="1800" dirty="0"/>
              <a:t>Jos alueella jo juurikääpää, leviää se todennäköisesti uusiinkin puihin</a:t>
            </a:r>
          </a:p>
          <a:p>
            <a:pPr lvl="1"/>
            <a:r>
              <a:rPr lang="fi-FI" sz="1800" dirty="0"/>
              <a:t>Puulajin vaihtaminen hankalaa luontaisessa uudistamisessa</a:t>
            </a:r>
          </a:p>
          <a:p>
            <a:pPr lvl="1"/>
            <a:r>
              <a:rPr lang="fi-FI" sz="1800" dirty="0"/>
              <a:t>Tiheäkasvuinen taimikko levittää juurikääpää tehokkaasti</a:t>
            </a:r>
          </a:p>
          <a:p>
            <a:r>
              <a:rPr lang="fi-FI" sz="2000" dirty="0"/>
              <a:t>Poiminta- ja pienaukkohakkuita tehdään useammin kuin jaksollisessa kasvatuksessa</a:t>
            </a:r>
          </a:p>
          <a:p>
            <a:pPr lvl="1"/>
            <a:r>
              <a:rPr lang="fi-FI" sz="1800" dirty="0"/>
              <a:t>Useampi käynti metsässä lisää runko- ja juuristovaurioiden riskiä</a:t>
            </a:r>
          </a:p>
          <a:p>
            <a:pPr lvl="1"/>
            <a:r>
              <a:rPr lang="fi-FI" sz="1800" dirty="0"/>
              <a:t>Hakkuiden ajoitus talvelle</a:t>
            </a:r>
          </a:p>
          <a:p>
            <a:pPr lvl="2"/>
            <a:r>
              <a:rPr lang="fi-FI" sz="1600" dirty="0"/>
              <a:t>Vähemmän puustovaurioita</a:t>
            </a:r>
          </a:p>
          <a:p>
            <a:pPr lvl="2"/>
            <a:r>
              <a:rPr lang="fi-FI" sz="1600" dirty="0"/>
              <a:t>Juurikäävän leviämisen riski pienempi</a:t>
            </a:r>
          </a:p>
          <a:p>
            <a:pPr lvl="1"/>
            <a:r>
              <a:rPr lang="fi-FI" sz="1800" dirty="0"/>
              <a:t>Sulan maan hakkuissa kantokäsittely metsätuholain velvoitteiden mukaisesti</a:t>
            </a:r>
          </a:p>
          <a:p>
            <a:r>
              <a:rPr lang="fi-FI" sz="2000" dirty="0"/>
              <a:t>Jatkuvaa kasvatusta tulisi harjoittaa vain sellaisilla kohteilla jossa juurikääpää ei ole </a:t>
            </a:r>
            <a:endParaRPr lang="fi-FI" sz="240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0659F3E-0AB4-48B0-80AA-82741DB05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BB7A-7565-440A-AF71-226D618FE89D}" type="slidenum">
              <a:rPr lang="fi-FI" smtClean="0"/>
              <a:t>28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71491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DDD5FEA-E01C-4A1C-AFB0-A54916D1A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Koulutuspaketin sisältö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4C992BB-05F3-4AE1-B741-8BF9A12B5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00" y="1037450"/>
            <a:ext cx="5520000" cy="4176000"/>
          </a:xfrm>
        </p:spPr>
        <p:txBody>
          <a:bodyPr/>
          <a:lstStyle/>
          <a:p>
            <a:r>
              <a:rPr lang="fi-FI" sz="2000" dirty="0">
                <a:solidFill>
                  <a:schemeClr val="bg1">
                    <a:lumMod val="50000"/>
                  </a:schemeClr>
                </a:solidFill>
              </a:rPr>
              <a:t>Kuusenjuurikääpä - Lajin esittely</a:t>
            </a:r>
          </a:p>
          <a:p>
            <a:pPr lvl="1"/>
            <a:r>
              <a:rPr lang="fi-FI" sz="1800" dirty="0">
                <a:solidFill>
                  <a:schemeClr val="bg1">
                    <a:lumMod val="50000"/>
                  </a:schemeClr>
                </a:solidFill>
              </a:rPr>
              <a:t>Kuusenjuurikääpä (</a:t>
            </a:r>
            <a:r>
              <a:rPr lang="fi-FI" sz="1800" i="1" dirty="0" err="1">
                <a:solidFill>
                  <a:schemeClr val="bg1">
                    <a:lumMod val="50000"/>
                  </a:schemeClr>
                </a:solidFill>
              </a:rPr>
              <a:t>Heterobasidion</a:t>
            </a:r>
            <a:r>
              <a:rPr lang="fi-FI" sz="1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sz="1800" i="1" dirty="0" err="1">
                <a:solidFill>
                  <a:schemeClr val="bg1">
                    <a:lumMod val="50000"/>
                  </a:schemeClr>
                </a:solidFill>
              </a:rPr>
              <a:t>parviporum</a:t>
            </a:r>
            <a:r>
              <a:rPr lang="fi-FI" sz="1800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lvl="1"/>
            <a:r>
              <a:rPr lang="fi-FI" sz="1800" dirty="0">
                <a:solidFill>
                  <a:schemeClr val="bg1">
                    <a:lumMod val="50000"/>
                  </a:schemeClr>
                </a:solidFill>
              </a:rPr>
              <a:t>Juurikäävän leviäminen</a:t>
            </a:r>
          </a:p>
          <a:p>
            <a:pPr lvl="1"/>
            <a:r>
              <a:rPr lang="fi-FI" sz="1800" dirty="0">
                <a:solidFill>
                  <a:schemeClr val="bg1">
                    <a:lumMod val="50000"/>
                  </a:schemeClr>
                </a:solidFill>
              </a:rPr>
              <a:t>Juurikäävän esiintyminen </a:t>
            </a:r>
          </a:p>
          <a:p>
            <a:r>
              <a:rPr lang="fi-FI" sz="2000" dirty="0">
                <a:solidFill>
                  <a:schemeClr val="bg1">
                    <a:lumMod val="50000"/>
                  </a:schemeClr>
                </a:solidFill>
              </a:rPr>
              <a:t>Metsätuhot</a:t>
            </a:r>
          </a:p>
          <a:p>
            <a:pPr lvl="1"/>
            <a:r>
              <a:rPr lang="fi-FI" sz="1800" dirty="0">
                <a:solidFill>
                  <a:schemeClr val="bg1">
                    <a:lumMod val="50000"/>
                  </a:schemeClr>
                </a:solidFill>
              </a:rPr>
              <a:t>Hallinnan vaiheet</a:t>
            </a:r>
          </a:p>
          <a:p>
            <a:pPr lvl="1"/>
            <a:r>
              <a:rPr lang="fi-FI" sz="1800" dirty="0">
                <a:solidFill>
                  <a:schemeClr val="bg1">
                    <a:lumMod val="50000"/>
                  </a:schemeClr>
                </a:solidFill>
              </a:rPr>
              <a:t>Metsätuholaki</a:t>
            </a:r>
          </a:p>
          <a:p>
            <a:pPr lvl="1"/>
            <a:r>
              <a:rPr lang="fi-FI" sz="1800" dirty="0">
                <a:solidFill>
                  <a:schemeClr val="bg1">
                    <a:lumMod val="50000"/>
                  </a:schemeClr>
                </a:solidFill>
              </a:rPr>
              <a:t>Metsätuholaki, metsälain 10§ ja ympäristötukikohteet</a:t>
            </a:r>
          </a:p>
          <a:p>
            <a:r>
              <a:rPr lang="fi-FI" sz="2000" dirty="0">
                <a:solidFill>
                  <a:schemeClr val="bg1">
                    <a:lumMod val="50000"/>
                  </a:schemeClr>
                </a:solidFill>
              </a:rPr>
              <a:t>Ilmastonmuutos ja metsätuhot </a:t>
            </a:r>
            <a:br>
              <a:rPr lang="fi-FI" sz="20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i-FI" sz="2000" dirty="0">
                <a:solidFill>
                  <a:schemeClr val="bg1">
                    <a:lumMod val="50000"/>
                  </a:schemeClr>
                </a:solidFill>
              </a:rPr>
              <a:t>– ennaltaehkäisy ja vaikutukset</a:t>
            </a:r>
          </a:p>
          <a:p>
            <a:pPr lvl="1"/>
            <a:r>
              <a:rPr lang="fi-FI" sz="1800" dirty="0">
                <a:solidFill>
                  <a:schemeClr val="bg1">
                    <a:lumMod val="50000"/>
                  </a:schemeClr>
                </a:solidFill>
              </a:rPr>
              <a:t>Lämpötilan kasvu</a:t>
            </a:r>
          </a:p>
          <a:p>
            <a:pPr lvl="1"/>
            <a:r>
              <a:rPr lang="fi-FI" sz="1800" dirty="0">
                <a:solidFill>
                  <a:schemeClr val="bg1">
                    <a:lumMod val="50000"/>
                  </a:schemeClr>
                </a:solidFill>
              </a:rPr>
              <a:t>Kuivuustuhot</a:t>
            </a:r>
          </a:p>
          <a:p>
            <a:pPr lvl="1"/>
            <a:r>
              <a:rPr lang="fi-FI" sz="1800" dirty="0">
                <a:solidFill>
                  <a:schemeClr val="bg1">
                    <a:lumMod val="50000"/>
                  </a:schemeClr>
                </a:solidFill>
              </a:rPr>
              <a:t>Tuuli- ja lumituhot</a:t>
            </a:r>
          </a:p>
          <a:p>
            <a:pPr lvl="1"/>
            <a:r>
              <a:rPr lang="fi-FI" sz="1800" dirty="0">
                <a:solidFill>
                  <a:schemeClr val="bg1">
                    <a:lumMod val="50000"/>
                  </a:schemeClr>
                </a:solidFill>
              </a:rPr>
              <a:t>Ilmaston lämpeneminen ja juurikääpä</a:t>
            </a:r>
          </a:p>
          <a:p>
            <a:endParaRPr lang="fi-FI" sz="2000" dirty="0">
              <a:solidFill>
                <a:schemeClr val="tx1"/>
              </a:solidFill>
            </a:endParaRPr>
          </a:p>
          <a:p>
            <a:pPr lvl="1"/>
            <a:endParaRPr lang="fi-FI" sz="1800" dirty="0">
              <a:solidFill>
                <a:schemeClr val="tx1"/>
              </a:solidFill>
            </a:endParaRP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CE1E7A9-A068-4A18-BA8C-6D5E6B2CBDA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188800" y="1037450"/>
            <a:ext cx="5292000" cy="4176000"/>
          </a:xfrm>
        </p:spPr>
        <p:txBody>
          <a:bodyPr/>
          <a:lstStyle/>
          <a:p>
            <a:r>
              <a:rPr lang="fi-FI" sz="2000" dirty="0">
                <a:solidFill>
                  <a:schemeClr val="bg1">
                    <a:lumMod val="50000"/>
                  </a:schemeClr>
                </a:solidFill>
              </a:rPr>
              <a:t>Kuusenjuurikääpä tuhonaiheuttajana</a:t>
            </a:r>
          </a:p>
          <a:p>
            <a:pPr lvl="1"/>
            <a:r>
              <a:rPr lang="fi-FI" sz="1800" dirty="0">
                <a:solidFill>
                  <a:schemeClr val="bg1">
                    <a:lumMod val="50000"/>
                  </a:schemeClr>
                </a:solidFill>
              </a:rPr>
              <a:t>Havaitseminen ja tunnistaminen</a:t>
            </a:r>
          </a:p>
          <a:p>
            <a:pPr lvl="1"/>
            <a:r>
              <a:rPr lang="fi-FI" sz="1800" dirty="0">
                <a:solidFill>
                  <a:schemeClr val="bg1">
                    <a:lumMod val="50000"/>
                  </a:schemeClr>
                </a:solidFill>
              </a:rPr>
              <a:t>Juurikäävän torjunta</a:t>
            </a:r>
          </a:p>
          <a:p>
            <a:pPr lvl="1"/>
            <a:r>
              <a:rPr lang="fi-FI" sz="1800" dirty="0">
                <a:solidFill>
                  <a:schemeClr val="bg1">
                    <a:lumMod val="50000"/>
                  </a:schemeClr>
                </a:solidFill>
              </a:rPr>
              <a:t>Metsänhoitotoimenpiteet ja juurikääpä</a:t>
            </a:r>
          </a:p>
          <a:p>
            <a:pPr lvl="2"/>
            <a:r>
              <a:rPr lang="fi-FI" sz="1600" dirty="0">
                <a:solidFill>
                  <a:schemeClr val="bg1">
                    <a:lumMod val="50000"/>
                  </a:schemeClr>
                </a:solidFill>
              </a:rPr>
              <a:t>Kantokäsittely</a:t>
            </a:r>
          </a:p>
          <a:p>
            <a:pPr lvl="2"/>
            <a:r>
              <a:rPr lang="fi-FI" sz="1600" dirty="0">
                <a:solidFill>
                  <a:schemeClr val="bg1">
                    <a:lumMod val="50000"/>
                  </a:schemeClr>
                </a:solidFill>
              </a:rPr>
              <a:t>Kannonnosto</a:t>
            </a:r>
          </a:p>
          <a:p>
            <a:pPr lvl="2"/>
            <a:r>
              <a:rPr lang="fi-FI" sz="1600" dirty="0">
                <a:solidFill>
                  <a:schemeClr val="bg1">
                    <a:lumMod val="50000"/>
                  </a:schemeClr>
                </a:solidFill>
              </a:rPr>
              <a:t>Sulan maan hakkuut ja raivaukset</a:t>
            </a:r>
          </a:p>
          <a:p>
            <a:pPr lvl="2"/>
            <a:r>
              <a:rPr lang="fi-FI" sz="1600" dirty="0">
                <a:solidFill>
                  <a:schemeClr val="bg1">
                    <a:lumMod val="50000"/>
                  </a:schemeClr>
                </a:solidFill>
              </a:rPr>
              <a:t>Jaksollinen kasvatus</a:t>
            </a:r>
          </a:p>
          <a:p>
            <a:pPr lvl="2"/>
            <a:r>
              <a:rPr lang="fi-FI" sz="1600" dirty="0">
                <a:solidFill>
                  <a:schemeClr val="bg1">
                    <a:lumMod val="50000"/>
                  </a:schemeClr>
                </a:solidFill>
              </a:rPr>
              <a:t>Jatkuva kasvatus</a:t>
            </a:r>
          </a:p>
          <a:p>
            <a:r>
              <a:rPr lang="fi-FI" sz="2000" b="1" dirty="0"/>
              <a:t>Lisätietoa</a:t>
            </a:r>
          </a:p>
          <a:p>
            <a:pPr lvl="1"/>
            <a:r>
              <a:rPr lang="fi-FI" sz="1800" b="1" dirty="0"/>
              <a:t>Kartta- ja seurantapalvelut</a:t>
            </a:r>
          </a:p>
          <a:p>
            <a:pPr lvl="1"/>
            <a:r>
              <a:rPr lang="fi-FI" sz="1800" b="1" dirty="0"/>
              <a:t>Lisätietolinkit</a:t>
            </a:r>
          </a:p>
          <a:p>
            <a:pPr lvl="1"/>
            <a:r>
              <a:rPr lang="fi-FI" sz="1800" b="1" dirty="0"/>
              <a:t>Kirjallisuusluettelo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70D784F-2E09-487C-85AF-D625465E90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dirty="0" smtClean="0"/>
              <a:t>29</a:t>
            </a:fld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9AC5EF0B-A15D-46DB-9560-AFD8AF201846}"/>
              </a:ext>
            </a:extLst>
          </p:cNvPr>
          <p:cNvSpPr/>
          <p:nvPr/>
        </p:nvSpPr>
        <p:spPr>
          <a:xfrm>
            <a:off x="6161346" y="4149081"/>
            <a:ext cx="5346908" cy="1512167"/>
          </a:xfrm>
          <a:prstGeom prst="rect">
            <a:avLst/>
          </a:prstGeom>
          <a:noFill/>
          <a:ln>
            <a:solidFill>
              <a:srgbClr val="09984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3694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DDD5FEA-E01C-4A1C-AFB0-A54916D1A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Koulutuspaketin sisältö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4C992BB-05F3-4AE1-B741-8BF9A12B5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00" y="1037450"/>
            <a:ext cx="5520000" cy="4176000"/>
          </a:xfrm>
        </p:spPr>
        <p:txBody>
          <a:bodyPr/>
          <a:lstStyle/>
          <a:p>
            <a:r>
              <a:rPr lang="fi-FI" sz="2000" dirty="0"/>
              <a:t>Kuusenjuurikääpä - Lajin esittely</a:t>
            </a:r>
          </a:p>
          <a:p>
            <a:pPr lvl="1"/>
            <a:r>
              <a:rPr lang="fi-FI" sz="1800" dirty="0"/>
              <a:t>Kuusenjuurikääpä (</a:t>
            </a:r>
            <a:r>
              <a:rPr lang="fi-FI" sz="1800" i="1" dirty="0" err="1"/>
              <a:t>Heterobasidion</a:t>
            </a:r>
            <a:r>
              <a:rPr lang="fi-FI" sz="1800" i="1" dirty="0"/>
              <a:t> </a:t>
            </a:r>
            <a:r>
              <a:rPr lang="fi-FI" sz="1800" i="1" dirty="0" err="1"/>
              <a:t>parviporum</a:t>
            </a:r>
            <a:r>
              <a:rPr lang="fi-FI" sz="1800" dirty="0"/>
              <a:t>)</a:t>
            </a:r>
          </a:p>
          <a:p>
            <a:pPr lvl="1"/>
            <a:r>
              <a:rPr lang="fi-FI" sz="1800" dirty="0">
                <a:solidFill>
                  <a:schemeClr val="tx1"/>
                </a:solidFill>
              </a:rPr>
              <a:t>Juurikäävän leviäminen</a:t>
            </a:r>
          </a:p>
          <a:p>
            <a:pPr lvl="1"/>
            <a:r>
              <a:rPr lang="fi-FI" sz="1800" dirty="0">
                <a:solidFill>
                  <a:schemeClr val="tx1"/>
                </a:solidFill>
              </a:rPr>
              <a:t>Juurikäävän esiintyminen </a:t>
            </a:r>
          </a:p>
          <a:p>
            <a:r>
              <a:rPr lang="fi-FI" sz="2000" dirty="0">
                <a:solidFill>
                  <a:schemeClr val="tx1"/>
                </a:solidFill>
              </a:rPr>
              <a:t>Metsätuhot</a:t>
            </a:r>
          </a:p>
          <a:p>
            <a:pPr lvl="1"/>
            <a:r>
              <a:rPr lang="fi-FI" sz="1800" dirty="0">
                <a:solidFill>
                  <a:schemeClr val="tx1"/>
                </a:solidFill>
              </a:rPr>
              <a:t>Hallinnan vaiheet</a:t>
            </a:r>
          </a:p>
          <a:p>
            <a:pPr lvl="1"/>
            <a:r>
              <a:rPr lang="fi-FI" sz="1800" dirty="0">
                <a:solidFill>
                  <a:schemeClr val="tx1"/>
                </a:solidFill>
              </a:rPr>
              <a:t>Metsätuholaki</a:t>
            </a:r>
          </a:p>
          <a:p>
            <a:pPr lvl="1"/>
            <a:r>
              <a:rPr lang="fi-FI" sz="1800" dirty="0">
                <a:solidFill>
                  <a:schemeClr val="tx1"/>
                </a:solidFill>
              </a:rPr>
              <a:t>Metsätuholaki, metsälain 10§ ja ympäristötukikohteet</a:t>
            </a:r>
          </a:p>
          <a:p>
            <a:r>
              <a:rPr lang="fi-FI" sz="2000" dirty="0">
                <a:solidFill>
                  <a:schemeClr val="tx1"/>
                </a:solidFill>
              </a:rPr>
              <a:t>Ilmastonmuutos ja metsätuhot </a:t>
            </a:r>
            <a:br>
              <a:rPr lang="fi-FI" sz="2000" dirty="0">
                <a:solidFill>
                  <a:schemeClr val="tx1"/>
                </a:solidFill>
              </a:rPr>
            </a:br>
            <a:r>
              <a:rPr lang="fi-FI" sz="2000" dirty="0">
                <a:solidFill>
                  <a:schemeClr val="tx1"/>
                </a:solidFill>
              </a:rPr>
              <a:t>– ennaltaehkäisy ja vaikutukset</a:t>
            </a:r>
          </a:p>
          <a:p>
            <a:pPr lvl="1"/>
            <a:r>
              <a:rPr lang="fi-FI" sz="1800" dirty="0">
                <a:solidFill>
                  <a:schemeClr val="tx1"/>
                </a:solidFill>
              </a:rPr>
              <a:t>Lämpötilan kasvu</a:t>
            </a:r>
          </a:p>
          <a:p>
            <a:pPr lvl="1"/>
            <a:r>
              <a:rPr lang="fi-FI" sz="1800" dirty="0">
                <a:solidFill>
                  <a:schemeClr val="tx1"/>
                </a:solidFill>
              </a:rPr>
              <a:t>Kuivuustuhot</a:t>
            </a:r>
          </a:p>
          <a:p>
            <a:pPr lvl="1"/>
            <a:r>
              <a:rPr lang="fi-FI" sz="1800" dirty="0">
                <a:solidFill>
                  <a:schemeClr val="tx1"/>
                </a:solidFill>
              </a:rPr>
              <a:t>Tuuli- ja lumituhot</a:t>
            </a:r>
          </a:p>
          <a:p>
            <a:pPr lvl="1"/>
            <a:r>
              <a:rPr lang="fi-FI" sz="1800" dirty="0">
                <a:solidFill>
                  <a:schemeClr val="tx1"/>
                </a:solidFill>
              </a:rPr>
              <a:t>Ilmaston lämpeneminen ja juurikääpä</a:t>
            </a:r>
          </a:p>
          <a:p>
            <a:endParaRPr lang="fi-FI" sz="2000" dirty="0">
              <a:solidFill>
                <a:schemeClr val="tx1"/>
              </a:solidFill>
            </a:endParaRPr>
          </a:p>
          <a:p>
            <a:pPr lvl="1"/>
            <a:endParaRPr lang="fi-FI" sz="1800" dirty="0">
              <a:solidFill>
                <a:schemeClr val="tx1"/>
              </a:solidFill>
            </a:endParaRP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CE1E7A9-A068-4A18-BA8C-6D5E6B2CBDA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188800" y="1037450"/>
            <a:ext cx="5292000" cy="4176000"/>
          </a:xfrm>
        </p:spPr>
        <p:txBody>
          <a:bodyPr/>
          <a:lstStyle/>
          <a:p>
            <a:r>
              <a:rPr lang="fi-FI" sz="2000" dirty="0">
                <a:solidFill>
                  <a:srgbClr val="000000"/>
                </a:solidFill>
              </a:rPr>
              <a:t>Kuusenjuurikääpä tuhonaiheuttajana</a:t>
            </a:r>
          </a:p>
          <a:p>
            <a:pPr lvl="1"/>
            <a:r>
              <a:rPr lang="fi-FI" sz="1800" dirty="0">
                <a:solidFill>
                  <a:srgbClr val="000000"/>
                </a:solidFill>
              </a:rPr>
              <a:t>Havaitseminen ja tunnistaminen</a:t>
            </a:r>
          </a:p>
          <a:p>
            <a:pPr lvl="1"/>
            <a:r>
              <a:rPr lang="fi-FI" sz="1800" dirty="0">
                <a:solidFill>
                  <a:srgbClr val="000000"/>
                </a:solidFill>
              </a:rPr>
              <a:t>Juurikäävän torjunta</a:t>
            </a:r>
          </a:p>
          <a:p>
            <a:pPr lvl="1"/>
            <a:r>
              <a:rPr lang="fi-FI" sz="1800" dirty="0">
                <a:solidFill>
                  <a:srgbClr val="000000"/>
                </a:solidFill>
              </a:rPr>
              <a:t>Metsänhoitotoimenpiteet ja juurikääpä</a:t>
            </a:r>
          </a:p>
          <a:p>
            <a:pPr lvl="2"/>
            <a:r>
              <a:rPr lang="fi-FI" sz="1600" dirty="0">
                <a:solidFill>
                  <a:srgbClr val="000000"/>
                </a:solidFill>
              </a:rPr>
              <a:t>Kantokäsittely</a:t>
            </a:r>
          </a:p>
          <a:p>
            <a:pPr lvl="2"/>
            <a:r>
              <a:rPr lang="fi-FI" sz="1600" dirty="0">
                <a:solidFill>
                  <a:srgbClr val="000000"/>
                </a:solidFill>
              </a:rPr>
              <a:t>Kannonnosto</a:t>
            </a:r>
          </a:p>
          <a:p>
            <a:pPr lvl="2"/>
            <a:r>
              <a:rPr lang="fi-FI" sz="1600" dirty="0">
                <a:solidFill>
                  <a:srgbClr val="000000"/>
                </a:solidFill>
              </a:rPr>
              <a:t>Sulan maan hakkuut ja raivaukset</a:t>
            </a:r>
          </a:p>
          <a:p>
            <a:pPr lvl="2"/>
            <a:r>
              <a:rPr lang="fi-FI" sz="1600" dirty="0">
                <a:solidFill>
                  <a:srgbClr val="000000"/>
                </a:solidFill>
              </a:rPr>
              <a:t>Jaksollinen kasvatus</a:t>
            </a:r>
          </a:p>
          <a:p>
            <a:pPr lvl="2"/>
            <a:r>
              <a:rPr lang="fi-FI" sz="1600" dirty="0">
                <a:solidFill>
                  <a:srgbClr val="000000"/>
                </a:solidFill>
              </a:rPr>
              <a:t>Jatkuva kasvatus</a:t>
            </a:r>
          </a:p>
          <a:p>
            <a:r>
              <a:rPr lang="fi-FI" sz="2000" dirty="0">
                <a:solidFill>
                  <a:srgbClr val="000000"/>
                </a:solidFill>
              </a:rPr>
              <a:t>Lisätietoa</a:t>
            </a:r>
          </a:p>
          <a:p>
            <a:pPr lvl="1"/>
            <a:r>
              <a:rPr lang="fi-FI" sz="1800" dirty="0">
                <a:solidFill>
                  <a:srgbClr val="000000"/>
                </a:solidFill>
              </a:rPr>
              <a:t>Kartta- ja seurantapalvelut</a:t>
            </a:r>
          </a:p>
          <a:p>
            <a:pPr lvl="1"/>
            <a:r>
              <a:rPr lang="fi-FI" sz="1800" dirty="0">
                <a:solidFill>
                  <a:srgbClr val="000000"/>
                </a:solidFill>
              </a:rPr>
              <a:t>Lisätietolinkit</a:t>
            </a:r>
          </a:p>
          <a:p>
            <a:pPr lvl="1"/>
            <a:r>
              <a:rPr lang="fi-FI" sz="1800" dirty="0">
                <a:solidFill>
                  <a:srgbClr val="000000"/>
                </a:solidFill>
              </a:rPr>
              <a:t>Kirjallisuusluettelo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70D784F-2E09-487C-85AF-D625465E90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dirty="0" smtClean="0"/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349446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7F8BF38-1717-4FC8-8FFD-899993D7F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Kartta- ja seurantapalvelut</a:t>
            </a:r>
            <a:br>
              <a:rPr lang="fi-FI" dirty="0"/>
            </a:br>
            <a:endParaRPr lang="fi-FI" dirty="0">
              <a:highlight>
                <a:srgbClr val="FFFF00"/>
              </a:highlight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3A06CF5-42C3-43BE-90B5-DC1B3C1B11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buSzPts val="2000"/>
            </a:pPr>
            <a:r>
              <a:rPr lang="fi-FI" sz="2000" u="sng" dirty="0">
                <a:solidFill>
                  <a:schemeClr val="hlink"/>
                </a:solidFill>
                <a:hlinkClick r:id="rId2"/>
              </a:rPr>
              <a:t>Metsätuhohakkuut</a:t>
            </a:r>
            <a:r>
              <a:rPr lang="fi-FI" sz="2000" dirty="0"/>
              <a:t> (Metsäkeskus)</a:t>
            </a:r>
          </a:p>
          <a:p>
            <a:r>
              <a:rPr lang="fi-FI" sz="2000" dirty="0">
                <a:hlinkClick r:id="rId3"/>
              </a:rPr>
              <a:t>Metsänkäyttöilmoitukset</a:t>
            </a:r>
            <a:r>
              <a:rPr lang="fi-FI" sz="2000" dirty="0"/>
              <a:t> (Metsäkeskus)</a:t>
            </a:r>
          </a:p>
          <a:p>
            <a:r>
              <a:rPr lang="fi-FI" sz="2000" dirty="0">
                <a:hlinkClick r:id="rId4"/>
              </a:rPr>
              <a:t>Lumi- ja tuulituhojen riskikartat</a:t>
            </a:r>
            <a:r>
              <a:rPr lang="fi-FI" sz="2000" dirty="0"/>
              <a:t> (Luke)</a:t>
            </a:r>
          </a:p>
          <a:p>
            <a:r>
              <a:rPr lang="fi-FI" sz="2000" dirty="0">
                <a:hlinkClick r:id="rId5"/>
              </a:rPr>
              <a:t>Ilmoita metsätuhosta</a:t>
            </a:r>
            <a:r>
              <a:rPr lang="fi-FI" sz="2000" dirty="0"/>
              <a:t> (Luke) </a:t>
            </a:r>
          </a:p>
          <a:p>
            <a:r>
              <a:rPr lang="fi-FI" sz="2000" dirty="0">
                <a:hlinkClick r:id="rId6"/>
              </a:rPr>
              <a:t>Tehoisan lämpösumman seurantakartta</a:t>
            </a:r>
            <a:r>
              <a:rPr lang="fi-FI" sz="2000" dirty="0"/>
              <a:t> (Metsäkeskus)</a:t>
            </a:r>
          </a:p>
          <a:p>
            <a:r>
              <a:rPr lang="fi-FI" sz="2000" dirty="0"/>
              <a:t>Luke päivittää juurikäävän ennustekartat vuonna 2024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BFF604C-C04F-45B6-BBED-23D35361E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BB7A-7565-440A-AF71-226D618FE89D}" type="slidenum">
              <a:rPr lang="fi-FI" smtClean="0"/>
              <a:t>30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56679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CF1891-53CE-4678-93FD-81A464794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Lisätietoa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2141552-00F6-4014-A052-3A8EF6954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000" dirty="0">
                <a:hlinkClick r:id="rId2"/>
              </a:rPr>
              <a:t>Tietoa tuhonaiheuttajista</a:t>
            </a:r>
            <a:r>
              <a:rPr lang="fi-FI" sz="2000" dirty="0"/>
              <a:t> (Luke)</a:t>
            </a:r>
          </a:p>
          <a:p>
            <a:r>
              <a:rPr lang="fi-FI" sz="2000" dirty="0">
                <a:hlinkClick r:id="rId3"/>
              </a:rPr>
              <a:t>Tuhot metsissä</a:t>
            </a:r>
            <a:r>
              <a:rPr lang="fi-FI" sz="2000" dirty="0"/>
              <a:t> (Metsäkeskus)</a:t>
            </a:r>
          </a:p>
          <a:p>
            <a:r>
              <a:rPr lang="fi-FI" sz="2000" dirty="0">
                <a:hlinkClick r:id="rId4"/>
              </a:rPr>
              <a:t>Juurikääpätuhojen tunnistaminen ja torjunta</a:t>
            </a:r>
            <a:r>
              <a:rPr lang="fi-FI" sz="2000" dirty="0"/>
              <a:t> (Metsäkeskus)</a:t>
            </a:r>
          </a:p>
          <a:p>
            <a:r>
              <a:rPr lang="fi-FI" sz="2000" dirty="0">
                <a:hlinkClick r:id="rId5"/>
              </a:rPr>
              <a:t>Metsänhoidon suositukset - juurikääpätuhojen torjunta</a:t>
            </a:r>
            <a:r>
              <a:rPr lang="fi-FI" sz="2000" dirty="0"/>
              <a:t> (Tapio)</a:t>
            </a:r>
          </a:p>
          <a:p>
            <a:r>
              <a:rPr lang="fi-FI" sz="2000" dirty="0">
                <a:hlinkClick r:id="rId6"/>
              </a:rPr>
              <a:t>Metsänhoidon suositukset - ilmastokestävä metsänhoito</a:t>
            </a:r>
            <a:r>
              <a:rPr lang="fi-FI" sz="2000" dirty="0"/>
              <a:t> (Tapio)</a:t>
            </a:r>
          </a:p>
          <a:p>
            <a:r>
              <a:rPr lang="fi-FI" sz="2000" dirty="0"/>
              <a:t>Metsätuhoaiheisia podcast ja video-julkaisuja (Metsäkeskus)</a:t>
            </a:r>
          </a:p>
          <a:p>
            <a:pPr lvl="1"/>
            <a:r>
              <a:rPr lang="fi-FI" sz="1800" dirty="0">
                <a:hlinkClick r:id="rId7"/>
              </a:rPr>
              <a:t>Mättäällä podcastit</a:t>
            </a:r>
            <a:endParaRPr lang="fi-FI" sz="1800" dirty="0"/>
          </a:p>
          <a:p>
            <a:pPr lvl="1"/>
            <a:r>
              <a:rPr lang="fi-FI" sz="1800" dirty="0">
                <a:hlinkClick r:id="rId8"/>
              </a:rPr>
              <a:t>Metsätuhot-kanava</a:t>
            </a:r>
            <a:endParaRPr lang="fi-FI" sz="1800" dirty="0"/>
          </a:p>
          <a:p>
            <a:r>
              <a:rPr lang="fi-FI" sz="2000" dirty="0" err="1">
                <a:hlinkClick r:id="rId9"/>
              </a:rPr>
              <a:t>TyviTuho</a:t>
            </a:r>
            <a:r>
              <a:rPr lang="fi-FI" sz="2000" dirty="0">
                <a:hlinkClick r:id="rId9"/>
              </a:rPr>
              <a:t>-projektin sivut</a:t>
            </a:r>
            <a:r>
              <a:rPr lang="fi-FI" sz="2000" dirty="0"/>
              <a:t> (Luke) [</a:t>
            </a:r>
            <a:r>
              <a:rPr lang="fi-FI" sz="1800" dirty="0"/>
              <a:t>Projekti valmistuu vuonna 2024</a:t>
            </a:r>
            <a:r>
              <a:rPr lang="fi-FI" sz="2000" dirty="0"/>
              <a:t>]</a:t>
            </a:r>
          </a:p>
          <a:p>
            <a:pPr lvl="1"/>
            <a:r>
              <a:rPr lang="fi-FI" sz="1800" dirty="0" err="1">
                <a:hlinkClick r:id="rId10"/>
              </a:rPr>
              <a:t>TyviTuho</a:t>
            </a:r>
            <a:r>
              <a:rPr lang="fi-FI" sz="1800" dirty="0">
                <a:hlinkClick r:id="rId10"/>
              </a:rPr>
              <a:t>-hankkeen esitys, Hiilestä kiinni seminaari 3.11.2023</a:t>
            </a:r>
            <a:r>
              <a:rPr lang="fi-FI" sz="1800" dirty="0"/>
              <a:t> (Luke)</a:t>
            </a:r>
          </a:p>
          <a:p>
            <a:endParaRPr lang="fi-FI" sz="200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9B2A7CC-F4C9-4426-9FBA-B5688194A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BB7A-7565-440A-AF71-226D618FE89D}" type="slidenum">
              <a:rPr lang="fi-FI" smtClean="0"/>
              <a:t>31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18434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E053E7-0A9B-429D-B6F8-78D0C0C4A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Kirjallisuusluettelo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50F7B3-168E-497F-A07D-E86C6B4AF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1341000"/>
            <a:ext cx="10904800" cy="4176000"/>
          </a:xfrm>
        </p:spPr>
        <p:txBody>
          <a:bodyPr/>
          <a:lstStyle/>
          <a:p>
            <a:r>
              <a:rPr lang="fi-FI" sz="1000" dirty="0"/>
              <a:t>Piri, T., ym. 2019. Juurikääpätuhojen tunnistaminen ja torjunta. Offset </a:t>
            </a:r>
            <a:r>
              <a:rPr lang="fi-FI" sz="1000" dirty="0" err="1"/>
              <a:t>Ulonen</a:t>
            </a:r>
            <a:r>
              <a:rPr lang="fi-FI" sz="1000" dirty="0"/>
              <a:t> Oy, 2019. </a:t>
            </a:r>
            <a:r>
              <a:rPr lang="fi-FI" sz="1000" dirty="0">
                <a:hlinkClick r:id="rId2"/>
              </a:rPr>
              <a:t>https://www.metsakeskus.fi/sites/default/files/document/juurikaapatuhojen-tunnistaminen-ja-torjunta.pdf</a:t>
            </a:r>
            <a:endParaRPr lang="fi-FI" sz="1000" dirty="0"/>
          </a:p>
          <a:p>
            <a:r>
              <a:rPr lang="fi-FI" sz="1000" dirty="0"/>
              <a:t>Kasanen, R. 2009. Metsäpuiden sienitaudit. Metsäkustannus. 221 s.</a:t>
            </a:r>
          </a:p>
          <a:p>
            <a:r>
              <a:rPr lang="fi-FI" sz="1000" dirty="0"/>
              <a:t>Piri, T. 1996. </a:t>
            </a:r>
            <a:r>
              <a:rPr lang="fi-FI" sz="1000" dirty="0" err="1"/>
              <a:t>The</a:t>
            </a:r>
            <a:r>
              <a:rPr lang="fi-FI" sz="1000" dirty="0"/>
              <a:t> </a:t>
            </a:r>
            <a:r>
              <a:rPr lang="fi-FI" sz="1000" dirty="0" err="1"/>
              <a:t>spreading</a:t>
            </a:r>
            <a:r>
              <a:rPr lang="fi-FI" sz="1000" dirty="0"/>
              <a:t> of </a:t>
            </a:r>
            <a:r>
              <a:rPr lang="fi-FI" sz="1000" dirty="0" err="1"/>
              <a:t>the</a:t>
            </a:r>
            <a:r>
              <a:rPr lang="fi-FI" sz="1000" dirty="0"/>
              <a:t> S </a:t>
            </a:r>
            <a:r>
              <a:rPr lang="fi-FI" sz="1000" dirty="0" err="1"/>
              <a:t>type</a:t>
            </a:r>
            <a:r>
              <a:rPr lang="fi-FI" sz="1000" dirty="0"/>
              <a:t> of </a:t>
            </a:r>
            <a:r>
              <a:rPr lang="fi-FI" sz="1000" dirty="0" err="1"/>
              <a:t>Heterobasidion</a:t>
            </a:r>
            <a:r>
              <a:rPr lang="fi-FI" sz="1000" dirty="0"/>
              <a:t> </a:t>
            </a:r>
            <a:r>
              <a:rPr lang="fi-FI" sz="1000" dirty="0" err="1"/>
              <a:t>annosum</a:t>
            </a:r>
            <a:r>
              <a:rPr lang="fi-FI" sz="1000" dirty="0"/>
              <a:t> </a:t>
            </a:r>
            <a:r>
              <a:rPr lang="fi-FI" sz="1000" dirty="0" err="1"/>
              <a:t>from</a:t>
            </a:r>
            <a:r>
              <a:rPr lang="fi-FI" sz="1000" dirty="0"/>
              <a:t> </a:t>
            </a:r>
            <a:r>
              <a:rPr lang="fi-FI" sz="1000" dirty="0" err="1"/>
              <a:t>Norway</a:t>
            </a:r>
            <a:r>
              <a:rPr lang="fi-FI" sz="1000" dirty="0"/>
              <a:t> </a:t>
            </a:r>
            <a:r>
              <a:rPr lang="fi-FI" sz="1000" dirty="0" err="1"/>
              <a:t>spruce</a:t>
            </a:r>
            <a:r>
              <a:rPr lang="fi-FI" sz="1000" dirty="0"/>
              <a:t> </a:t>
            </a:r>
            <a:r>
              <a:rPr lang="fi-FI" sz="1000" dirty="0" err="1"/>
              <a:t>stumps</a:t>
            </a:r>
            <a:r>
              <a:rPr lang="fi-FI" sz="1000" dirty="0"/>
              <a:t> to </a:t>
            </a:r>
            <a:r>
              <a:rPr lang="fi-FI" sz="1000" dirty="0" err="1"/>
              <a:t>the</a:t>
            </a:r>
            <a:r>
              <a:rPr lang="fi-FI" sz="1000" dirty="0"/>
              <a:t> </a:t>
            </a:r>
            <a:r>
              <a:rPr lang="fi-FI" sz="1000" dirty="0" err="1"/>
              <a:t>subsequent</a:t>
            </a:r>
            <a:r>
              <a:rPr lang="fi-FI" sz="1000" dirty="0"/>
              <a:t> </a:t>
            </a:r>
            <a:r>
              <a:rPr lang="fi-FI" sz="1000" dirty="0" err="1"/>
              <a:t>tree</a:t>
            </a:r>
            <a:r>
              <a:rPr lang="fi-FI" sz="1000" dirty="0"/>
              <a:t> </a:t>
            </a:r>
            <a:r>
              <a:rPr lang="fi-FI" sz="1000" dirty="0" err="1"/>
              <a:t>stand</a:t>
            </a:r>
            <a:r>
              <a:rPr lang="fi-FI" sz="1000" dirty="0"/>
              <a:t>. European Journal of </a:t>
            </a:r>
            <a:r>
              <a:rPr lang="fi-FI" sz="1000" dirty="0" err="1"/>
              <a:t>Forest</a:t>
            </a:r>
            <a:r>
              <a:rPr lang="fi-FI" sz="1000" dirty="0"/>
              <a:t> </a:t>
            </a:r>
            <a:r>
              <a:rPr lang="fi-FI" sz="1000" dirty="0" err="1"/>
              <a:t>Pathology</a:t>
            </a:r>
            <a:r>
              <a:rPr lang="fi-FI" sz="1000" dirty="0"/>
              <a:t>, </a:t>
            </a:r>
            <a:r>
              <a:rPr lang="fi-FI" sz="1000" dirty="0" err="1"/>
              <a:t>Vol</a:t>
            </a:r>
            <a:r>
              <a:rPr lang="fi-FI" sz="1000" dirty="0"/>
              <a:t> 26, </a:t>
            </a:r>
            <a:r>
              <a:rPr lang="fi-FI" sz="1000" dirty="0" err="1"/>
              <a:t>Issue</a:t>
            </a:r>
            <a:r>
              <a:rPr lang="fi-FI" sz="1000" dirty="0"/>
              <a:t> 4, </a:t>
            </a:r>
            <a:r>
              <a:rPr lang="fi-FI" sz="1000" dirty="0" err="1"/>
              <a:t>Pages</a:t>
            </a:r>
            <a:r>
              <a:rPr lang="fi-FI" sz="1000" dirty="0"/>
              <a:t> 193-204.</a:t>
            </a:r>
          </a:p>
          <a:p>
            <a:r>
              <a:rPr lang="fi-FI" sz="1000" dirty="0"/>
              <a:t>Honkaniemi, J., ym. 2014. </a:t>
            </a:r>
            <a:r>
              <a:rPr lang="fi-FI" sz="1000" dirty="0" err="1"/>
              <a:t>Hmodel</a:t>
            </a:r>
            <a:r>
              <a:rPr lang="fi-FI" sz="1000" dirty="0"/>
              <a:t>, a </a:t>
            </a:r>
            <a:r>
              <a:rPr lang="fi-FI" sz="1000" dirty="0" err="1"/>
              <a:t>Heterobasidion</a:t>
            </a:r>
            <a:r>
              <a:rPr lang="fi-FI" sz="1000" dirty="0"/>
              <a:t> </a:t>
            </a:r>
            <a:r>
              <a:rPr lang="fi-FI" sz="1000" dirty="0" err="1"/>
              <a:t>annosum</a:t>
            </a:r>
            <a:r>
              <a:rPr lang="fi-FI" sz="1000" dirty="0"/>
              <a:t> </a:t>
            </a:r>
            <a:r>
              <a:rPr lang="fi-FI" sz="1000" dirty="0" err="1"/>
              <a:t>model</a:t>
            </a:r>
            <a:r>
              <a:rPr lang="fi-FI" sz="1000" dirty="0"/>
              <a:t> for </a:t>
            </a:r>
            <a:r>
              <a:rPr lang="fi-FI" sz="1000" dirty="0" err="1"/>
              <a:t>even-aged</a:t>
            </a:r>
            <a:r>
              <a:rPr lang="fi-FI" sz="1000" dirty="0"/>
              <a:t> </a:t>
            </a:r>
            <a:r>
              <a:rPr lang="fi-FI" sz="1000" dirty="0" err="1"/>
              <a:t>Norway</a:t>
            </a:r>
            <a:r>
              <a:rPr lang="fi-FI" sz="1000" dirty="0"/>
              <a:t> </a:t>
            </a:r>
            <a:r>
              <a:rPr lang="fi-FI" sz="1000" dirty="0" err="1"/>
              <a:t>spruce</a:t>
            </a:r>
            <a:r>
              <a:rPr lang="fi-FI" sz="1000" dirty="0"/>
              <a:t> </a:t>
            </a:r>
            <a:r>
              <a:rPr lang="fi-FI" sz="1000" dirty="0" err="1"/>
              <a:t>stands</a:t>
            </a:r>
            <a:r>
              <a:rPr lang="fi-FI" sz="1000" dirty="0"/>
              <a:t>. Canadian Journal of </a:t>
            </a:r>
            <a:r>
              <a:rPr lang="fi-FI" sz="1000" dirty="0" err="1"/>
              <a:t>Forest</a:t>
            </a:r>
            <a:r>
              <a:rPr lang="fi-FI" sz="1000" dirty="0"/>
              <a:t> </a:t>
            </a:r>
            <a:r>
              <a:rPr lang="fi-FI" sz="1000" dirty="0" err="1"/>
              <a:t>Research</a:t>
            </a:r>
            <a:r>
              <a:rPr lang="fi-FI" sz="1000" dirty="0"/>
              <a:t>, Vol. 44, </a:t>
            </a:r>
            <a:r>
              <a:rPr lang="fi-FI" sz="1000" dirty="0" err="1"/>
              <a:t>Number</a:t>
            </a:r>
            <a:r>
              <a:rPr lang="fi-FI" sz="1000" dirty="0"/>
              <a:t> 7. </a:t>
            </a:r>
            <a:r>
              <a:rPr lang="fi-FI" sz="1000" dirty="0">
                <a:hlinkClick r:id="rId3"/>
              </a:rPr>
              <a:t>https://doi.org/10.1139/cjfr-2014-0011</a:t>
            </a:r>
            <a:endParaRPr lang="fi-FI" sz="1000" dirty="0"/>
          </a:p>
          <a:p>
            <a:r>
              <a:rPr lang="fi-FI" sz="1000" dirty="0"/>
              <a:t>Müller, M., ym. 2018. </a:t>
            </a:r>
            <a:r>
              <a:rPr lang="fi-FI" sz="1000" dirty="0" err="1"/>
              <a:t>Butt</a:t>
            </a:r>
            <a:r>
              <a:rPr lang="fi-FI" sz="1000" dirty="0"/>
              <a:t> </a:t>
            </a:r>
            <a:r>
              <a:rPr lang="fi-FI" sz="1000" dirty="0" err="1"/>
              <a:t>rot</a:t>
            </a:r>
            <a:r>
              <a:rPr lang="fi-FI" sz="1000" dirty="0"/>
              <a:t> </a:t>
            </a:r>
            <a:r>
              <a:rPr lang="fi-FI" sz="1000" dirty="0" err="1"/>
              <a:t>incidence</a:t>
            </a:r>
            <a:r>
              <a:rPr lang="fi-FI" sz="1000" dirty="0"/>
              <a:t> in </a:t>
            </a:r>
            <a:r>
              <a:rPr lang="fi-FI" sz="1000" dirty="0" err="1"/>
              <a:t>the</a:t>
            </a:r>
            <a:r>
              <a:rPr lang="fi-FI" sz="1000" dirty="0"/>
              <a:t> </a:t>
            </a:r>
            <a:r>
              <a:rPr lang="fi-FI" sz="1000" dirty="0" err="1"/>
              <a:t>northernmost</a:t>
            </a:r>
            <a:r>
              <a:rPr lang="fi-FI" sz="1000" dirty="0"/>
              <a:t> </a:t>
            </a:r>
            <a:r>
              <a:rPr lang="fi-FI" sz="1000" dirty="0" err="1"/>
              <a:t>distribution</a:t>
            </a:r>
            <a:r>
              <a:rPr lang="fi-FI" sz="1000" dirty="0"/>
              <a:t> </a:t>
            </a:r>
            <a:r>
              <a:rPr lang="fi-FI" sz="1000" dirty="0" err="1"/>
              <a:t>area</a:t>
            </a:r>
            <a:r>
              <a:rPr lang="fi-FI" sz="1000" dirty="0"/>
              <a:t> of </a:t>
            </a:r>
            <a:r>
              <a:rPr lang="fi-FI" sz="1000" dirty="0" err="1"/>
              <a:t>Heterobasidion</a:t>
            </a:r>
            <a:r>
              <a:rPr lang="fi-FI" sz="1000" dirty="0"/>
              <a:t> in Finland. </a:t>
            </a:r>
            <a:r>
              <a:rPr lang="fi-FI" sz="1000" dirty="0" err="1"/>
              <a:t>Forest</a:t>
            </a:r>
            <a:r>
              <a:rPr lang="fi-FI" sz="1000" dirty="0"/>
              <a:t> </a:t>
            </a:r>
            <a:r>
              <a:rPr lang="fi-FI" sz="1000" dirty="0" err="1"/>
              <a:t>Ecology</a:t>
            </a:r>
            <a:r>
              <a:rPr lang="fi-FI" sz="1000" dirty="0"/>
              <a:t> and Management 425, 154-163.</a:t>
            </a:r>
          </a:p>
          <a:p>
            <a:r>
              <a:rPr lang="fi-FI" sz="1000" dirty="0"/>
              <a:t>Silver, T. &amp; Piri, T. 2017. Havaintoja tyvitervastaudista turvemaiden männiköissä. Suo 68(1), 1-11. </a:t>
            </a:r>
            <a:r>
              <a:rPr lang="fi-FI" sz="1000" dirty="0">
                <a:hlinkClick r:id="rId4"/>
              </a:rPr>
              <a:t>http://www.suo.fi/pdf/article10110.pdf</a:t>
            </a:r>
            <a:endParaRPr lang="fi-FI" sz="1000" dirty="0"/>
          </a:p>
          <a:p>
            <a:r>
              <a:rPr lang="fi-FI" sz="1000" dirty="0"/>
              <a:t>Venäläinen A., ym. 2020. </a:t>
            </a:r>
            <a:r>
              <a:rPr lang="fi-FI" sz="1000" dirty="0" err="1"/>
              <a:t>Climate</a:t>
            </a:r>
            <a:r>
              <a:rPr lang="fi-FI" sz="1000" dirty="0"/>
              <a:t> </a:t>
            </a:r>
            <a:r>
              <a:rPr lang="fi-FI" sz="1000" dirty="0" err="1"/>
              <a:t>change</a:t>
            </a:r>
            <a:r>
              <a:rPr lang="fi-FI" sz="1000" dirty="0"/>
              <a:t> </a:t>
            </a:r>
            <a:r>
              <a:rPr lang="fi-FI" sz="1000" dirty="0" err="1"/>
              <a:t>induces</a:t>
            </a:r>
            <a:r>
              <a:rPr lang="fi-FI" sz="1000" dirty="0"/>
              <a:t> </a:t>
            </a:r>
            <a:r>
              <a:rPr lang="fi-FI" sz="1000" dirty="0" err="1"/>
              <a:t>multiple</a:t>
            </a:r>
            <a:r>
              <a:rPr lang="fi-FI" sz="1000" dirty="0"/>
              <a:t> </a:t>
            </a:r>
            <a:r>
              <a:rPr lang="fi-FI" sz="1000" dirty="0" err="1"/>
              <a:t>risks</a:t>
            </a:r>
            <a:r>
              <a:rPr lang="fi-FI" sz="1000" dirty="0"/>
              <a:t> to </a:t>
            </a:r>
            <a:r>
              <a:rPr lang="fi-FI" sz="1000" dirty="0" err="1"/>
              <a:t>boreal</a:t>
            </a:r>
            <a:r>
              <a:rPr lang="fi-FI" sz="1000" dirty="0"/>
              <a:t> </a:t>
            </a:r>
            <a:r>
              <a:rPr lang="fi-FI" sz="1000" dirty="0" err="1"/>
              <a:t>forests</a:t>
            </a:r>
            <a:r>
              <a:rPr lang="fi-FI" sz="1000" dirty="0"/>
              <a:t> and </a:t>
            </a:r>
            <a:r>
              <a:rPr lang="fi-FI" sz="1000" dirty="0" err="1"/>
              <a:t>forestry</a:t>
            </a:r>
            <a:r>
              <a:rPr lang="fi-FI" sz="1000" dirty="0"/>
              <a:t> in Finland: A </a:t>
            </a:r>
            <a:r>
              <a:rPr lang="fi-FI" sz="1000" dirty="0" err="1"/>
              <a:t>literature</a:t>
            </a:r>
            <a:r>
              <a:rPr lang="fi-FI" sz="1000" dirty="0"/>
              <a:t> </a:t>
            </a:r>
            <a:r>
              <a:rPr lang="fi-FI" sz="1000" dirty="0" err="1"/>
              <a:t>review</a:t>
            </a:r>
            <a:r>
              <a:rPr lang="fi-FI" sz="1000" dirty="0"/>
              <a:t>. Global </a:t>
            </a:r>
            <a:r>
              <a:rPr lang="fi-FI" sz="1000" dirty="0" err="1"/>
              <a:t>Change</a:t>
            </a:r>
            <a:r>
              <a:rPr lang="fi-FI" sz="1000" dirty="0"/>
              <a:t> </a:t>
            </a:r>
            <a:r>
              <a:rPr lang="fi-FI" sz="1000" dirty="0" err="1"/>
              <a:t>Biology</a:t>
            </a:r>
            <a:r>
              <a:rPr lang="fi-FI" sz="1000" dirty="0"/>
              <a:t> 26, 4178–4196. </a:t>
            </a:r>
            <a:r>
              <a:rPr lang="fi-FI" sz="1000" dirty="0">
                <a:hlinkClick r:id="rId5"/>
              </a:rPr>
              <a:t>https://doi.org/10.1111/gcb.15183</a:t>
            </a:r>
            <a:endParaRPr lang="fi-FI" sz="1000" dirty="0"/>
          </a:p>
          <a:p>
            <a:r>
              <a:rPr lang="fi-FI" sz="1000" dirty="0"/>
              <a:t>Aalto, J., ym. 2021. </a:t>
            </a:r>
            <a:r>
              <a:rPr lang="fi-FI" sz="1000" dirty="0" err="1"/>
              <a:t>High-resolution</a:t>
            </a:r>
            <a:r>
              <a:rPr lang="fi-FI" sz="1000" dirty="0"/>
              <a:t> </a:t>
            </a:r>
            <a:r>
              <a:rPr lang="fi-FI" sz="1000" dirty="0" err="1"/>
              <a:t>analysis</a:t>
            </a:r>
            <a:r>
              <a:rPr lang="fi-FI" sz="1000" dirty="0"/>
              <a:t> of </a:t>
            </a:r>
            <a:r>
              <a:rPr lang="fi-FI" sz="1000" dirty="0" err="1"/>
              <a:t>observed</a:t>
            </a:r>
            <a:r>
              <a:rPr lang="fi-FI" sz="1000" dirty="0"/>
              <a:t> </a:t>
            </a:r>
            <a:r>
              <a:rPr lang="fi-FI" sz="1000" dirty="0" err="1"/>
              <a:t>growing</a:t>
            </a:r>
            <a:r>
              <a:rPr lang="fi-FI" sz="1000" dirty="0"/>
              <a:t> </a:t>
            </a:r>
            <a:r>
              <a:rPr lang="fi-FI" sz="1000" dirty="0" err="1"/>
              <a:t>season</a:t>
            </a:r>
            <a:r>
              <a:rPr lang="fi-FI" sz="1000" dirty="0"/>
              <a:t> </a:t>
            </a:r>
            <a:r>
              <a:rPr lang="fi-FI" sz="1000" dirty="0" err="1"/>
              <a:t>variability</a:t>
            </a:r>
            <a:r>
              <a:rPr lang="fi-FI" sz="1000" dirty="0"/>
              <a:t> </a:t>
            </a:r>
            <a:r>
              <a:rPr lang="fi-FI" sz="1000" dirty="0" err="1"/>
              <a:t>over</a:t>
            </a:r>
            <a:r>
              <a:rPr lang="fi-FI" sz="1000" dirty="0"/>
              <a:t> </a:t>
            </a:r>
            <a:r>
              <a:rPr lang="fi-FI" sz="1000" dirty="0" err="1"/>
              <a:t>northern</a:t>
            </a:r>
            <a:r>
              <a:rPr lang="fi-FI" sz="1000" dirty="0"/>
              <a:t> Europe. </a:t>
            </a:r>
            <a:r>
              <a:rPr lang="fi-FI" sz="1000" dirty="0" err="1"/>
              <a:t>Climate</a:t>
            </a:r>
            <a:r>
              <a:rPr lang="fi-FI" sz="1000" dirty="0"/>
              <a:t> Dynamics 58. </a:t>
            </a:r>
            <a:r>
              <a:rPr lang="fi-FI" sz="1000" dirty="0">
                <a:hlinkClick r:id="rId6"/>
              </a:rPr>
              <a:t>https://doi.org/10.1007/s00382-021-05970-y</a:t>
            </a:r>
            <a:endParaRPr lang="fi-FI" sz="1000" dirty="0"/>
          </a:p>
          <a:p>
            <a:r>
              <a:rPr lang="fi-FI" sz="1000" dirty="0"/>
              <a:t>Valkonen, S., ym. 2010. Poiminta- ja pienaukkohakkuut – vaihtoehtoja avohakkuulle. Metsäkustannus Oy.</a:t>
            </a:r>
          </a:p>
          <a:p>
            <a:r>
              <a:rPr lang="fi-FI" sz="1000" dirty="0" err="1"/>
              <a:t>Gaitnieks</a:t>
            </a:r>
            <a:r>
              <a:rPr lang="fi-FI" sz="1000" dirty="0"/>
              <a:t>, T., ym. 2019. </a:t>
            </a:r>
            <a:r>
              <a:rPr lang="fi-FI" sz="1000" dirty="0" err="1"/>
              <a:t>Susceptibility</a:t>
            </a:r>
            <a:r>
              <a:rPr lang="fi-FI" sz="1000" dirty="0"/>
              <a:t> of </a:t>
            </a:r>
            <a:r>
              <a:rPr lang="fi-FI" sz="1000" dirty="0" err="1"/>
              <a:t>small-diameter</a:t>
            </a:r>
            <a:r>
              <a:rPr lang="fi-FI" sz="1000" dirty="0"/>
              <a:t> </a:t>
            </a:r>
            <a:r>
              <a:rPr lang="fi-FI" sz="1000" dirty="0" err="1"/>
              <a:t>Norway</a:t>
            </a:r>
            <a:r>
              <a:rPr lang="fi-FI" sz="1000" dirty="0"/>
              <a:t> </a:t>
            </a:r>
            <a:r>
              <a:rPr lang="fi-FI" sz="1000" dirty="0" err="1"/>
              <a:t>spruce</a:t>
            </a:r>
            <a:r>
              <a:rPr lang="fi-FI" sz="1000" dirty="0"/>
              <a:t> </a:t>
            </a:r>
            <a:r>
              <a:rPr lang="fi-FI" sz="1000" dirty="0" err="1"/>
              <a:t>understory</a:t>
            </a:r>
            <a:r>
              <a:rPr lang="fi-FI" sz="1000" dirty="0"/>
              <a:t> </a:t>
            </a:r>
            <a:r>
              <a:rPr lang="fi-FI" sz="1000" dirty="0" err="1"/>
              <a:t>stumps</a:t>
            </a:r>
            <a:r>
              <a:rPr lang="fi-FI" sz="1000" dirty="0"/>
              <a:t> to </a:t>
            </a:r>
            <a:r>
              <a:rPr lang="fi-FI" sz="1000" dirty="0" err="1"/>
              <a:t>Heterobasidion</a:t>
            </a:r>
            <a:r>
              <a:rPr lang="fi-FI" sz="1000" dirty="0"/>
              <a:t> </a:t>
            </a:r>
            <a:r>
              <a:rPr lang="fi-FI" sz="1000" dirty="0" err="1"/>
              <a:t>spore</a:t>
            </a:r>
            <a:r>
              <a:rPr lang="fi-FI" sz="1000" dirty="0"/>
              <a:t> </a:t>
            </a:r>
            <a:r>
              <a:rPr lang="fi-FI" sz="1000" dirty="0" err="1"/>
              <a:t>infection</a:t>
            </a:r>
            <a:r>
              <a:rPr lang="fi-FI" sz="1000" dirty="0"/>
              <a:t>. </a:t>
            </a:r>
            <a:r>
              <a:rPr lang="fi-FI" sz="1000" dirty="0" err="1"/>
              <a:t>Forests</a:t>
            </a:r>
            <a:r>
              <a:rPr lang="fi-FI" sz="1000" dirty="0"/>
              <a:t> 10, 521. </a:t>
            </a:r>
            <a:r>
              <a:rPr lang="fi-FI" sz="1000" dirty="0">
                <a:hlinkClick r:id="rId7"/>
              </a:rPr>
              <a:t>https://doi.org/10.3390/f10060521</a:t>
            </a:r>
            <a:endParaRPr lang="fi-FI" sz="1000" dirty="0"/>
          </a:p>
          <a:p>
            <a:r>
              <a:rPr lang="fi-FI" sz="1000" dirty="0" err="1"/>
              <a:t>Gunulf</a:t>
            </a:r>
            <a:r>
              <a:rPr lang="fi-FI" sz="1000" dirty="0"/>
              <a:t>, A. et al. 2013. </a:t>
            </a:r>
            <a:r>
              <a:rPr lang="fi-FI" sz="1000" dirty="0" err="1"/>
              <a:t>Secondary</a:t>
            </a:r>
            <a:r>
              <a:rPr lang="fi-FI" sz="1000" dirty="0"/>
              <a:t> </a:t>
            </a:r>
            <a:r>
              <a:rPr lang="fi-FI" sz="1000" dirty="0" err="1"/>
              <a:t>spread</a:t>
            </a:r>
            <a:r>
              <a:rPr lang="fi-FI" sz="1000" dirty="0"/>
              <a:t> of </a:t>
            </a:r>
            <a:r>
              <a:rPr lang="fi-FI" sz="1000" dirty="0" err="1"/>
              <a:t>Heterobasidion</a:t>
            </a:r>
            <a:r>
              <a:rPr lang="fi-FI" sz="1000" dirty="0"/>
              <a:t> </a:t>
            </a:r>
            <a:r>
              <a:rPr lang="fi-FI" sz="1000" dirty="0" err="1"/>
              <a:t>parviporum</a:t>
            </a:r>
            <a:r>
              <a:rPr lang="fi-FI" sz="1000" dirty="0"/>
              <a:t> </a:t>
            </a:r>
            <a:r>
              <a:rPr lang="fi-FI" sz="1000" dirty="0" err="1"/>
              <a:t>from</a:t>
            </a:r>
            <a:r>
              <a:rPr lang="fi-FI" sz="1000" dirty="0"/>
              <a:t> </a:t>
            </a:r>
            <a:r>
              <a:rPr lang="fi-FI" sz="1000" dirty="0" err="1"/>
              <a:t>small</a:t>
            </a:r>
            <a:r>
              <a:rPr lang="fi-FI" sz="1000" dirty="0"/>
              <a:t> </a:t>
            </a:r>
            <a:r>
              <a:rPr lang="fi-FI" sz="1000" dirty="0" err="1"/>
              <a:t>Norway</a:t>
            </a:r>
            <a:r>
              <a:rPr lang="fi-FI" sz="1000" dirty="0"/>
              <a:t> </a:t>
            </a:r>
            <a:r>
              <a:rPr lang="fi-FI" sz="1000" dirty="0" err="1"/>
              <a:t>spruce</a:t>
            </a:r>
            <a:r>
              <a:rPr lang="fi-FI" sz="1000" dirty="0"/>
              <a:t> </a:t>
            </a:r>
            <a:r>
              <a:rPr lang="fi-FI" sz="1000" dirty="0" err="1"/>
              <a:t>stumps</a:t>
            </a:r>
            <a:r>
              <a:rPr lang="fi-FI" sz="1000" dirty="0"/>
              <a:t> to </a:t>
            </a:r>
            <a:r>
              <a:rPr lang="fi-FI" sz="1000" dirty="0" err="1"/>
              <a:t>adjacent</a:t>
            </a:r>
            <a:r>
              <a:rPr lang="fi-FI" sz="1000" dirty="0"/>
              <a:t> </a:t>
            </a:r>
            <a:r>
              <a:rPr lang="fi-FI" sz="1000" dirty="0" err="1"/>
              <a:t>trees</a:t>
            </a:r>
            <a:r>
              <a:rPr lang="fi-FI" sz="1000" dirty="0"/>
              <a:t>. </a:t>
            </a:r>
            <a:r>
              <a:rPr lang="fi-FI" sz="1000" dirty="0" err="1"/>
              <a:t>Forest</a:t>
            </a:r>
            <a:r>
              <a:rPr lang="fi-FI" sz="1000" dirty="0"/>
              <a:t> </a:t>
            </a:r>
            <a:r>
              <a:rPr lang="fi-FI" sz="1000" dirty="0" err="1"/>
              <a:t>Ecology</a:t>
            </a:r>
            <a:r>
              <a:rPr lang="fi-FI" sz="1000" dirty="0"/>
              <a:t> and Management 287. </a:t>
            </a:r>
            <a:r>
              <a:rPr lang="fi-FI" sz="1000" dirty="0">
                <a:hlinkClick r:id="rId8"/>
              </a:rPr>
              <a:t>http://dx.doi.org/10.1016/j.foreco.2012.09.011</a:t>
            </a:r>
            <a:endParaRPr lang="fi-FI" sz="1000" dirty="0"/>
          </a:p>
          <a:p>
            <a:r>
              <a:rPr lang="fi-FI" sz="1000" dirty="0"/>
              <a:t>Asikainen, A., ym. 2012. Bioenergia, ilmastonmuutos ja Suomen metsät. Metlan työraportteja 240. Metsäntutkimuslaitos. </a:t>
            </a:r>
            <a:r>
              <a:rPr lang="fi-FI" sz="1000" dirty="0">
                <a:hlinkClick r:id="rId9"/>
              </a:rPr>
              <a:t>http://www.metla.fi/julkaisut/workingpapers/2012/mwp240.htm</a:t>
            </a:r>
            <a:endParaRPr lang="fi-FI" sz="1000" dirty="0"/>
          </a:p>
          <a:p>
            <a:r>
              <a:rPr lang="fi-FI" sz="1000" dirty="0"/>
              <a:t>Piri, T &amp; </a:t>
            </a:r>
            <a:r>
              <a:rPr lang="fi-FI" sz="1000" dirty="0" err="1"/>
              <a:t>Hamberg</a:t>
            </a:r>
            <a:r>
              <a:rPr lang="fi-FI" sz="1000" dirty="0"/>
              <a:t>, L. 2015. </a:t>
            </a:r>
            <a:r>
              <a:rPr lang="fi-FI" sz="1000" dirty="0" err="1"/>
              <a:t>Persistence</a:t>
            </a:r>
            <a:r>
              <a:rPr lang="fi-FI" sz="1000" dirty="0"/>
              <a:t> and </a:t>
            </a:r>
            <a:r>
              <a:rPr lang="fi-FI" sz="1000" dirty="0" err="1"/>
              <a:t>infectivity</a:t>
            </a:r>
            <a:r>
              <a:rPr lang="fi-FI" sz="1000" dirty="0"/>
              <a:t> of </a:t>
            </a:r>
            <a:r>
              <a:rPr lang="fi-FI" sz="1000" dirty="0" err="1"/>
              <a:t>Heterobasidion</a:t>
            </a:r>
            <a:r>
              <a:rPr lang="fi-FI" sz="1000" dirty="0"/>
              <a:t> </a:t>
            </a:r>
            <a:r>
              <a:rPr lang="fi-FI" sz="1000" dirty="0" err="1"/>
              <a:t>parviporum</a:t>
            </a:r>
            <a:r>
              <a:rPr lang="fi-FI" sz="1000" dirty="0"/>
              <a:t> in </a:t>
            </a:r>
            <a:r>
              <a:rPr lang="fi-FI" sz="1000" dirty="0" err="1"/>
              <a:t>Norway</a:t>
            </a:r>
            <a:r>
              <a:rPr lang="fi-FI" sz="1000" dirty="0"/>
              <a:t> </a:t>
            </a:r>
            <a:r>
              <a:rPr lang="fi-FI" sz="1000" dirty="0" err="1"/>
              <a:t>spruce</a:t>
            </a:r>
            <a:r>
              <a:rPr lang="fi-FI" sz="1000" dirty="0"/>
              <a:t> </a:t>
            </a:r>
            <a:r>
              <a:rPr lang="fi-FI" sz="1000" dirty="0" err="1"/>
              <a:t>root</a:t>
            </a:r>
            <a:r>
              <a:rPr lang="fi-FI" sz="1000" dirty="0"/>
              <a:t> </a:t>
            </a:r>
            <a:r>
              <a:rPr lang="fi-FI" sz="1000" dirty="0" err="1"/>
              <a:t>residuals</a:t>
            </a:r>
            <a:r>
              <a:rPr lang="fi-FI" sz="1000" dirty="0"/>
              <a:t> </a:t>
            </a:r>
            <a:r>
              <a:rPr lang="fi-FI" sz="1000" dirty="0" err="1"/>
              <a:t>following</a:t>
            </a:r>
            <a:r>
              <a:rPr lang="fi-FI" sz="1000" dirty="0"/>
              <a:t> </a:t>
            </a:r>
            <a:r>
              <a:rPr lang="fi-FI" sz="1000" dirty="0" err="1"/>
              <a:t>stump</a:t>
            </a:r>
            <a:r>
              <a:rPr lang="fi-FI" sz="1000" dirty="0"/>
              <a:t> </a:t>
            </a:r>
            <a:r>
              <a:rPr lang="fi-FI" sz="1000" dirty="0" err="1"/>
              <a:t>harvesting</a:t>
            </a:r>
            <a:r>
              <a:rPr lang="fi-FI" sz="1000" dirty="0"/>
              <a:t>. </a:t>
            </a:r>
            <a:r>
              <a:rPr lang="fi-FI" sz="1000" dirty="0" err="1"/>
              <a:t>Forest</a:t>
            </a:r>
            <a:r>
              <a:rPr lang="fi-FI" sz="1000" dirty="0"/>
              <a:t> </a:t>
            </a:r>
            <a:r>
              <a:rPr lang="fi-FI" sz="1000" dirty="0" err="1"/>
              <a:t>Ecology</a:t>
            </a:r>
            <a:r>
              <a:rPr lang="fi-FI" sz="1000" dirty="0"/>
              <a:t> and Management 353: 49-58.</a:t>
            </a:r>
            <a:br>
              <a:rPr lang="fi-FI" sz="1000" dirty="0"/>
            </a:br>
            <a:r>
              <a:rPr lang="fi-FI" sz="1000" dirty="0">
                <a:hlinkClick r:id="rId10"/>
              </a:rPr>
              <a:t>https://doi.org/10.1016/j.foreco.2015.05.012</a:t>
            </a:r>
            <a:br>
              <a:rPr lang="fi-FI" sz="1000" dirty="0"/>
            </a:br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endParaRPr lang="fi-FI" sz="1000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80B0042-5CAC-4A7C-A2EB-A32884679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BB7A-7565-440A-AF71-226D618FE89D}" type="slidenum">
              <a:rPr lang="fi-FI" smtClean="0"/>
              <a:t>32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6997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DDD5FEA-E01C-4A1C-AFB0-A54916D1A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Koulutuspaketin sisältö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4C992BB-05F3-4AE1-B741-8BF9A12B5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00" y="1037450"/>
            <a:ext cx="5736024" cy="4176000"/>
          </a:xfrm>
        </p:spPr>
        <p:txBody>
          <a:bodyPr/>
          <a:lstStyle/>
          <a:p>
            <a:r>
              <a:rPr lang="fi-FI" sz="2000" b="1" dirty="0"/>
              <a:t>Kuusenjuurikääpä - Lajin esittely</a:t>
            </a:r>
          </a:p>
          <a:p>
            <a:pPr lvl="1"/>
            <a:r>
              <a:rPr lang="fi-FI" sz="1800" b="1" dirty="0"/>
              <a:t>Kuusenjuurikääpä (</a:t>
            </a:r>
            <a:r>
              <a:rPr lang="fi-FI" sz="1800" b="1" i="1" dirty="0" err="1"/>
              <a:t>Heterobasidion</a:t>
            </a:r>
            <a:r>
              <a:rPr lang="fi-FI" sz="1800" b="1" i="1" dirty="0"/>
              <a:t> </a:t>
            </a:r>
            <a:r>
              <a:rPr lang="fi-FI" sz="1800" b="1" i="1" dirty="0" err="1"/>
              <a:t>parviporum</a:t>
            </a:r>
            <a:r>
              <a:rPr lang="fi-FI" sz="1800" b="1" dirty="0"/>
              <a:t>)</a:t>
            </a:r>
          </a:p>
          <a:p>
            <a:pPr lvl="1"/>
            <a:r>
              <a:rPr lang="fi-FI" sz="1800" b="1" dirty="0">
                <a:solidFill>
                  <a:schemeClr val="tx1"/>
                </a:solidFill>
              </a:rPr>
              <a:t>Juurikäävän leviäminen</a:t>
            </a:r>
          </a:p>
          <a:p>
            <a:pPr lvl="1"/>
            <a:r>
              <a:rPr lang="fi-FI" sz="1800" b="1" dirty="0">
                <a:solidFill>
                  <a:schemeClr val="tx1"/>
                </a:solidFill>
              </a:rPr>
              <a:t>Juurikäävän esiintyminen </a:t>
            </a:r>
          </a:p>
          <a:p>
            <a:r>
              <a:rPr lang="fi-FI" sz="2000" dirty="0">
                <a:solidFill>
                  <a:schemeClr val="bg1">
                    <a:lumMod val="50000"/>
                  </a:schemeClr>
                </a:solidFill>
              </a:rPr>
              <a:t>Metsätuhot</a:t>
            </a:r>
          </a:p>
          <a:p>
            <a:pPr lvl="1"/>
            <a:r>
              <a:rPr lang="fi-FI" sz="1800" dirty="0">
                <a:solidFill>
                  <a:schemeClr val="bg1">
                    <a:lumMod val="50000"/>
                  </a:schemeClr>
                </a:solidFill>
              </a:rPr>
              <a:t>Hallinnan vaiheet</a:t>
            </a:r>
          </a:p>
          <a:p>
            <a:pPr lvl="1"/>
            <a:r>
              <a:rPr lang="fi-FI" sz="1800" dirty="0">
                <a:solidFill>
                  <a:schemeClr val="bg1">
                    <a:lumMod val="50000"/>
                  </a:schemeClr>
                </a:solidFill>
              </a:rPr>
              <a:t>Metsätuholaki</a:t>
            </a:r>
          </a:p>
          <a:p>
            <a:pPr lvl="1"/>
            <a:r>
              <a:rPr lang="fi-FI" sz="1800" dirty="0">
                <a:solidFill>
                  <a:schemeClr val="bg1">
                    <a:lumMod val="50000"/>
                  </a:schemeClr>
                </a:solidFill>
              </a:rPr>
              <a:t>Metsätuholaki, metsälain 10§ ja ympäristötukikohteet</a:t>
            </a:r>
          </a:p>
          <a:p>
            <a:r>
              <a:rPr lang="fi-FI" sz="2000" dirty="0">
                <a:solidFill>
                  <a:schemeClr val="bg1">
                    <a:lumMod val="50000"/>
                  </a:schemeClr>
                </a:solidFill>
              </a:rPr>
              <a:t>Ilmastonmuutos ja metsätuhot </a:t>
            </a:r>
            <a:br>
              <a:rPr lang="fi-FI" sz="20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i-FI" sz="2000" dirty="0">
                <a:solidFill>
                  <a:schemeClr val="bg1">
                    <a:lumMod val="50000"/>
                  </a:schemeClr>
                </a:solidFill>
              </a:rPr>
              <a:t>– ennaltaehkäisy ja vaikutukset</a:t>
            </a:r>
          </a:p>
          <a:p>
            <a:pPr lvl="1"/>
            <a:r>
              <a:rPr lang="fi-FI" sz="1800" dirty="0">
                <a:solidFill>
                  <a:schemeClr val="bg1">
                    <a:lumMod val="50000"/>
                  </a:schemeClr>
                </a:solidFill>
              </a:rPr>
              <a:t>Lämpötilan kasvu</a:t>
            </a:r>
          </a:p>
          <a:p>
            <a:pPr lvl="1"/>
            <a:r>
              <a:rPr lang="fi-FI" sz="1800" dirty="0">
                <a:solidFill>
                  <a:schemeClr val="bg1">
                    <a:lumMod val="50000"/>
                  </a:schemeClr>
                </a:solidFill>
              </a:rPr>
              <a:t>Kuivuustuhot</a:t>
            </a:r>
          </a:p>
          <a:p>
            <a:pPr lvl="1"/>
            <a:r>
              <a:rPr lang="fi-FI" sz="1800" dirty="0">
                <a:solidFill>
                  <a:schemeClr val="bg1">
                    <a:lumMod val="50000"/>
                  </a:schemeClr>
                </a:solidFill>
              </a:rPr>
              <a:t>Tuuli- ja lumituhot</a:t>
            </a:r>
          </a:p>
          <a:p>
            <a:pPr lvl="1"/>
            <a:r>
              <a:rPr lang="fi-FI" sz="1800" dirty="0">
                <a:solidFill>
                  <a:schemeClr val="bg1">
                    <a:lumMod val="50000"/>
                  </a:schemeClr>
                </a:solidFill>
              </a:rPr>
              <a:t>Ilmaston lämpeneminen ja juurikääpä</a:t>
            </a:r>
          </a:p>
          <a:p>
            <a:endParaRPr lang="fi-FI" sz="2000" dirty="0">
              <a:solidFill>
                <a:schemeClr val="tx1"/>
              </a:solidFill>
            </a:endParaRPr>
          </a:p>
          <a:p>
            <a:pPr lvl="1"/>
            <a:endParaRPr lang="fi-FI" sz="1800" dirty="0">
              <a:solidFill>
                <a:schemeClr val="tx1"/>
              </a:solidFill>
            </a:endParaRP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CE1E7A9-A068-4A18-BA8C-6D5E6B2CBDA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188800" y="1037450"/>
            <a:ext cx="5292000" cy="4176000"/>
          </a:xfrm>
        </p:spPr>
        <p:txBody>
          <a:bodyPr/>
          <a:lstStyle/>
          <a:p>
            <a:r>
              <a:rPr lang="fi-FI" sz="2000" dirty="0">
                <a:solidFill>
                  <a:schemeClr val="bg1">
                    <a:lumMod val="50000"/>
                  </a:schemeClr>
                </a:solidFill>
              </a:rPr>
              <a:t>Kuusenjuurikääpä tuhonaiheuttajana</a:t>
            </a:r>
          </a:p>
          <a:p>
            <a:pPr lvl="1"/>
            <a:r>
              <a:rPr lang="fi-FI" sz="1800" dirty="0">
                <a:solidFill>
                  <a:schemeClr val="bg1">
                    <a:lumMod val="50000"/>
                  </a:schemeClr>
                </a:solidFill>
              </a:rPr>
              <a:t>Havaitseminen ja tunnistaminen</a:t>
            </a:r>
          </a:p>
          <a:p>
            <a:pPr lvl="1"/>
            <a:r>
              <a:rPr lang="fi-FI" sz="1800" dirty="0">
                <a:solidFill>
                  <a:schemeClr val="bg1">
                    <a:lumMod val="50000"/>
                  </a:schemeClr>
                </a:solidFill>
              </a:rPr>
              <a:t>Juurikäävän torjunta</a:t>
            </a:r>
          </a:p>
          <a:p>
            <a:pPr lvl="1"/>
            <a:r>
              <a:rPr lang="fi-FI" sz="1800" dirty="0">
                <a:solidFill>
                  <a:schemeClr val="bg1">
                    <a:lumMod val="50000"/>
                  </a:schemeClr>
                </a:solidFill>
              </a:rPr>
              <a:t>Metsänhoitotoimenpiteet ja juurikääpä</a:t>
            </a:r>
          </a:p>
          <a:p>
            <a:pPr lvl="2"/>
            <a:r>
              <a:rPr lang="fi-FI" sz="1600" dirty="0">
                <a:solidFill>
                  <a:schemeClr val="bg1">
                    <a:lumMod val="50000"/>
                  </a:schemeClr>
                </a:solidFill>
              </a:rPr>
              <a:t>Kantokäsittely</a:t>
            </a:r>
          </a:p>
          <a:p>
            <a:pPr lvl="2"/>
            <a:r>
              <a:rPr lang="fi-FI" sz="1600" dirty="0">
                <a:solidFill>
                  <a:schemeClr val="bg1">
                    <a:lumMod val="50000"/>
                  </a:schemeClr>
                </a:solidFill>
              </a:rPr>
              <a:t>Kannonnosto</a:t>
            </a:r>
          </a:p>
          <a:p>
            <a:pPr lvl="2"/>
            <a:r>
              <a:rPr lang="fi-FI" sz="1600" dirty="0">
                <a:solidFill>
                  <a:schemeClr val="bg1">
                    <a:lumMod val="50000"/>
                  </a:schemeClr>
                </a:solidFill>
              </a:rPr>
              <a:t>Sulan maan hakkuut ja raivaukset</a:t>
            </a:r>
          </a:p>
          <a:p>
            <a:pPr lvl="2"/>
            <a:r>
              <a:rPr lang="fi-FI" sz="1600" dirty="0">
                <a:solidFill>
                  <a:schemeClr val="bg1">
                    <a:lumMod val="50000"/>
                  </a:schemeClr>
                </a:solidFill>
              </a:rPr>
              <a:t>Jaksollinen kasvatus</a:t>
            </a:r>
          </a:p>
          <a:p>
            <a:pPr lvl="2"/>
            <a:r>
              <a:rPr lang="fi-FI" sz="1600" dirty="0">
                <a:solidFill>
                  <a:schemeClr val="bg1">
                    <a:lumMod val="50000"/>
                  </a:schemeClr>
                </a:solidFill>
              </a:rPr>
              <a:t>Jatkuva kasvatus</a:t>
            </a:r>
          </a:p>
          <a:p>
            <a:r>
              <a:rPr lang="fi-FI" sz="2000" dirty="0">
                <a:solidFill>
                  <a:schemeClr val="bg1">
                    <a:lumMod val="50000"/>
                  </a:schemeClr>
                </a:solidFill>
              </a:rPr>
              <a:t>Lisätietoa</a:t>
            </a:r>
          </a:p>
          <a:p>
            <a:pPr lvl="1"/>
            <a:r>
              <a:rPr lang="fi-FI" sz="1800" dirty="0">
                <a:solidFill>
                  <a:schemeClr val="bg1">
                    <a:lumMod val="50000"/>
                  </a:schemeClr>
                </a:solidFill>
              </a:rPr>
              <a:t>Kartta- ja seurantapalvelut</a:t>
            </a:r>
          </a:p>
          <a:p>
            <a:pPr lvl="1"/>
            <a:r>
              <a:rPr lang="fi-FI" sz="1800" dirty="0">
                <a:solidFill>
                  <a:schemeClr val="bg1">
                    <a:lumMod val="50000"/>
                  </a:schemeClr>
                </a:solidFill>
              </a:rPr>
              <a:t>Lisätietolinkit</a:t>
            </a:r>
          </a:p>
          <a:p>
            <a:pPr lvl="1"/>
            <a:r>
              <a:rPr lang="fi-FI" sz="1800" dirty="0">
                <a:solidFill>
                  <a:schemeClr val="bg1">
                    <a:lumMod val="50000"/>
                  </a:schemeClr>
                </a:solidFill>
              </a:rPr>
              <a:t>Kirjallisuusluettelo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70D784F-2E09-487C-85AF-D625465E90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dirty="0" smtClean="0"/>
              <a:t>4</a:t>
            </a:fld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E5EE287A-8297-424D-B0A5-1E782CAABFF7}"/>
              </a:ext>
            </a:extLst>
          </p:cNvPr>
          <p:cNvSpPr/>
          <p:nvPr/>
        </p:nvSpPr>
        <p:spPr>
          <a:xfrm>
            <a:off x="690405" y="1076524"/>
            <a:ext cx="5498395" cy="1618178"/>
          </a:xfrm>
          <a:prstGeom prst="rect">
            <a:avLst/>
          </a:prstGeom>
          <a:noFill/>
          <a:ln>
            <a:solidFill>
              <a:srgbClr val="09984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8513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2832AEB1-D7BE-420C-84C7-866A12AB1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Kuusenjuurikääpä (</a:t>
            </a:r>
            <a:r>
              <a:rPr lang="fi-FI" i="1" dirty="0" err="1"/>
              <a:t>Heterobasidion</a:t>
            </a:r>
            <a:r>
              <a:rPr lang="fi-FI" i="1" dirty="0"/>
              <a:t> </a:t>
            </a:r>
            <a:r>
              <a:rPr lang="fi-FI" i="1" dirty="0" err="1"/>
              <a:t>parviporum</a:t>
            </a:r>
            <a:r>
              <a:rPr lang="fi-FI" dirty="0"/>
              <a:t>)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8A7EBDDF-6B84-46F3-BF06-8DD58AE89F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6000" y="1124744"/>
            <a:ext cx="5292000" cy="4176000"/>
          </a:xfrm>
        </p:spPr>
        <p:txBody>
          <a:bodyPr/>
          <a:lstStyle/>
          <a:p>
            <a:r>
              <a:rPr lang="fi-FI" sz="1800" dirty="0"/>
              <a:t>Aiheuttaa tyvilahoa kuusikoissa (ja lehtikuusikoissa)</a:t>
            </a:r>
          </a:p>
          <a:p>
            <a:pPr lvl="1"/>
            <a:r>
              <a:rPr lang="fi-FI" sz="1600" dirty="0"/>
              <a:t>Aiempi kutsumanimi kuusikossa maannousema</a:t>
            </a:r>
          </a:p>
          <a:p>
            <a:pPr lvl="1"/>
            <a:r>
              <a:rPr lang="fi-FI" sz="1600" dirty="0"/>
              <a:t>Männiköissä männynjuurikääpää (</a:t>
            </a:r>
            <a:r>
              <a:rPr lang="fi-FI" sz="1600" i="1" dirty="0" err="1"/>
              <a:t>Heterobasidion</a:t>
            </a:r>
            <a:r>
              <a:rPr lang="fi-FI" sz="1600" i="1" dirty="0"/>
              <a:t> </a:t>
            </a:r>
            <a:r>
              <a:rPr lang="fi-FI" sz="1600" i="1" dirty="0" err="1"/>
              <a:t>annosum</a:t>
            </a:r>
            <a:r>
              <a:rPr lang="fi-FI" sz="1600" dirty="0"/>
              <a:t>) kutsutaan tyvitervastaudiksi</a:t>
            </a:r>
          </a:p>
          <a:p>
            <a:pPr lvl="2"/>
            <a:r>
              <a:rPr lang="fi-FI" sz="1400" dirty="0"/>
              <a:t>Kutsuttu myös juurilahoksi</a:t>
            </a:r>
          </a:p>
          <a:p>
            <a:pPr lvl="2"/>
            <a:r>
              <a:rPr lang="fi-FI" sz="1400" dirty="0"/>
              <a:t>Männynjuurikääpä lahottaa myös muita puulajeja kuten kuusta, katajaa, koivua, lehtikuusta.</a:t>
            </a:r>
          </a:p>
          <a:p>
            <a:r>
              <a:rPr lang="fi-FI" sz="1800" dirty="0"/>
              <a:t>Leviää sulan maan hakkuissa</a:t>
            </a:r>
          </a:p>
          <a:p>
            <a:r>
              <a:rPr lang="fi-FI" sz="1800" dirty="0"/>
              <a:t>Kesähakkuiden aloitus 1970-luvulla laukaisi ongelman</a:t>
            </a:r>
          </a:p>
          <a:p>
            <a:pPr lvl="1"/>
            <a:r>
              <a:rPr lang="fi-FI" sz="1600" dirty="0"/>
              <a:t>Kantokäsittelyt yleistyivät vasta 1990-luvun alkupuolella </a:t>
            </a:r>
          </a:p>
          <a:p>
            <a:r>
              <a:rPr lang="fi-FI" sz="1800" dirty="0"/>
              <a:t>Kuusenjuurikäävän aiheuttama arvonmenetys puutavarassa on vuosittain n. 51 miljoonaa euroa</a:t>
            </a:r>
          </a:p>
          <a:p>
            <a:pPr lvl="1"/>
            <a:r>
              <a:rPr lang="fi-FI" sz="1600" dirty="0"/>
              <a:t>Männynjuurikäävän arvio 0,5-4,4 </a:t>
            </a:r>
            <a:r>
              <a:rPr lang="fi-FI" sz="1600" dirty="0" err="1"/>
              <a:t>milj</a:t>
            </a:r>
            <a:r>
              <a:rPr lang="fi-FI" sz="1600" dirty="0"/>
              <a:t>€</a:t>
            </a:r>
          </a:p>
          <a:p>
            <a:r>
              <a:rPr lang="fi-FI" sz="1800" dirty="0"/>
              <a:t>Juurikääpä säilyy tartuntakykyisenä päätehakkuukannoissa jopa 40-50 vuotta</a:t>
            </a:r>
          </a:p>
          <a:p>
            <a:endParaRPr lang="fi-FI" sz="1800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33C3CFF-1AED-40A2-8658-E55E0B64B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BB7A-7565-440A-AF71-226D618FE89D}" type="slidenum">
              <a:rPr lang="fi-FI" smtClean="0"/>
              <a:t>5</a:t>
            </a:fld>
            <a:endParaRPr lang="fi-FI"/>
          </a:p>
        </p:txBody>
      </p:sp>
      <p:pic>
        <p:nvPicPr>
          <p:cNvPr id="8" name="Kuva 7" descr="Kuva, joka sisältää kohteen sieni, piha-, Luonnonmateriaali, Koppelokääpä&#10;&#10;Kuvaus luotu automaattisesti">
            <a:extLst>
              <a:ext uri="{FF2B5EF4-FFF2-40B4-BE49-F238E27FC236}">
                <a16:creationId xmlns:a16="http://schemas.microsoft.com/office/drawing/2014/main" id="{10349E96-F13D-41C2-B647-C57CF1694F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384" y="1589125"/>
            <a:ext cx="4860032" cy="3645024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63C13C0A-0629-4811-9AA1-F1140C237F20}"/>
              </a:ext>
            </a:extLst>
          </p:cNvPr>
          <p:cNvSpPr txBox="1"/>
          <p:nvPr/>
        </p:nvSpPr>
        <p:spPr>
          <a:xfrm>
            <a:off x="6244384" y="5300744"/>
            <a:ext cx="42082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/>
              <a:t>Juurikäävän itiöemiä varastoidussa kuusen kannossa. Kuva: ©Tuula Piri, Luke.</a:t>
            </a:r>
          </a:p>
        </p:txBody>
      </p:sp>
    </p:spTree>
    <p:extLst>
      <p:ext uri="{BB962C8B-B14F-4D97-AF65-F5344CB8AC3E}">
        <p14:creationId xmlns:p14="http://schemas.microsoft.com/office/powerpoint/2010/main" val="138051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FA3A4A8-71FC-489F-B538-D44684153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Juurikäävän leviäminen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F631870-C1A6-4E13-B485-58022D6E91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6000" y="1341000"/>
            <a:ext cx="5292000" cy="4176000"/>
          </a:xfrm>
        </p:spPr>
        <p:txBody>
          <a:bodyPr/>
          <a:lstStyle/>
          <a:p>
            <a:r>
              <a:rPr lang="fi-FI" sz="2000" dirty="0"/>
              <a:t>Leviäminen ja tartunnat</a:t>
            </a:r>
          </a:p>
          <a:p>
            <a:pPr lvl="1"/>
            <a:r>
              <a:rPr lang="fi-FI" sz="1800" dirty="0"/>
              <a:t>Itiölevitteisesti ilmateitse</a:t>
            </a:r>
          </a:p>
          <a:p>
            <a:pPr lvl="2"/>
            <a:r>
              <a:rPr lang="fi-FI" sz="1600" dirty="0"/>
              <a:t>Juuristo- ja runkovauriot</a:t>
            </a:r>
          </a:p>
          <a:p>
            <a:pPr lvl="2"/>
            <a:r>
              <a:rPr lang="fi-FI" sz="1600" dirty="0"/>
              <a:t>Tuoreet hakkuupinnat</a:t>
            </a:r>
          </a:p>
          <a:p>
            <a:pPr lvl="3"/>
            <a:r>
              <a:rPr lang="fi-FI" sz="1400" dirty="0"/>
              <a:t>Suurin osa tartunnoista muutamassa vuorokaudessa </a:t>
            </a:r>
          </a:p>
          <a:p>
            <a:pPr lvl="3"/>
            <a:r>
              <a:rPr lang="fi-FI" sz="1400" dirty="0"/>
              <a:t>Viikon kuluttua tartuntariskiä ei ole</a:t>
            </a:r>
          </a:p>
          <a:p>
            <a:pPr lvl="4"/>
            <a:r>
              <a:rPr lang="fi-FI" sz="1400" dirty="0"/>
              <a:t>Talvihakkuukannot eivät alttiita juurikäävälle keväällä </a:t>
            </a:r>
            <a:endParaRPr lang="fi-FI" sz="1600" dirty="0"/>
          </a:p>
          <a:p>
            <a:pPr lvl="2"/>
            <a:r>
              <a:rPr lang="fi-FI" sz="1600" dirty="0"/>
              <a:t>Tartuntariskiä voimistaa juurikäävän esiintyminen alueella</a:t>
            </a:r>
            <a:endParaRPr lang="fi-FI" sz="1800" dirty="0"/>
          </a:p>
          <a:p>
            <a:pPr lvl="2"/>
            <a:endParaRPr lang="fi-FI" sz="1600" dirty="0"/>
          </a:p>
          <a:p>
            <a:pPr lvl="1"/>
            <a:r>
              <a:rPr lang="fi-FI" sz="2000" dirty="0"/>
              <a:t>Sienirihmastoissa puuaineessa</a:t>
            </a:r>
          </a:p>
          <a:p>
            <a:pPr lvl="2"/>
            <a:r>
              <a:rPr lang="fi-FI" sz="1800" dirty="0"/>
              <a:t>Juuriyhteydet </a:t>
            </a:r>
          </a:p>
          <a:p>
            <a:pPr lvl="3"/>
            <a:r>
              <a:rPr lang="fi-FI" sz="1600" dirty="0"/>
              <a:t>Siirtyy päätehakkuun jälkeisistä kannoista uuteen puusukupolve</a:t>
            </a:r>
            <a:r>
              <a:rPr lang="fi-FI" dirty="0"/>
              <a:t>en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C4DBE4E-A6F0-4CF7-B27E-1783B6382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341000"/>
            <a:ext cx="5292000" cy="4176000"/>
          </a:xfrm>
        </p:spPr>
        <p:txBody>
          <a:bodyPr/>
          <a:lstStyle/>
          <a:p>
            <a:r>
              <a:rPr lang="fi-FI" sz="2000" dirty="0"/>
              <a:t>Itiötuotanto </a:t>
            </a:r>
          </a:p>
          <a:p>
            <a:pPr lvl="1"/>
            <a:r>
              <a:rPr lang="fi-FI" sz="1800" dirty="0"/>
              <a:t>Alkaa keväällä ilman lämpötilan noustessa yli +5 °</a:t>
            </a:r>
            <a:r>
              <a:rPr lang="fi-FI" sz="1800" dirty="0">
                <a:cs typeface="Times New Roman" panose="02020603050405020304" pitchFamily="18" charset="0"/>
              </a:rPr>
              <a:t>C </a:t>
            </a:r>
          </a:p>
          <a:p>
            <a:pPr lvl="1"/>
            <a:r>
              <a:rPr lang="fi-FI" sz="1800" dirty="0">
                <a:cs typeface="Times New Roman" panose="02020603050405020304" pitchFamily="18" charset="0"/>
              </a:rPr>
              <a:t>Päättyy lämpötilan jäädessä pysyvästi nollan alapuolelle</a:t>
            </a:r>
          </a:p>
          <a:p>
            <a:r>
              <a:rPr lang="fi-FI" sz="2000" dirty="0"/>
              <a:t>Vuotuinen leviämisnopeus</a:t>
            </a:r>
          </a:p>
          <a:p>
            <a:pPr lvl="1"/>
            <a:r>
              <a:rPr lang="fi-FI" sz="1800" dirty="0"/>
              <a:t>Kuusenkannon juuristossa n. 60 cm</a:t>
            </a:r>
          </a:p>
          <a:p>
            <a:pPr lvl="1"/>
            <a:r>
              <a:rPr lang="fi-FI" sz="1800" dirty="0"/>
              <a:t>Elävän kuusen juuristossa n. 20 cm</a:t>
            </a:r>
          </a:p>
          <a:p>
            <a:pPr lvl="1"/>
            <a:r>
              <a:rPr lang="fi-FI" sz="1800" dirty="0"/>
              <a:t>Elävän kuusen rungossa sydän- ja mantopuussa 20-35 cm</a:t>
            </a:r>
          </a:p>
          <a:p>
            <a:pPr lvl="1"/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E6BC67D-9378-46B7-B43C-A77A06CD8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BB7A-7565-440A-AF71-226D618FE89D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1615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0751B0-D298-4BF9-865F-9251B797F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Juurikäävän esiintyminen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E29815C-E10B-45D5-A4FA-317F501B77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6000" y="1412776"/>
            <a:ext cx="5520000" cy="4588849"/>
          </a:xfrm>
        </p:spPr>
        <p:txBody>
          <a:bodyPr/>
          <a:lstStyle/>
          <a:p>
            <a:r>
              <a:rPr lang="fi-FI" sz="1800" dirty="0"/>
              <a:t>Juurikääpää tavataan koko maassa</a:t>
            </a:r>
          </a:p>
          <a:p>
            <a:pPr lvl="1"/>
            <a:r>
              <a:rPr lang="fi-FI" sz="1600" dirty="0"/>
              <a:t>Tulevaisuudessa riskialue laajenee yhä pohjoisemmas</a:t>
            </a:r>
          </a:p>
          <a:p>
            <a:pPr lvl="1"/>
            <a:r>
              <a:rPr lang="fi-FI" sz="1600" dirty="0"/>
              <a:t>Luke päivittää juurikääpien esiintymiskartat 2024</a:t>
            </a:r>
          </a:p>
          <a:p>
            <a:r>
              <a:rPr lang="fi-FI" sz="1800" dirty="0"/>
              <a:t>Juurikäävän esiintymistä voimistavat</a:t>
            </a:r>
          </a:p>
          <a:p>
            <a:pPr lvl="1"/>
            <a:r>
              <a:rPr lang="fi-FI" sz="1600" dirty="0"/>
              <a:t>Kasvukauden pidentyminen</a:t>
            </a:r>
          </a:p>
          <a:p>
            <a:pPr lvl="1"/>
            <a:r>
              <a:rPr lang="fi-FI" sz="1600" dirty="0"/>
              <a:t>Kevään varhaistuminen</a:t>
            </a:r>
          </a:p>
          <a:p>
            <a:pPr lvl="1"/>
            <a:r>
              <a:rPr lang="fi-FI" sz="1600" dirty="0"/>
              <a:t>Tehoisan lämpösumman kohoaminen</a:t>
            </a:r>
          </a:p>
          <a:p>
            <a:r>
              <a:rPr lang="fi-FI" sz="1800" dirty="0"/>
              <a:t>Tulevaisuudessa juurikäävän esiintymistä voidaan saada täsmällisempää tietoa hakkuukoneiden keräämän tiedon avulla</a:t>
            </a:r>
          </a:p>
          <a:p>
            <a:pPr lvl="1"/>
            <a:r>
              <a:rPr lang="fi-FI" sz="1600" dirty="0"/>
              <a:t>Luken </a:t>
            </a:r>
            <a:r>
              <a:rPr lang="fi-FI" sz="1600" dirty="0" err="1"/>
              <a:t>TyviTuho</a:t>
            </a:r>
            <a:r>
              <a:rPr lang="fi-FI" sz="1600" dirty="0"/>
              <a:t>-hanke</a:t>
            </a:r>
          </a:p>
          <a:p>
            <a:pPr lvl="2"/>
            <a:r>
              <a:rPr lang="fi-FI" sz="1400" dirty="0" err="1">
                <a:hlinkClick r:id="rId2"/>
              </a:rPr>
              <a:t>TyviTuho</a:t>
            </a:r>
            <a:r>
              <a:rPr lang="fi-FI" sz="1400" dirty="0">
                <a:hlinkClick r:id="rId2"/>
              </a:rPr>
              <a:t>-hankkeen esitys, Hiilestä kiinni seminaari 3.11.2023</a:t>
            </a:r>
            <a:r>
              <a:rPr lang="fi-FI" sz="1400" dirty="0"/>
              <a:t> (Luke)</a:t>
            </a:r>
          </a:p>
          <a:p>
            <a:pPr lvl="2"/>
            <a:r>
              <a:rPr lang="fi-FI" sz="1400" dirty="0" err="1">
                <a:hlinkClick r:id="rId3"/>
              </a:rPr>
              <a:t>TyviTuho</a:t>
            </a:r>
            <a:r>
              <a:rPr lang="fi-FI" sz="1400" dirty="0">
                <a:hlinkClick r:id="rId3"/>
              </a:rPr>
              <a:t>-projektin sivut</a:t>
            </a:r>
            <a:r>
              <a:rPr lang="fi-FI" sz="1400" dirty="0"/>
              <a:t> (Luke)</a:t>
            </a:r>
          </a:p>
          <a:p>
            <a:pPr lvl="1"/>
            <a:r>
              <a:rPr lang="fi-FI" sz="1600" dirty="0"/>
              <a:t>Tietoa voidaan hyödyntää esimerkiksi metsän uudistamisen yhteydessä</a:t>
            </a:r>
          </a:p>
          <a:p>
            <a:pPr lvl="1"/>
            <a:endParaRPr lang="fi-FI" sz="1600" dirty="0"/>
          </a:p>
          <a:p>
            <a:endParaRPr lang="fi-FI" sz="1800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36B4231-A6CD-4E2F-A531-1A07F38F2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0BB7A-7565-440A-AF71-226D618FE89D}" type="slidenum">
              <a:rPr lang="fi-FI" smtClean="0"/>
              <a:t>7</a:t>
            </a:fld>
            <a:endParaRPr lang="fi-FI"/>
          </a:p>
        </p:txBody>
      </p:sp>
      <p:pic>
        <p:nvPicPr>
          <p:cNvPr id="1026" name="Picture 2" descr="Kuusen juurikääpä on levinnyt aivan Pohjois-Lappia lukuunottamatta koko Suomeen. Männyn tyvitervastautia esiintyy Oulun läänin alueella, sitä pohjoisempana ei ole vielä havaintoja.">
            <a:extLst>
              <a:ext uri="{FF2B5EF4-FFF2-40B4-BE49-F238E27FC236}">
                <a16:creationId xmlns:a16="http://schemas.microsoft.com/office/drawing/2014/main" id="{3DDAE5E4-17EA-4FBB-9CEB-89D6F41875D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2" y="216899"/>
            <a:ext cx="4376688" cy="393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isällön paikkamerkki 6" descr="Kuva, joka sisältää kohteen teksti, kuvakaappaus&#10;&#10;Kuvaus luotu automaattisesti">
            <a:extLst>
              <a:ext uri="{FF2B5EF4-FFF2-40B4-BE49-F238E27FC236}">
                <a16:creationId xmlns:a16="http://schemas.microsoft.com/office/drawing/2014/main" id="{BFFEAEB1-BFB0-4F55-8E09-9750B83F5B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027" y="4149080"/>
            <a:ext cx="5078773" cy="2125324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614434A7-AE91-4253-8B01-AC1A4A3639D1}"/>
              </a:ext>
            </a:extLst>
          </p:cNvPr>
          <p:cNvSpPr txBox="1"/>
          <p:nvPr/>
        </p:nvSpPr>
        <p:spPr>
          <a:xfrm>
            <a:off x="6402027" y="6538912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>
                <a:latin typeface="Calibri" panose="020F0502020204030204" pitchFamily="34" charset="0"/>
                <a:cs typeface="Calibri" panose="020F0502020204030204" pitchFamily="34" charset="0"/>
              </a:rPr>
              <a:t>Kuva: Venäläinen ym. (2020) </a:t>
            </a:r>
            <a:r>
              <a:rPr lang="fi-FI" sz="1000" b="1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https://doi.org/10.1111/gcb.15183</a:t>
            </a:r>
            <a:endParaRPr lang="fi-FI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i-FI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175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DDD5FEA-E01C-4A1C-AFB0-A54916D1A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Koulutuspaketin sisältö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4C992BB-05F3-4AE1-B741-8BF9A12B5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00" y="1037450"/>
            <a:ext cx="5520000" cy="4176000"/>
          </a:xfrm>
        </p:spPr>
        <p:txBody>
          <a:bodyPr/>
          <a:lstStyle/>
          <a:p>
            <a:r>
              <a:rPr lang="fi-FI" sz="2000" dirty="0">
                <a:solidFill>
                  <a:schemeClr val="bg1">
                    <a:lumMod val="50000"/>
                  </a:schemeClr>
                </a:solidFill>
              </a:rPr>
              <a:t>Kuusenjuurikääpä - Lajin esittely</a:t>
            </a:r>
          </a:p>
          <a:p>
            <a:pPr lvl="1"/>
            <a:r>
              <a:rPr lang="fi-FI" sz="1800" dirty="0">
                <a:solidFill>
                  <a:schemeClr val="bg1">
                    <a:lumMod val="50000"/>
                  </a:schemeClr>
                </a:solidFill>
              </a:rPr>
              <a:t>Kuusenjuurikääpä (</a:t>
            </a:r>
            <a:r>
              <a:rPr lang="fi-FI" sz="1800" i="1" dirty="0" err="1">
                <a:solidFill>
                  <a:schemeClr val="bg1">
                    <a:lumMod val="50000"/>
                  </a:schemeClr>
                </a:solidFill>
              </a:rPr>
              <a:t>Heterobasidion</a:t>
            </a:r>
            <a:r>
              <a:rPr lang="fi-FI" sz="18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sz="1800" i="1" dirty="0" err="1">
                <a:solidFill>
                  <a:schemeClr val="bg1">
                    <a:lumMod val="50000"/>
                  </a:schemeClr>
                </a:solidFill>
              </a:rPr>
              <a:t>parviporum</a:t>
            </a:r>
            <a:r>
              <a:rPr lang="fi-FI" sz="1800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lvl="1"/>
            <a:r>
              <a:rPr lang="fi-FI" sz="1800" dirty="0">
                <a:solidFill>
                  <a:schemeClr val="bg1">
                    <a:lumMod val="50000"/>
                  </a:schemeClr>
                </a:solidFill>
              </a:rPr>
              <a:t>Juurikäävän leviäminen</a:t>
            </a:r>
          </a:p>
          <a:p>
            <a:pPr lvl="1"/>
            <a:r>
              <a:rPr lang="fi-FI" sz="1800" dirty="0">
                <a:solidFill>
                  <a:schemeClr val="bg1">
                    <a:lumMod val="50000"/>
                  </a:schemeClr>
                </a:solidFill>
              </a:rPr>
              <a:t>Juurikäävän esiintyminen </a:t>
            </a:r>
          </a:p>
          <a:p>
            <a:r>
              <a:rPr lang="fi-FI" sz="2000" b="1" dirty="0">
                <a:solidFill>
                  <a:schemeClr val="tx1"/>
                </a:solidFill>
              </a:rPr>
              <a:t>Metsätuhot</a:t>
            </a:r>
          </a:p>
          <a:p>
            <a:pPr lvl="1"/>
            <a:r>
              <a:rPr lang="fi-FI" sz="1800" b="1" dirty="0">
                <a:solidFill>
                  <a:schemeClr val="tx1"/>
                </a:solidFill>
              </a:rPr>
              <a:t>Hallinnan vaiheet</a:t>
            </a:r>
          </a:p>
          <a:p>
            <a:pPr lvl="1"/>
            <a:r>
              <a:rPr lang="fi-FI" sz="1800" b="1" dirty="0">
                <a:solidFill>
                  <a:schemeClr val="tx1"/>
                </a:solidFill>
              </a:rPr>
              <a:t>Metsätuholaki</a:t>
            </a:r>
          </a:p>
          <a:p>
            <a:pPr lvl="1"/>
            <a:r>
              <a:rPr lang="fi-FI" sz="1800" b="1" dirty="0">
                <a:solidFill>
                  <a:schemeClr val="tx1"/>
                </a:solidFill>
              </a:rPr>
              <a:t>Metsätuholaki, metsälain 10§ ja ympäristötukikohteet</a:t>
            </a:r>
          </a:p>
          <a:p>
            <a:r>
              <a:rPr lang="fi-FI" sz="2000" dirty="0">
                <a:solidFill>
                  <a:schemeClr val="bg1">
                    <a:lumMod val="50000"/>
                  </a:schemeClr>
                </a:solidFill>
              </a:rPr>
              <a:t>Ilmastonmuutos ja metsätuhot </a:t>
            </a:r>
            <a:br>
              <a:rPr lang="fi-FI" sz="20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fi-FI" sz="2000" dirty="0">
                <a:solidFill>
                  <a:schemeClr val="bg1">
                    <a:lumMod val="50000"/>
                  </a:schemeClr>
                </a:solidFill>
              </a:rPr>
              <a:t>– ennaltaehkäisy ja vaikutukset</a:t>
            </a:r>
          </a:p>
          <a:p>
            <a:pPr lvl="1"/>
            <a:r>
              <a:rPr lang="fi-FI" sz="1800" dirty="0">
                <a:solidFill>
                  <a:schemeClr val="bg1">
                    <a:lumMod val="50000"/>
                  </a:schemeClr>
                </a:solidFill>
              </a:rPr>
              <a:t>Lämpötilan kasvu</a:t>
            </a:r>
          </a:p>
          <a:p>
            <a:pPr lvl="1"/>
            <a:r>
              <a:rPr lang="fi-FI" sz="1800" dirty="0">
                <a:solidFill>
                  <a:schemeClr val="bg1">
                    <a:lumMod val="50000"/>
                  </a:schemeClr>
                </a:solidFill>
              </a:rPr>
              <a:t>Kuivuustuhot</a:t>
            </a:r>
          </a:p>
          <a:p>
            <a:pPr lvl="1"/>
            <a:r>
              <a:rPr lang="fi-FI" sz="1800" dirty="0">
                <a:solidFill>
                  <a:schemeClr val="bg1">
                    <a:lumMod val="50000"/>
                  </a:schemeClr>
                </a:solidFill>
              </a:rPr>
              <a:t>Tuuli- ja lumituhot</a:t>
            </a:r>
          </a:p>
          <a:p>
            <a:pPr lvl="1"/>
            <a:r>
              <a:rPr lang="fi-FI" sz="1800" dirty="0">
                <a:solidFill>
                  <a:schemeClr val="bg1">
                    <a:lumMod val="50000"/>
                  </a:schemeClr>
                </a:solidFill>
              </a:rPr>
              <a:t>Ilmaston lämpeneminen ja juurikääpä</a:t>
            </a:r>
          </a:p>
          <a:p>
            <a:endParaRPr lang="fi-FI" sz="2000" dirty="0">
              <a:solidFill>
                <a:schemeClr val="tx1"/>
              </a:solidFill>
            </a:endParaRPr>
          </a:p>
          <a:p>
            <a:pPr lvl="1"/>
            <a:endParaRPr lang="fi-FI" sz="1800" dirty="0">
              <a:solidFill>
                <a:schemeClr val="tx1"/>
              </a:solidFill>
            </a:endParaRP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CE1E7A9-A068-4A18-BA8C-6D5E6B2CBDA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188800" y="1037450"/>
            <a:ext cx="5292000" cy="4176000"/>
          </a:xfrm>
        </p:spPr>
        <p:txBody>
          <a:bodyPr/>
          <a:lstStyle/>
          <a:p>
            <a:r>
              <a:rPr lang="fi-FI" sz="2000" dirty="0">
                <a:solidFill>
                  <a:schemeClr val="bg1">
                    <a:lumMod val="50000"/>
                  </a:schemeClr>
                </a:solidFill>
              </a:rPr>
              <a:t>Kuusenjuurikääpä tuhonaiheuttajana</a:t>
            </a:r>
          </a:p>
          <a:p>
            <a:pPr lvl="1"/>
            <a:r>
              <a:rPr lang="fi-FI" sz="1800" dirty="0">
                <a:solidFill>
                  <a:schemeClr val="bg1">
                    <a:lumMod val="50000"/>
                  </a:schemeClr>
                </a:solidFill>
              </a:rPr>
              <a:t>Havaitseminen ja tunnistaminen</a:t>
            </a:r>
          </a:p>
          <a:p>
            <a:pPr lvl="1"/>
            <a:r>
              <a:rPr lang="fi-FI" sz="1800" dirty="0">
                <a:solidFill>
                  <a:schemeClr val="bg1">
                    <a:lumMod val="50000"/>
                  </a:schemeClr>
                </a:solidFill>
              </a:rPr>
              <a:t>Juurikäävän torjunta</a:t>
            </a:r>
          </a:p>
          <a:p>
            <a:pPr lvl="1"/>
            <a:r>
              <a:rPr lang="fi-FI" sz="1800" dirty="0">
                <a:solidFill>
                  <a:schemeClr val="bg1">
                    <a:lumMod val="50000"/>
                  </a:schemeClr>
                </a:solidFill>
              </a:rPr>
              <a:t>Metsänhoitotoimenpiteet ja juurikääpä</a:t>
            </a:r>
          </a:p>
          <a:p>
            <a:pPr lvl="2"/>
            <a:r>
              <a:rPr lang="fi-FI" sz="1600" dirty="0">
                <a:solidFill>
                  <a:schemeClr val="bg1">
                    <a:lumMod val="50000"/>
                  </a:schemeClr>
                </a:solidFill>
              </a:rPr>
              <a:t>Kantokäsittely</a:t>
            </a:r>
          </a:p>
          <a:p>
            <a:pPr lvl="2"/>
            <a:r>
              <a:rPr lang="fi-FI" sz="1600" dirty="0">
                <a:solidFill>
                  <a:schemeClr val="bg1">
                    <a:lumMod val="50000"/>
                  </a:schemeClr>
                </a:solidFill>
              </a:rPr>
              <a:t>Kannonnosto</a:t>
            </a:r>
          </a:p>
          <a:p>
            <a:pPr lvl="2"/>
            <a:r>
              <a:rPr lang="fi-FI" sz="1600" dirty="0">
                <a:solidFill>
                  <a:schemeClr val="bg1">
                    <a:lumMod val="50000"/>
                  </a:schemeClr>
                </a:solidFill>
              </a:rPr>
              <a:t>Sulan maan hakkuut ja raivaukset</a:t>
            </a:r>
          </a:p>
          <a:p>
            <a:pPr lvl="2"/>
            <a:r>
              <a:rPr lang="fi-FI" sz="1600" dirty="0">
                <a:solidFill>
                  <a:schemeClr val="bg1">
                    <a:lumMod val="50000"/>
                  </a:schemeClr>
                </a:solidFill>
              </a:rPr>
              <a:t>Jaksollinen kasvatus</a:t>
            </a:r>
          </a:p>
          <a:p>
            <a:pPr lvl="2"/>
            <a:r>
              <a:rPr lang="fi-FI" sz="1600" dirty="0">
                <a:solidFill>
                  <a:schemeClr val="bg1">
                    <a:lumMod val="50000"/>
                  </a:schemeClr>
                </a:solidFill>
              </a:rPr>
              <a:t>Jatkuva kasvatus</a:t>
            </a:r>
          </a:p>
          <a:p>
            <a:r>
              <a:rPr lang="fi-FI" sz="2000" dirty="0">
                <a:solidFill>
                  <a:schemeClr val="bg1">
                    <a:lumMod val="50000"/>
                  </a:schemeClr>
                </a:solidFill>
              </a:rPr>
              <a:t>Lisätietoa</a:t>
            </a:r>
          </a:p>
          <a:p>
            <a:pPr lvl="1"/>
            <a:r>
              <a:rPr lang="fi-FI" sz="1800" dirty="0">
                <a:solidFill>
                  <a:schemeClr val="bg1">
                    <a:lumMod val="50000"/>
                  </a:schemeClr>
                </a:solidFill>
              </a:rPr>
              <a:t>Kartta- ja seurantapalvelut</a:t>
            </a:r>
          </a:p>
          <a:p>
            <a:pPr lvl="1"/>
            <a:r>
              <a:rPr lang="fi-FI" sz="1800" dirty="0">
                <a:solidFill>
                  <a:schemeClr val="bg1">
                    <a:lumMod val="50000"/>
                  </a:schemeClr>
                </a:solidFill>
              </a:rPr>
              <a:t>Lisätietolinkit</a:t>
            </a:r>
          </a:p>
          <a:p>
            <a:pPr lvl="1"/>
            <a:r>
              <a:rPr lang="fi-FI" sz="1800" dirty="0">
                <a:solidFill>
                  <a:schemeClr val="bg1">
                    <a:lumMod val="50000"/>
                  </a:schemeClr>
                </a:solidFill>
              </a:rPr>
              <a:t>Kirjallisuusluettelo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70D784F-2E09-487C-85AF-D625465E90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dirty="0" smtClean="0"/>
              <a:t>8</a:t>
            </a:fld>
            <a:endParaRPr lang="fi-FI" dirty="0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9AC5EF0B-A15D-46DB-9560-AFD8AF201846}"/>
              </a:ext>
            </a:extLst>
          </p:cNvPr>
          <p:cNvSpPr/>
          <p:nvPr/>
        </p:nvSpPr>
        <p:spPr>
          <a:xfrm>
            <a:off x="677085" y="2636912"/>
            <a:ext cx="5346908" cy="1728191"/>
          </a:xfrm>
          <a:prstGeom prst="rect">
            <a:avLst/>
          </a:prstGeom>
          <a:noFill/>
          <a:ln>
            <a:solidFill>
              <a:srgbClr val="09984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4436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E001E0-6317-42B2-BCA8-6272709A2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Metsätuhoriskien hallinnan vaiheet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725706C9-C49A-42AF-8FD8-17E216383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00" y="977125"/>
            <a:ext cx="5292000" cy="4176000"/>
          </a:xfrm>
        </p:spPr>
        <p:txBody>
          <a:bodyPr/>
          <a:lstStyle/>
          <a:p>
            <a:r>
              <a:rPr lang="fi-FI" sz="1600" dirty="0"/>
              <a:t>Ennaltaehkäisy</a:t>
            </a:r>
          </a:p>
          <a:p>
            <a:pPr lvl="1"/>
            <a:r>
              <a:rPr lang="fi-FI" sz="1400" dirty="0"/>
              <a:t>Sekapuustoisuus</a:t>
            </a:r>
          </a:p>
          <a:p>
            <a:pPr lvl="1"/>
            <a:r>
              <a:rPr lang="fi-FI" sz="1400" dirty="0"/>
              <a:t>Oikea-aikaiset  ja sopivat maanmuokkaus- ja  metsänhoitotoimenpiteet</a:t>
            </a:r>
          </a:p>
          <a:p>
            <a:pPr lvl="1"/>
            <a:r>
              <a:rPr lang="fi-FI" sz="1400" dirty="0"/>
              <a:t>Ilmeisen tuhoriskin alueella uudistushakkuut</a:t>
            </a:r>
          </a:p>
          <a:p>
            <a:pPr lvl="1"/>
            <a:r>
              <a:rPr lang="fi-FI" sz="1400" dirty="0"/>
              <a:t>Tuhoille altistavien käsittelyjen välttäminen</a:t>
            </a:r>
          </a:p>
          <a:p>
            <a:pPr lvl="1"/>
            <a:r>
              <a:rPr lang="fi-FI" sz="1400" dirty="0"/>
              <a:t>Juurikäävän torjunta metsätuholain mukaisesti</a:t>
            </a:r>
          </a:p>
          <a:p>
            <a:r>
              <a:rPr lang="fi-FI" sz="1600" dirty="0"/>
              <a:t>Varautuminen</a:t>
            </a:r>
          </a:p>
          <a:p>
            <a:pPr lvl="1"/>
            <a:r>
              <a:rPr lang="fi-FI" sz="1400" dirty="0"/>
              <a:t>Riskikohteiden säännöllinen tarkastelu</a:t>
            </a:r>
          </a:p>
          <a:p>
            <a:pPr lvl="1"/>
            <a:r>
              <a:rPr lang="fi-FI" sz="1400" dirty="0"/>
              <a:t>Juurikäävän tunnistaminen hakkuissa</a:t>
            </a:r>
          </a:p>
          <a:p>
            <a:r>
              <a:rPr lang="fi-FI" sz="1600" dirty="0"/>
              <a:t>Tuhokohteen hoito</a:t>
            </a:r>
          </a:p>
          <a:p>
            <a:pPr lvl="1"/>
            <a:r>
              <a:rPr lang="fi-FI" sz="1400" dirty="0"/>
              <a:t>Tuhojen arviointi ja toimenpiteiden suunnittelu</a:t>
            </a:r>
          </a:p>
          <a:p>
            <a:pPr lvl="1"/>
            <a:r>
              <a:rPr lang="fi-FI" sz="1400" dirty="0"/>
              <a:t>Metsätuholain ylittävän tuhopuuston korjuu</a:t>
            </a:r>
          </a:p>
          <a:p>
            <a:pPr lvl="1"/>
            <a:r>
              <a:rPr lang="fi-FI" sz="1400" dirty="0"/>
              <a:t>Hakkuuilmoitus tuhokohteen hakkuuna</a:t>
            </a:r>
          </a:p>
          <a:p>
            <a:pPr lvl="1"/>
            <a:r>
              <a:rPr lang="fi-FI" sz="1400" dirty="0"/>
              <a:t>Havupuutavaran kesäaikaisten korjuu- ja varastointirajoitusten huomiointi</a:t>
            </a:r>
          </a:p>
          <a:p>
            <a:r>
              <a:rPr lang="fi-FI" sz="1600" dirty="0"/>
              <a:t>Toipuminen</a:t>
            </a:r>
          </a:p>
          <a:p>
            <a:pPr lvl="1"/>
            <a:r>
              <a:rPr lang="fi-FI" sz="1400" dirty="0"/>
              <a:t>Tuhosta selvinneen puuston toipumisen ja mahdollisten seuraustuhojen seuranta</a:t>
            </a:r>
          </a:p>
          <a:p>
            <a:pPr lvl="1"/>
            <a:r>
              <a:rPr lang="fi-FI" sz="1400" dirty="0"/>
              <a:t>Laajojen tuhoalueiden uudistaminen sopivalla puulajilla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D02F40F-4CA5-402D-8AF1-70C989D17A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mtClean="0"/>
              <a:t>9</a:t>
            </a:fld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5631CBD-4352-4F00-B217-F30A57B64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003" y="963267"/>
            <a:ext cx="4931465" cy="4931465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FE0C2DF2-67B3-4D87-A227-B14CCFC3B5ED}"/>
              </a:ext>
            </a:extLst>
          </p:cNvPr>
          <p:cNvSpPr txBox="1"/>
          <p:nvPr/>
        </p:nvSpPr>
        <p:spPr>
          <a:xfrm>
            <a:off x="6325407" y="5517000"/>
            <a:ext cx="33618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000" dirty="0">
                <a:latin typeface="Calibri" panose="020F0502020204030204" pitchFamily="34" charset="0"/>
                <a:cs typeface="Calibri" panose="020F0502020204030204" pitchFamily="34" charset="0"/>
              </a:rPr>
              <a:t>Kuva: Mukaillen lähteestä European </a:t>
            </a:r>
            <a:r>
              <a:rPr lang="fi-FI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Forest</a:t>
            </a:r>
            <a:r>
              <a:rPr lang="fi-FI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Risk</a:t>
            </a:r>
            <a:r>
              <a:rPr lang="fi-FI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Facility</a:t>
            </a:r>
            <a:r>
              <a:rPr lang="fi-FI" sz="1000" dirty="0">
                <a:latin typeface="Calibri" panose="020F0502020204030204" pitchFamily="34" charset="0"/>
                <a:cs typeface="Calibri" panose="020F0502020204030204" pitchFamily="34" charset="0"/>
              </a:rPr>
              <a:t> 2020.</a:t>
            </a:r>
          </a:p>
        </p:txBody>
      </p:sp>
    </p:spTree>
    <p:extLst>
      <p:ext uri="{BB962C8B-B14F-4D97-AF65-F5344CB8AC3E}">
        <p14:creationId xmlns:p14="http://schemas.microsoft.com/office/powerpoint/2010/main" val="3321214274"/>
      </p:ext>
    </p:extLst>
  </p:cSld>
  <p:clrMapOvr>
    <a:masterClrMapping/>
  </p:clrMapOvr>
</p:sld>
</file>

<file path=ppt/theme/theme1.xml><?xml version="1.0" encoding="utf-8"?>
<a:theme xmlns:a="http://schemas.openxmlformats.org/drawingml/2006/main" name="Tapio">
  <a:themeElements>
    <a:clrScheme name="Tapio">
      <a:dk1>
        <a:sysClr val="windowText" lastClr="000000"/>
      </a:dk1>
      <a:lt1>
        <a:sysClr val="window" lastClr="FFFFFF"/>
      </a:lt1>
      <a:dk2>
        <a:srgbClr val="61BF1A"/>
      </a:dk2>
      <a:lt2>
        <a:srgbClr val="B3B1B2"/>
      </a:lt2>
      <a:accent1>
        <a:srgbClr val="09984A"/>
      </a:accent1>
      <a:accent2>
        <a:srgbClr val="C1D82F"/>
      </a:accent2>
      <a:accent3>
        <a:srgbClr val="007DB8"/>
      </a:accent3>
      <a:accent4>
        <a:srgbClr val="684D94"/>
      </a:accent4>
      <a:accent5>
        <a:srgbClr val="E58B1E"/>
      </a:accent5>
      <a:accent6>
        <a:srgbClr val="93278F"/>
      </a:accent6>
      <a:hlink>
        <a:srgbClr val="005BBE"/>
      </a:hlink>
      <a:folHlink>
        <a:srgbClr val="684D94"/>
      </a:folHlink>
    </a:clrScheme>
    <a:fontScheme name="Tapio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 sz="2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2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apio Oy esitysmalli.potx" id="{61FC99C5-8176-4392-8202-D7A0659F9B81}" vid="{289C7107-3102-4869-AA62-35AFE2AEF0F5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04494BBF46C83B4E825A538506665BEA" ma:contentTypeVersion="3" ma:contentTypeDescription="Luo uusi asiakirja." ma:contentTypeScope="" ma:versionID="45645d8bfa0098a8c2c2f4cf687280a1">
  <xsd:schema xmlns:xsd="http://www.w3.org/2001/XMLSchema" xmlns:xs="http://www.w3.org/2001/XMLSchema" xmlns:p="http://schemas.microsoft.com/office/2006/metadata/properties" xmlns:ns2="39603781-da4f-478b-904a-09b970e8c7f4" targetNamespace="http://schemas.microsoft.com/office/2006/metadata/properties" ma:root="true" ma:fieldsID="5f158aa6b40b4398cd2cf584debd5760" ns2:_="">
    <xsd:import namespace="39603781-da4f-478b-904a-09b970e8c7f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603781-da4f-478b-904a-09b970e8c7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D5823F7-3D34-4E54-9141-740F9217A3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11B322-E8E6-4AD8-BA9E-50135C9B2A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603781-da4f-478b-904a-09b970e8c7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70D7F98-AE9C-430A-8571-668F4C297F90}">
  <ds:schemaRefs>
    <ds:schemaRef ds:uri="http://purl.org/dc/dcmitype/"/>
    <ds:schemaRef ds:uri="39603781-da4f-478b-904a-09b970e8c7f4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Tapio Oy esitysmalli - Uudet kuvat (1)</Template>
  <TotalTime>1932</TotalTime>
  <Words>3223</Words>
  <Application>Microsoft Office PowerPoint</Application>
  <PresentationFormat>Laajakuva</PresentationFormat>
  <Paragraphs>566</Paragraphs>
  <Slides>32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32</vt:i4>
      </vt:variant>
    </vt:vector>
  </HeadingPairs>
  <TitlesOfParts>
    <vt:vector size="37" baseType="lpstr">
      <vt:lpstr>Arial</vt:lpstr>
      <vt:lpstr>Calibri</vt:lpstr>
      <vt:lpstr>Corbel</vt:lpstr>
      <vt:lpstr>Times New Roman</vt:lpstr>
      <vt:lpstr>Tapio</vt:lpstr>
      <vt:lpstr>Juurikäävän ekologia ja huomioiminen metsätaloudessa</vt:lpstr>
      <vt:lpstr>Koulutuspaketin tarkoitus</vt:lpstr>
      <vt:lpstr>Koulutuspaketin sisältö</vt:lpstr>
      <vt:lpstr>Koulutuspaketin sisältö</vt:lpstr>
      <vt:lpstr>Kuusenjuurikääpä (Heterobasidion parviporum)</vt:lpstr>
      <vt:lpstr>Juurikäävän leviäminen</vt:lpstr>
      <vt:lpstr>Juurikäävän esiintyminen</vt:lpstr>
      <vt:lpstr>Koulutuspaketin sisältö</vt:lpstr>
      <vt:lpstr>Metsätuhoriskien hallinnan vaiheet</vt:lpstr>
      <vt:lpstr>Metsätuholaki</vt:lpstr>
      <vt:lpstr>Metsätuholaki, metsälain 10§ ja ympäristötukikohteet</vt:lpstr>
      <vt:lpstr>Koulutuspaketin sisältö</vt:lpstr>
      <vt:lpstr>Lämpötilan kasvu Vaikutukset</vt:lpstr>
      <vt:lpstr>Abioottiset tuhot Ennaltaehkäisy</vt:lpstr>
      <vt:lpstr>Abioottiset tuhot Ennaltaehkäisy</vt:lpstr>
      <vt:lpstr>Abioottiset tuhot  Vaikutukset - kuivuus</vt:lpstr>
      <vt:lpstr>Abioottiset tuhot Vaikutukset - tuuli- ja lumituhot</vt:lpstr>
      <vt:lpstr>Ilmaston lämpeneminen ja juurikääpä</vt:lpstr>
      <vt:lpstr>Ilmaston lämpeneminen ja juurikääpä</vt:lpstr>
      <vt:lpstr>Koulutuspaketin sisältö</vt:lpstr>
      <vt:lpstr>Kuusenjuurikäävän havaitseminen ja tunnistaminen</vt:lpstr>
      <vt:lpstr>Kuusenjuurikäävän havaitseminen ja tunnistaminen</vt:lpstr>
      <vt:lpstr>Juurikäävän torjunta</vt:lpstr>
      <vt:lpstr>Metsänhoitotoimenpiteet ja juurikääpä Kantokäsittely</vt:lpstr>
      <vt:lpstr>Metsänhoitotoimenpiteet ja juurikääpä Kannonnosto</vt:lpstr>
      <vt:lpstr>Metsänhoitotoimenpiteet ja juurikääpä Sulan maan hakkuut ja raivaukset</vt:lpstr>
      <vt:lpstr>Metsänhoitotoimenpiteet ja juurikääpä Jaksollinen kasvatus</vt:lpstr>
      <vt:lpstr>Metsänhoitotoimenpiteet ja juurikääpä Jatkuva kasvatus</vt:lpstr>
      <vt:lpstr>Koulutuspaketin sisältö</vt:lpstr>
      <vt:lpstr>Kartta- ja seurantapalvelut </vt:lpstr>
      <vt:lpstr>Lisätietoa</vt:lpstr>
      <vt:lpstr>Kirjallisuusluettelo</vt:lpstr>
    </vt:vector>
  </TitlesOfParts>
  <Company>Tapio 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Micke Malm</dc:creator>
  <cp:lastModifiedBy>Asta Valamo</cp:lastModifiedBy>
  <cp:revision>3</cp:revision>
  <dcterms:created xsi:type="dcterms:W3CDTF">2023-11-06T13:12:38Z</dcterms:created>
  <dcterms:modified xsi:type="dcterms:W3CDTF">2023-12-19T12:42:12Z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0x01010004494BBF46C83B4E825A538506665BEA</vt:lpwstr>
  </property>
</Properties>
</file>