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39"/>
  </p:notesMasterIdLst>
  <p:sldIdLst>
    <p:sldId id="256" r:id="rId5"/>
    <p:sldId id="257" r:id="rId6"/>
    <p:sldId id="284" r:id="rId7"/>
    <p:sldId id="294" r:id="rId8"/>
    <p:sldId id="258" r:id="rId9"/>
    <p:sldId id="259" r:id="rId10"/>
    <p:sldId id="260" r:id="rId11"/>
    <p:sldId id="261" r:id="rId12"/>
    <p:sldId id="288" r:id="rId13"/>
    <p:sldId id="283" r:id="rId14"/>
    <p:sldId id="264" r:id="rId15"/>
    <p:sldId id="265" r:id="rId16"/>
    <p:sldId id="289" r:id="rId17"/>
    <p:sldId id="275" r:id="rId18"/>
    <p:sldId id="277" r:id="rId19"/>
    <p:sldId id="279" r:id="rId20"/>
    <p:sldId id="278" r:id="rId21"/>
    <p:sldId id="280" r:id="rId22"/>
    <p:sldId id="282" r:id="rId23"/>
    <p:sldId id="281" r:id="rId24"/>
    <p:sldId id="290" r:id="rId25"/>
    <p:sldId id="262" r:id="rId26"/>
    <p:sldId id="266" r:id="rId27"/>
    <p:sldId id="263" r:id="rId28"/>
    <p:sldId id="267" r:id="rId29"/>
    <p:sldId id="291" r:id="rId30"/>
    <p:sldId id="268" r:id="rId31"/>
    <p:sldId id="269" r:id="rId32"/>
    <p:sldId id="271" r:id="rId33"/>
    <p:sldId id="270" r:id="rId34"/>
    <p:sldId id="292" r:id="rId35"/>
    <p:sldId id="272" r:id="rId36"/>
    <p:sldId id="273" r:id="rId37"/>
    <p:sldId id="274" r:id="rId38"/>
  </p:sldIdLst>
  <p:sldSz cx="12192000" cy="6858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orbel" panose="020B0503020204020204" pitchFamily="3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8" roundtripDataSignature="AMtx7mgcXr0+NJl9atnhC5b90YyQ7LVtS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kko Pelto-Arvo" initials="" lastIdx="2" clrIdx="0"/>
  <p:cmAuthor id="1" name="Varpu Kuutti" initials="VK" lastIdx="12" clrIdx="1">
    <p:extLst>
      <p:ext uri="{19B8F6BF-5375-455C-9EA6-DF929625EA0E}">
        <p15:presenceInfo xmlns:p15="http://schemas.microsoft.com/office/powerpoint/2012/main" userId="S::varpu.kuutti@tapio.fi::63cb2937-d671-4e38-a4fb-6b1ebee36de9" providerId="AD"/>
      </p:ext>
    </p:extLst>
  </p:cmAuthor>
  <p:cmAuthor id="2" name="Micke Malm" initials="MM" lastIdx="3" clrIdx="2">
    <p:extLst>
      <p:ext uri="{19B8F6BF-5375-455C-9EA6-DF929625EA0E}">
        <p15:presenceInfo xmlns:p15="http://schemas.microsoft.com/office/powerpoint/2012/main" userId="S::micke.malm@tapio.fi::60712f9e-cb0f-473f-9602-a6564126e4f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984A"/>
    <a:srgbClr val="3BAD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9F0B65-0D28-4B3C-8846-401D6E2BA37B}" v="2" dt="2023-12-12T12:30:51.3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90" y="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5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4.fntdata"/><Relationship Id="rId48" Type="http://customschemas.google.com/relationships/presentationmetadata" Target="metadata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7.fntdata"/><Relationship Id="rId20" Type="http://schemas.openxmlformats.org/officeDocument/2006/relationships/slide" Target="slides/slide16.xml"/><Relationship Id="rId41" Type="http://schemas.openxmlformats.org/officeDocument/2006/relationships/font" Target="fonts/font2.fntdata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ke Malm" userId="S::micke.malm@tapio.fi::60712f9e-cb0f-473f-9602-a6564126e4f1" providerId="AD" clId="Web-{9F1E744E-16DC-430B-9B13-AF2119FFD7B4}"/>
    <pc:docChg chg="addSld delSld modSld">
      <pc:chgData name="Micke Malm" userId="S::micke.malm@tapio.fi::60712f9e-cb0f-473f-9602-a6564126e4f1" providerId="AD" clId="Web-{9F1E744E-16DC-430B-9B13-AF2119FFD7B4}" dt="2023-11-27T14:00:52.438" v="55"/>
      <pc:docMkLst>
        <pc:docMk/>
      </pc:docMkLst>
      <pc:sldChg chg="delSp modSp">
        <pc:chgData name="Micke Malm" userId="S::micke.malm@tapio.fi::60712f9e-cb0f-473f-9602-a6564126e4f1" providerId="AD" clId="Web-{9F1E744E-16DC-430B-9B13-AF2119FFD7B4}" dt="2023-11-27T13:53:56.257" v="3" actId="1076"/>
        <pc:sldMkLst>
          <pc:docMk/>
          <pc:sldMk cId="0" sldId="261"/>
        </pc:sldMkLst>
        <pc:spChg chg="del">
          <ac:chgData name="Micke Malm" userId="S::micke.malm@tapio.fi::60712f9e-cb0f-473f-9602-a6564126e4f1" providerId="AD" clId="Web-{9F1E744E-16DC-430B-9B13-AF2119FFD7B4}" dt="2023-11-27T13:53:45.429" v="2"/>
          <ac:spMkLst>
            <pc:docMk/>
            <pc:sldMk cId="0" sldId="261"/>
            <ac:spMk id="372" creationId="{00000000-0000-0000-0000-000000000000}"/>
          </ac:spMkLst>
        </pc:spChg>
        <pc:spChg chg="ord">
          <ac:chgData name="Micke Malm" userId="S::micke.malm@tapio.fi::60712f9e-cb0f-473f-9602-a6564126e4f1" providerId="AD" clId="Web-{9F1E744E-16DC-430B-9B13-AF2119FFD7B4}" dt="2023-11-27T13:53:38.491" v="0"/>
          <ac:spMkLst>
            <pc:docMk/>
            <pc:sldMk cId="0" sldId="261"/>
            <ac:spMk id="375" creationId="{00000000-0000-0000-0000-000000000000}"/>
          </ac:spMkLst>
        </pc:spChg>
        <pc:picChg chg="mod">
          <ac:chgData name="Micke Malm" userId="S::micke.malm@tapio.fi::60712f9e-cb0f-473f-9602-a6564126e4f1" providerId="AD" clId="Web-{9F1E744E-16DC-430B-9B13-AF2119FFD7B4}" dt="2023-11-27T13:53:56.257" v="3" actId="1076"/>
          <ac:picMkLst>
            <pc:docMk/>
            <pc:sldMk cId="0" sldId="261"/>
            <ac:picMk id="374" creationId="{00000000-0000-0000-0000-000000000000}"/>
          </ac:picMkLst>
        </pc:picChg>
      </pc:sldChg>
      <pc:sldChg chg="addSp delSp modSp">
        <pc:chgData name="Micke Malm" userId="S::micke.malm@tapio.fi::60712f9e-cb0f-473f-9602-a6564126e4f1" providerId="AD" clId="Web-{9F1E744E-16DC-430B-9B13-AF2119FFD7B4}" dt="2023-11-27T14:00:52.438" v="55"/>
        <pc:sldMkLst>
          <pc:docMk/>
          <pc:sldMk cId="2034944694" sldId="284"/>
        </pc:sldMkLst>
        <pc:spChg chg="mod">
          <ac:chgData name="Micke Malm" userId="S::micke.malm@tapio.fi::60712f9e-cb0f-473f-9602-a6564126e4f1" providerId="AD" clId="Web-{9F1E744E-16DC-430B-9B13-AF2119FFD7B4}" dt="2023-11-27T14:00:48.063" v="54" actId="20577"/>
          <ac:spMkLst>
            <pc:docMk/>
            <pc:sldMk cId="2034944694" sldId="284"/>
            <ac:spMk id="3" creationId="{04C992BB-05F3-4AE1-B741-8BF9A12B5761}"/>
          </ac:spMkLst>
        </pc:spChg>
        <pc:spChg chg="mod">
          <ac:chgData name="Micke Malm" userId="S::micke.malm@tapio.fi::60712f9e-cb0f-473f-9602-a6564126e4f1" providerId="AD" clId="Web-{9F1E744E-16DC-430B-9B13-AF2119FFD7B4}" dt="2023-11-27T14:00:52.438" v="55"/>
          <ac:spMkLst>
            <pc:docMk/>
            <pc:sldMk cId="2034944694" sldId="284"/>
            <ac:spMk id="5" creationId="{9CE1E7A9-A068-4A18-BA8C-6D5E6B2CBDA2}"/>
          </ac:spMkLst>
        </pc:spChg>
        <pc:spChg chg="add del mod">
          <ac:chgData name="Micke Malm" userId="S::micke.malm@tapio.fi::60712f9e-cb0f-473f-9602-a6564126e4f1" providerId="AD" clId="Web-{9F1E744E-16DC-430B-9B13-AF2119FFD7B4}" dt="2023-11-27T14:00:41.641" v="51"/>
          <ac:spMkLst>
            <pc:docMk/>
            <pc:sldMk cId="2034944694" sldId="284"/>
            <ac:spMk id="6" creationId="{F7FB469D-87FA-3F88-C7F7-49177D4B0666}"/>
          </ac:spMkLst>
        </pc:spChg>
      </pc:sldChg>
      <pc:sldChg chg="addSp modSp">
        <pc:chgData name="Micke Malm" userId="S::micke.malm@tapio.fi::60712f9e-cb0f-473f-9602-a6564126e4f1" providerId="AD" clId="Web-{9F1E744E-16DC-430B-9B13-AF2119FFD7B4}" dt="2023-11-27T13:59:49.265" v="43" actId="20577"/>
        <pc:sldMkLst>
          <pc:docMk/>
          <pc:sldMk cId="2578652118" sldId="288"/>
        </pc:sldMkLst>
        <pc:spChg chg="mod">
          <ac:chgData name="Micke Malm" userId="S::micke.malm@tapio.fi::60712f9e-cb0f-473f-9602-a6564126e4f1" providerId="AD" clId="Web-{9F1E744E-16DC-430B-9B13-AF2119FFD7B4}" dt="2023-11-27T13:59:49.265" v="43" actId="20577"/>
          <ac:spMkLst>
            <pc:docMk/>
            <pc:sldMk cId="2578652118" sldId="288"/>
            <ac:spMk id="3" creationId="{04C992BB-05F3-4AE1-B741-8BF9A12B5761}"/>
          </ac:spMkLst>
        </pc:spChg>
        <pc:spChg chg="mod">
          <ac:chgData name="Micke Malm" userId="S::micke.malm@tapio.fi::60712f9e-cb0f-473f-9602-a6564126e4f1" providerId="AD" clId="Web-{9F1E744E-16DC-430B-9B13-AF2119FFD7B4}" dt="2023-11-27T13:59:38.249" v="41"/>
          <ac:spMkLst>
            <pc:docMk/>
            <pc:sldMk cId="2578652118" sldId="288"/>
            <ac:spMk id="5" creationId="{9CE1E7A9-A068-4A18-BA8C-6D5E6B2CBDA2}"/>
          </ac:spMkLst>
        </pc:spChg>
        <pc:spChg chg="add mod">
          <ac:chgData name="Micke Malm" userId="S::micke.malm@tapio.fi::60712f9e-cb0f-473f-9602-a6564126e4f1" providerId="AD" clId="Web-{9F1E744E-16DC-430B-9B13-AF2119FFD7B4}" dt="2023-11-27T13:56:03.979" v="10" actId="14100"/>
          <ac:spMkLst>
            <pc:docMk/>
            <pc:sldMk cId="2578652118" sldId="288"/>
            <ac:spMk id="7" creationId="{09E50AD8-6C52-289A-6A99-A2E0865873EA}"/>
          </ac:spMkLst>
        </pc:spChg>
      </pc:sldChg>
      <pc:sldChg chg="addSp modSp">
        <pc:chgData name="Micke Malm" userId="S::micke.malm@tapio.fi::60712f9e-cb0f-473f-9602-a6564126e4f1" providerId="AD" clId="Web-{9F1E744E-16DC-430B-9B13-AF2119FFD7B4}" dt="2023-11-27T13:59:20.295" v="37"/>
        <pc:sldMkLst>
          <pc:docMk/>
          <pc:sldMk cId="2399726921" sldId="289"/>
        </pc:sldMkLst>
        <pc:spChg chg="mod">
          <ac:chgData name="Micke Malm" userId="S::micke.malm@tapio.fi::60712f9e-cb0f-473f-9602-a6564126e4f1" providerId="AD" clId="Web-{9F1E744E-16DC-430B-9B13-AF2119FFD7B4}" dt="2023-11-27T13:59:17.561" v="36" actId="20577"/>
          <ac:spMkLst>
            <pc:docMk/>
            <pc:sldMk cId="2399726921" sldId="289"/>
            <ac:spMk id="3" creationId="{04C992BB-05F3-4AE1-B741-8BF9A12B5761}"/>
          </ac:spMkLst>
        </pc:spChg>
        <pc:spChg chg="mod">
          <ac:chgData name="Micke Malm" userId="S::micke.malm@tapio.fi::60712f9e-cb0f-473f-9602-a6564126e4f1" providerId="AD" clId="Web-{9F1E744E-16DC-430B-9B13-AF2119FFD7B4}" dt="2023-11-27T13:59:20.295" v="37"/>
          <ac:spMkLst>
            <pc:docMk/>
            <pc:sldMk cId="2399726921" sldId="289"/>
            <ac:spMk id="5" creationId="{9CE1E7A9-A068-4A18-BA8C-6D5E6B2CBDA2}"/>
          </ac:spMkLst>
        </pc:spChg>
        <pc:spChg chg="add mod">
          <ac:chgData name="Micke Malm" userId="S::micke.malm@tapio.fi::60712f9e-cb0f-473f-9602-a6564126e4f1" providerId="AD" clId="Web-{9F1E744E-16DC-430B-9B13-AF2119FFD7B4}" dt="2023-11-27T13:56:35.542" v="13" actId="14100"/>
          <ac:spMkLst>
            <pc:docMk/>
            <pc:sldMk cId="2399726921" sldId="289"/>
            <ac:spMk id="7" creationId="{F94D362D-A031-A92E-033C-089D9483F111}"/>
          </ac:spMkLst>
        </pc:spChg>
      </pc:sldChg>
      <pc:sldChg chg="addSp modSp">
        <pc:chgData name="Micke Malm" userId="S::micke.malm@tapio.fi::60712f9e-cb0f-473f-9602-a6564126e4f1" providerId="AD" clId="Web-{9F1E744E-16DC-430B-9B13-AF2119FFD7B4}" dt="2023-11-27T13:59:07.076" v="34" actId="20577"/>
        <pc:sldMkLst>
          <pc:docMk/>
          <pc:sldMk cId="2000531123" sldId="290"/>
        </pc:sldMkLst>
        <pc:spChg chg="mod">
          <ac:chgData name="Micke Malm" userId="S::micke.malm@tapio.fi::60712f9e-cb0f-473f-9602-a6564126e4f1" providerId="AD" clId="Web-{9F1E744E-16DC-430B-9B13-AF2119FFD7B4}" dt="2023-11-27T13:59:01.764" v="33"/>
          <ac:spMkLst>
            <pc:docMk/>
            <pc:sldMk cId="2000531123" sldId="290"/>
            <ac:spMk id="3" creationId="{04C992BB-05F3-4AE1-B741-8BF9A12B5761}"/>
          </ac:spMkLst>
        </pc:spChg>
        <pc:spChg chg="mod">
          <ac:chgData name="Micke Malm" userId="S::micke.malm@tapio.fi::60712f9e-cb0f-473f-9602-a6564126e4f1" providerId="AD" clId="Web-{9F1E744E-16DC-430B-9B13-AF2119FFD7B4}" dt="2023-11-27T13:59:07.076" v="34" actId="20577"/>
          <ac:spMkLst>
            <pc:docMk/>
            <pc:sldMk cId="2000531123" sldId="290"/>
            <ac:spMk id="5" creationId="{9CE1E7A9-A068-4A18-BA8C-6D5E6B2CBDA2}"/>
          </ac:spMkLst>
        </pc:spChg>
        <pc:spChg chg="add mod">
          <ac:chgData name="Micke Malm" userId="S::micke.malm@tapio.fi::60712f9e-cb0f-473f-9602-a6564126e4f1" providerId="AD" clId="Web-{9F1E744E-16DC-430B-9B13-AF2119FFD7B4}" dt="2023-11-27T13:56:54.324" v="16" actId="14100"/>
          <ac:spMkLst>
            <pc:docMk/>
            <pc:sldMk cId="2000531123" sldId="290"/>
            <ac:spMk id="7" creationId="{13DBC005-3447-36A3-4898-743DAC78A386}"/>
          </ac:spMkLst>
        </pc:spChg>
      </pc:sldChg>
      <pc:sldChg chg="addSp modSp">
        <pc:chgData name="Micke Malm" userId="S::micke.malm@tapio.fi::60712f9e-cb0f-473f-9602-a6564126e4f1" providerId="AD" clId="Web-{9F1E744E-16DC-430B-9B13-AF2119FFD7B4}" dt="2023-11-27T13:58:31.232" v="29" actId="20577"/>
        <pc:sldMkLst>
          <pc:docMk/>
          <pc:sldMk cId="4254813923" sldId="291"/>
        </pc:sldMkLst>
        <pc:spChg chg="mod">
          <ac:chgData name="Micke Malm" userId="S::micke.malm@tapio.fi::60712f9e-cb0f-473f-9602-a6564126e4f1" providerId="AD" clId="Web-{9F1E744E-16DC-430B-9B13-AF2119FFD7B4}" dt="2023-11-27T13:58:18.716" v="27" actId="20577"/>
          <ac:spMkLst>
            <pc:docMk/>
            <pc:sldMk cId="4254813923" sldId="291"/>
            <ac:spMk id="3" creationId="{04C992BB-05F3-4AE1-B741-8BF9A12B5761}"/>
          </ac:spMkLst>
        </pc:spChg>
        <pc:spChg chg="mod">
          <ac:chgData name="Micke Malm" userId="S::micke.malm@tapio.fi::60712f9e-cb0f-473f-9602-a6564126e4f1" providerId="AD" clId="Web-{9F1E744E-16DC-430B-9B13-AF2119FFD7B4}" dt="2023-11-27T13:58:31.232" v="29" actId="20577"/>
          <ac:spMkLst>
            <pc:docMk/>
            <pc:sldMk cId="4254813923" sldId="291"/>
            <ac:spMk id="5" creationId="{9CE1E7A9-A068-4A18-BA8C-6D5E6B2CBDA2}"/>
          </ac:spMkLst>
        </pc:spChg>
        <pc:spChg chg="add mod">
          <ac:chgData name="Micke Malm" userId="S::micke.malm@tapio.fi::60712f9e-cb0f-473f-9602-a6564126e4f1" providerId="AD" clId="Web-{9F1E744E-16DC-430B-9B13-AF2119FFD7B4}" dt="2023-11-27T13:57:47.106" v="21" actId="1076"/>
          <ac:spMkLst>
            <pc:docMk/>
            <pc:sldMk cId="4254813923" sldId="291"/>
            <ac:spMk id="7" creationId="{514B2DD5-7437-1231-3EA4-6FB47E1399ED}"/>
          </ac:spMkLst>
        </pc:spChg>
      </pc:sldChg>
      <pc:sldChg chg="addSp modSp">
        <pc:chgData name="Micke Malm" userId="S::micke.malm@tapio.fi::60712f9e-cb0f-473f-9602-a6564126e4f1" providerId="AD" clId="Web-{9F1E744E-16DC-430B-9B13-AF2119FFD7B4}" dt="2023-11-27T13:58:50.373" v="32" actId="20577"/>
        <pc:sldMkLst>
          <pc:docMk/>
          <pc:sldMk cId="3019183135" sldId="292"/>
        </pc:sldMkLst>
        <pc:spChg chg="mod">
          <ac:chgData name="Micke Malm" userId="S::micke.malm@tapio.fi::60712f9e-cb0f-473f-9602-a6564126e4f1" providerId="AD" clId="Web-{9F1E744E-16DC-430B-9B13-AF2119FFD7B4}" dt="2023-11-27T13:58:50.373" v="32" actId="20577"/>
          <ac:spMkLst>
            <pc:docMk/>
            <pc:sldMk cId="3019183135" sldId="292"/>
            <ac:spMk id="3" creationId="{04C992BB-05F3-4AE1-B741-8BF9A12B5761}"/>
          </ac:spMkLst>
        </pc:spChg>
        <pc:spChg chg="mod">
          <ac:chgData name="Micke Malm" userId="S::micke.malm@tapio.fi::60712f9e-cb0f-473f-9602-a6564126e4f1" providerId="AD" clId="Web-{9F1E744E-16DC-430B-9B13-AF2119FFD7B4}" dt="2023-11-27T13:58:41.904" v="30" actId="20577"/>
          <ac:spMkLst>
            <pc:docMk/>
            <pc:sldMk cId="3019183135" sldId="292"/>
            <ac:spMk id="5" creationId="{9CE1E7A9-A068-4A18-BA8C-6D5E6B2CBDA2}"/>
          </ac:spMkLst>
        </pc:spChg>
        <pc:spChg chg="add mod">
          <ac:chgData name="Micke Malm" userId="S::micke.malm@tapio.fi::60712f9e-cb0f-473f-9602-a6564126e4f1" providerId="AD" clId="Web-{9F1E744E-16DC-430B-9B13-AF2119FFD7B4}" dt="2023-11-27T13:57:38.481" v="20" actId="1076"/>
          <ac:spMkLst>
            <pc:docMk/>
            <pc:sldMk cId="3019183135" sldId="292"/>
            <ac:spMk id="7" creationId="{2980D14A-2799-047C-B411-D435085A05F1}"/>
          </ac:spMkLst>
        </pc:spChg>
      </pc:sldChg>
      <pc:sldChg chg="new del">
        <pc:chgData name="Micke Malm" userId="S::micke.malm@tapio.fi::60712f9e-cb0f-473f-9602-a6564126e4f1" providerId="AD" clId="Web-{9F1E744E-16DC-430B-9B13-AF2119FFD7B4}" dt="2023-11-27T14:00:33.485" v="50"/>
        <pc:sldMkLst>
          <pc:docMk/>
          <pc:sldMk cId="2744541623" sldId="293"/>
        </pc:sldMkLst>
      </pc:sldChg>
      <pc:sldChg chg="add replId">
        <pc:chgData name="Micke Malm" userId="S::micke.malm@tapio.fi::60712f9e-cb0f-473f-9602-a6564126e4f1" providerId="AD" clId="Web-{9F1E744E-16DC-430B-9B13-AF2119FFD7B4}" dt="2023-11-27T14:00:22.766" v="47"/>
        <pc:sldMkLst>
          <pc:docMk/>
          <pc:sldMk cId="3126815121" sldId="294"/>
        </pc:sldMkLst>
      </pc:sldChg>
      <pc:sldChg chg="add del replId">
        <pc:chgData name="Micke Malm" userId="S::micke.malm@tapio.fi::60712f9e-cb0f-473f-9602-a6564126e4f1" providerId="AD" clId="Web-{9F1E744E-16DC-430B-9B13-AF2119FFD7B4}" dt="2023-11-27T14:00:28.406" v="49"/>
        <pc:sldMkLst>
          <pc:docMk/>
          <pc:sldMk cId="4118193529" sldId="295"/>
        </pc:sldMkLst>
      </pc:sldChg>
    </pc:docChg>
  </pc:docChgLst>
  <pc:docChgLst>
    <pc:chgData name="Micke Malm" userId="60712f9e-cb0f-473f-9602-a6564126e4f1" providerId="ADAL" clId="{883BE510-6C45-48A7-976A-1C73802E362F}"/>
    <pc:docChg chg="undo redo custSel addSld delSld modSld sldOrd">
      <pc:chgData name="Micke Malm" userId="60712f9e-cb0f-473f-9602-a6564126e4f1" providerId="ADAL" clId="{883BE510-6C45-48A7-976A-1C73802E362F}" dt="2023-11-24T12:03:05.756" v="5785" actId="14100"/>
      <pc:docMkLst>
        <pc:docMk/>
      </pc:docMkLst>
      <pc:sldChg chg="modSp">
        <pc:chgData name="Micke Malm" userId="60712f9e-cb0f-473f-9602-a6564126e4f1" providerId="ADAL" clId="{883BE510-6C45-48A7-976A-1C73802E362F}" dt="2023-11-24T11:32:25.068" v="4724" actId="15"/>
        <pc:sldMkLst>
          <pc:docMk/>
          <pc:sldMk cId="0" sldId="263"/>
        </pc:sldMkLst>
        <pc:spChg chg="mod">
          <ac:chgData name="Micke Malm" userId="60712f9e-cb0f-473f-9602-a6564126e4f1" providerId="ADAL" clId="{883BE510-6C45-48A7-976A-1C73802E362F}" dt="2023-11-24T11:32:25.068" v="4724" actId="15"/>
          <ac:spMkLst>
            <pc:docMk/>
            <pc:sldMk cId="0" sldId="263"/>
            <ac:spMk id="389" creationId="{00000000-0000-0000-0000-000000000000}"/>
          </ac:spMkLst>
        </pc:spChg>
      </pc:sldChg>
      <pc:sldChg chg="addSp delSp modSp">
        <pc:chgData name="Micke Malm" userId="60712f9e-cb0f-473f-9602-a6564126e4f1" providerId="ADAL" clId="{883BE510-6C45-48A7-976A-1C73802E362F}" dt="2023-11-24T12:03:05.756" v="5785" actId="14100"/>
        <pc:sldMkLst>
          <pc:docMk/>
          <pc:sldMk cId="0" sldId="270"/>
        </pc:sldMkLst>
        <pc:spChg chg="add del mod">
          <ac:chgData name="Micke Malm" userId="60712f9e-cb0f-473f-9602-a6564126e4f1" providerId="ADAL" clId="{883BE510-6C45-48A7-976A-1C73802E362F}" dt="2023-11-24T11:56:48.172" v="5508" actId="478"/>
          <ac:spMkLst>
            <pc:docMk/>
            <pc:sldMk cId="0" sldId="270"/>
            <ac:spMk id="2" creationId="{AE0B8927-7284-4002-96FA-65B5F0F962BB}"/>
          </ac:spMkLst>
        </pc:spChg>
        <pc:spChg chg="add mod">
          <ac:chgData name="Micke Malm" userId="60712f9e-cb0f-473f-9602-a6564126e4f1" providerId="ADAL" clId="{883BE510-6C45-48A7-976A-1C73802E362F}" dt="2023-11-24T12:00:06.771" v="5607" actId="20577"/>
          <ac:spMkLst>
            <pc:docMk/>
            <pc:sldMk cId="0" sldId="270"/>
            <ac:spMk id="3" creationId="{2D9FF0F4-1BDA-40CD-8A33-ED68F2B57E26}"/>
          </ac:spMkLst>
        </pc:spChg>
        <pc:spChg chg="add mod">
          <ac:chgData name="Micke Malm" userId="60712f9e-cb0f-473f-9602-a6564126e4f1" providerId="ADAL" clId="{883BE510-6C45-48A7-976A-1C73802E362F}" dt="2023-11-24T11:59:44.986" v="5566" actId="20577"/>
          <ac:spMkLst>
            <pc:docMk/>
            <pc:sldMk cId="0" sldId="270"/>
            <ac:spMk id="9" creationId="{DC94CABC-ADDF-4768-9CBA-EFA6891629F3}"/>
          </ac:spMkLst>
        </pc:spChg>
        <pc:spChg chg="mod">
          <ac:chgData name="Micke Malm" userId="60712f9e-cb0f-473f-9602-a6564126e4f1" providerId="ADAL" clId="{883BE510-6C45-48A7-976A-1C73802E362F}" dt="2023-11-24T11:50:14.242" v="4727" actId="20577"/>
          <ac:spMkLst>
            <pc:docMk/>
            <pc:sldMk cId="0" sldId="270"/>
            <ac:spMk id="452" creationId="{00000000-0000-0000-0000-000000000000}"/>
          </ac:spMkLst>
        </pc:spChg>
        <pc:spChg chg="mod">
          <ac:chgData name="Micke Malm" userId="60712f9e-cb0f-473f-9602-a6564126e4f1" providerId="ADAL" clId="{883BE510-6C45-48A7-976A-1C73802E362F}" dt="2023-11-24T12:02:53.234" v="5784" actId="20577"/>
          <ac:spMkLst>
            <pc:docMk/>
            <pc:sldMk cId="0" sldId="270"/>
            <ac:spMk id="453" creationId="{00000000-0000-0000-0000-000000000000}"/>
          </ac:spMkLst>
        </pc:spChg>
        <pc:picChg chg="add mod">
          <ac:chgData name="Micke Malm" userId="60712f9e-cb0f-473f-9602-a6564126e4f1" providerId="ADAL" clId="{883BE510-6C45-48A7-976A-1C73802E362F}" dt="2023-11-24T11:55:43.112" v="5431" actId="1076"/>
          <ac:picMkLst>
            <pc:docMk/>
            <pc:sldMk cId="0" sldId="270"/>
            <ac:picMk id="5" creationId="{76F21D4B-2930-40DF-9CD3-F180ACCB54AA}"/>
          </ac:picMkLst>
        </pc:picChg>
        <pc:picChg chg="add mod">
          <ac:chgData name="Micke Malm" userId="60712f9e-cb0f-473f-9602-a6564126e4f1" providerId="ADAL" clId="{883BE510-6C45-48A7-976A-1C73802E362F}" dt="2023-11-24T12:03:05.756" v="5785" actId="14100"/>
          <ac:picMkLst>
            <pc:docMk/>
            <pc:sldMk cId="0" sldId="270"/>
            <ac:picMk id="8" creationId="{384D0206-3964-40A0-9F74-C75E3A29573E}"/>
          </ac:picMkLst>
        </pc:picChg>
      </pc:sldChg>
      <pc:sldChg chg="modSp ord">
        <pc:chgData name="Micke Malm" userId="60712f9e-cb0f-473f-9602-a6564126e4f1" providerId="ADAL" clId="{883BE510-6C45-48A7-976A-1C73802E362F}" dt="2023-11-24T11:48:47.347" v="4726" actId="1076"/>
        <pc:sldMkLst>
          <pc:docMk/>
          <pc:sldMk cId="0" sldId="271"/>
        </pc:sldMkLst>
        <pc:spChg chg="mod">
          <ac:chgData name="Micke Malm" userId="60712f9e-cb0f-473f-9602-a6564126e4f1" providerId="ADAL" clId="{883BE510-6C45-48A7-976A-1C73802E362F}" dt="2023-11-24T11:48:47.347" v="4726" actId="1076"/>
          <ac:spMkLst>
            <pc:docMk/>
            <pc:sldMk cId="0" sldId="271"/>
            <ac:spMk id="460" creationId="{00000000-0000-0000-0000-000000000000}"/>
          </ac:spMkLst>
        </pc:spChg>
      </pc:sldChg>
      <pc:sldChg chg="ord">
        <pc:chgData name="Micke Malm" userId="60712f9e-cb0f-473f-9602-a6564126e4f1" providerId="ADAL" clId="{883BE510-6C45-48A7-976A-1C73802E362F}" dt="2023-11-24T11:31:21.490" v="4714"/>
        <pc:sldMkLst>
          <pc:docMk/>
          <pc:sldMk cId="0" sldId="272"/>
        </pc:sldMkLst>
      </pc:sldChg>
      <pc:sldChg chg="modSp">
        <pc:chgData name="Micke Malm" userId="60712f9e-cb0f-473f-9602-a6564126e4f1" providerId="ADAL" clId="{883BE510-6C45-48A7-976A-1C73802E362F}" dt="2023-11-24T11:25:35.666" v="4686" actId="20577"/>
        <pc:sldMkLst>
          <pc:docMk/>
          <pc:sldMk cId="0" sldId="274"/>
        </pc:sldMkLst>
        <pc:spChg chg="mod">
          <ac:chgData name="Micke Malm" userId="60712f9e-cb0f-473f-9602-a6564126e4f1" providerId="ADAL" clId="{883BE510-6C45-48A7-976A-1C73802E362F}" dt="2023-11-24T11:25:35.666" v="4686" actId="20577"/>
          <ac:spMkLst>
            <pc:docMk/>
            <pc:sldMk cId="0" sldId="274"/>
            <ac:spMk id="482" creationId="{00000000-0000-0000-0000-000000000000}"/>
          </ac:spMkLst>
        </pc:spChg>
      </pc:sldChg>
      <pc:sldChg chg="addSp delSp modSp ord">
        <pc:chgData name="Micke Malm" userId="60712f9e-cb0f-473f-9602-a6564126e4f1" providerId="ADAL" clId="{883BE510-6C45-48A7-976A-1C73802E362F}" dt="2023-11-24T11:26:19.536" v="4687"/>
        <pc:sldMkLst>
          <pc:docMk/>
          <pc:sldMk cId="0" sldId="275"/>
        </pc:sldMkLst>
        <pc:spChg chg="add del mod">
          <ac:chgData name="Micke Malm" userId="60712f9e-cb0f-473f-9602-a6564126e4f1" providerId="ADAL" clId="{883BE510-6C45-48A7-976A-1C73802E362F}" dt="2023-11-24T08:30:40.586" v="1701" actId="478"/>
          <ac:spMkLst>
            <pc:docMk/>
            <pc:sldMk cId="0" sldId="275"/>
            <ac:spMk id="9" creationId="{6434373E-EEA9-409C-8727-32FB23D1E520}"/>
          </ac:spMkLst>
        </pc:spChg>
        <pc:spChg chg="add mod">
          <ac:chgData name="Micke Malm" userId="60712f9e-cb0f-473f-9602-a6564126e4f1" providerId="ADAL" clId="{883BE510-6C45-48A7-976A-1C73802E362F}" dt="2023-11-24T08:40:40.226" v="1770" actId="1076"/>
          <ac:spMkLst>
            <pc:docMk/>
            <pc:sldMk cId="0" sldId="275"/>
            <ac:spMk id="11" creationId="{B5D5FFA7-4102-447C-B9A3-B16B0F08C3AC}"/>
          </ac:spMkLst>
        </pc:spChg>
        <pc:spChg chg="mod">
          <ac:chgData name="Micke Malm" userId="60712f9e-cb0f-473f-9602-a6564126e4f1" providerId="ADAL" clId="{883BE510-6C45-48A7-976A-1C73802E362F}" dt="2023-11-24T07:34:32.686" v="142" actId="404"/>
          <ac:spMkLst>
            <pc:docMk/>
            <pc:sldMk cId="0" sldId="275"/>
            <ac:spMk id="488" creationId="{00000000-0000-0000-0000-000000000000}"/>
          </ac:spMkLst>
        </pc:spChg>
        <pc:spChg chg="mod">
          <ac:chgData name="Micke Malm" userId="60712f9e-cb0f-473f-9602-a6564126e4f1" providerId="ADAL" clId="{883BE510-6C45-48A7-976A-1C73802E362F}" dt="2023-11-24T08:49:28.503" v="1891" actId="255"/>
          <ac:spMkLst>
            <pc:docMk/>
            <pc:sldMk cId="0" sldId="275"/>
            <ac:spMk id="489" creationId="{00000000-0000-0000-0000-000000000000}"/>
          </ac:spMkLst>
        </pc:spChg>
        <pc:spChg chg="mod">
          <ac:chgData name="Micke Malm" userId="60712f9e-cb0f-473f-9602-a6564126e4f1" providerId="ADAL" clId="{883BE510-6C45-48A7-976A-1C73802E362F}" dt="2023-11-24T08:40:21.140" v="1765" actId="1076"/>
          <ac:spMkLst>
            <pc:docMk/>
            <pc:sldMk cId="0" sldId="275"/>
            <ac:spMk id="492" creationId="{00000000-0000-0000-0000-000000000000}"/>
          </ac:spMkLst>
        </pc:spChg>
        <pc:spChg chg="del mod">
          <ac:chgData name="Micke Malm" userId="60712f9e-cb0f-473f-9602-a6564126e4f1" providerId="ADAL" clId="{883BE510-6C45-48A7-976A-1C73802E362F}" dt="2023-11-24T07:55:29.233" v="915" actId="478"/>
          <ac:spMkLst>
            <pc:docMk/>
            <pc:sldMk cId="0" sldId="275"/>
            <ac:spMk id="493" creationId="{00000000-0000-0000-0000-000000000000}"/>
          </ac:spMkLst>
        </pc:spChg>
        <pc:picChg chg="add del mod">
          <ac:chgData name="Micke Malm" userId="60712f9e-cb0f-473f-9602-a6564126e4f1" providerId="ADAL" clId="{883BE510-6C45-48A7-976A-1C73802E362F}" dt="2023-11-24T08:30:38.502" v="1700" actId="478"/>
          <ac:picMkLst>
            <pc:docMk/>
            <pc:sldMk cId="0" sldId="275"/>
            <ac:picMk id="8" creationId="{AAF91980-86AA-47E1-BFFF-F3FEF66B8F6F}"/>
          </ac:picMkLst>
        </pc:picChg>
        <pc:picChg chg="add mod">
          <ac:chgData name="Micke Malm" userId="60712f9e-cb0f-473f-9602-a6564126e4f1" providerId="ADAL" clId="{883BE510-6C45-48A7-976A-1C73802E362F}" dt="2023-11-24T08:40:27.403" v="1767" actId="1076"/>
          <ac:picMkLst>
            <pc:docMk/>
            <pc:sldMk cId="0" sldId="275"/>
            <ac:picMk id="10" creationId="{B5EAEDF9-8488-48E6-BA16-6E7F60D1FF63}"/>
          </ac:picMkLst>
        </pc:picChg>
        <pc:picChg chg="mod">
          <ac:chgData name="Micke Malm" userId="60712f9e-cb0f-473f-9602-a6564126e4f1" providerId="ADAL" clId="{883BE510-6C45-48A7-976A-1C73802E362F}" dt="2023-11-24T08:40:16.026" v="1764" actId="14100"/>
          <ac:picMkLst>
            <pc:docMk/>
            <pc:sldMk cId="0" sldId="275"/>
            <ac:picMk id="490" creationId="{00000000-0000-0000-0000-000000000000}"/>
          </ac:picMkLst>
        </pc:picChg>
      </pc:sldChg>
      <pc:sldChg chg="addSp delSp modSp del">
        <pc:chgData name="Micke Malm" userId="60712f9e-cb0f-473f-9602-a6564126e4f1" providerId="ADAL" clId="{883BE510-6C45-48A7-976A-1C73802E362F}" dt="2023-11-24T08:05:14.420" v="1024" actId="2696"/>
        <pc:sldMkLst>
          <pc:docMk/>
          <pc:sldMk cId="0" sldId="276"/>
        </pc:sldMkLst>
        <pc:spChg chg="del">
          <ac:chgData name="Micke Malm" userId="60712f9e-cb0f-473f-9602-a6564126e4f1" providerId="ADAL" clId="{883BE510-6C45-48A7-976A-1C73802E362F}" dt="2023-11-24T07:58:09.301" v="939"/>
          <ac:spMkLst>
            <pc:docMk/>
            <pc:sldMk cId="0" sldId="276"/>
            <ac:spMk id="2" creationId="{7A53C510-D5EA-47FA-86C7-80ED2201A07A}"/>
          </ac:spMkLst>
        </pc:spChg>
        <pc:spChg chg="mod">
          <ac:chgData name="Micke Malm" userId="60712f9e-cb0f-473f-9602-a6564126e4f1" providerId="ADAL" clId="{883BE510-6C45-48A7-976A-1C73802E362F}" dt="2023-11-24T08:05:01.061" v="1019"/>
          <ac:spMkLst>
            <pc:docMk/>
            <pc:sldMk cId="0" sldId="276"/>
            <ac:spMk id="499" creationId="{00000000-0000-0000-0000-000000000000}"/>
          </ac:spMkLst>
        </pc:spChg>
        <pc:spChg chg="mod">
          <ac:chgData name="Micke Malm" userId="60712f9e-cb0f-473f-9602-a6564126e4f1" providerId="ADAL" clId="{883BE510-6C45-48A7-976A-1C73802E362F}" dt="2023-11-24T07:38:09.449" v="263" actId="1076"/>
          <ac:spMkLst>
            <pc:docMk/>
            <pc:sldMk cId="0" sldId="276"/>
            <ac:spMk id="502" creationId="{00000000-0000-0000-0000-000000000000}"/>
          </ac:spMkLst>
        </pc:spChg>
        <pc:picChg chg="add del">
          <ac:chgData name="Micke Malm" userId="60712f9e-cb0f-473f-9602-a6564126e4f1" providerId="ADAL" clId="{883BE510-6C45-48A7-976A-1C73802E362F}" dt="2023-11-24T07:41:01.554" v="267"/>
          <ac:picMkLst>
            <pc:docMk/>
            <pc:sldMk cId="0" sldId="276"/>
            <ac:picMk id="3" creationId="{EB51FD04-9412-45BF-85FE-AC9D63C6B0BA}"/>
          </ac:picMkLst>
        </pc:picChg>
        <pc:picChg chg="add del mod">
          <ac:chgData name="Micke Malm" userId="60712f9e-cb0f-473f-9602-a6564126e4f1" providerId="ADAL" clId="{883BE510-6C45-48A7-976A-1C73802E362F}" dt="2023-11-24T07:57:15.585" v="930"/>
          <ac:picMkLst>
            <pc:docMk/>
            <pc:sldMk cId="0" sldId="276"/>
            <ac:picMk id="4" creationId="{F50C5D7E-AF88-4D6B-AB17-56CBA059D562}"/>
          </ac:picMkLst>
        </pc:picChg>
        <pc:picChg chg="add del">
          <ac:chgData name="Micke Malm" userId="60712f9e-cb0f-473f-9602-a6564126e4f1" providerId="ADAL" clId="{883BE510-6C45-48A7-976A-1C73802E362F}" dt="2023-11-24T07:41:08.768" v="269"/>
          <ac:picMkLst>
            <pc:docMk/>
            <pc:sldMk cId="0" sldId="276"/>
            <ac:picMk id="10" creationId="{882CA417-4B58-4316-B793-D1C5C0C10EC5}"/>
          </ac:picMkLst>
        </pc:picChg>
      </pc:sldChg>
      <pc:sldChg chg="addSp delSp modSp ord">
        <pc:chgData name="Micke Malm" userId="60712f9e-cb0f-473f-9602-a6564126e4f1" providerId="ADAL" clId="{883BE510-6C45-48A7-976A-1C73802E362F}" dt="2023-11-24T11:26:23.008" v="4688"/>
        <pc:sldMkLst>
          <pc:docMk/>
          <pc:sldMk cId="2544907617" sldId="277"/>
        </pc:sldMkLst>
        <pc:spChg chg="mod">
          <ac:chgData name="Micke Malm" userId="60712f9e-cb0f-473f-9602-a6564126e4f1" providerId="ADAL" clId="{883BE510-6C45-48A7-976A-1C73802E362F}" dt="2023-11-24T10:29:10.217" v="3476" actId="114"/>
          <ac:spMkLst>
            <pc:docMk/>
            <pc:sldMk cId="2544907617" sldId="277"/>
            <ac:spMk id="2" creationId="{73C134DB-3730-49FE-858D-79CBBE28C52B}"/>
          </ac:spMkLst>
        </pc:spChg>
        <pc:spChg chg="mod">
          <ac:chgData name="Micke Malm" userId="60712f9e-cb0f-473f-9602-a6564126e4f1" providerId="ADAL" clId="{883BE510-6C45-48A7-976A-1C73802E362F}" dt="2023-11-24T11:24:57.617" v="4683" actId="1076"/>
          <ac:spMkLst>
            <pc:docMk/>
            <pc:sldMk cId="2544907617" sldId="277"/>
            <ac:spMk id="3" creationId="{EDB5087B-5EF5-4A24-BFD0-24BD95726286}"/>
          </ac:spMkLst>
        </pc:spChg>
        <pc:spChg chg="del mod">
          <ac:chgData name="Micke Malm" userId="60712f9e-cb0f-473f-9602-a6564126e4f1" providerId="ADAL" clId="{883BE510-6C45-48A7-976A-1C73802E362F}" dt="2023-11-24T08:07:40.728" v="1054" actId="478"/>
          <ac:spMkLst>
            <pc:docMk/>
            <pc:sldMk cId="2544907617" sldId="277"/>
            <ac:spMk id="4" creationId="{5F7F06AB-DD07-43B8-B56B-E70A0D51AE9E}"/>
          </ac:spMkLst>
        </pc:spChg>
        <pc:spChg chg="add del mod">
          <ac:chgData name="Micke Malm" userId="60712f9e-cb0f-473f-9602-a6564126e4f1" providerId="ADAL" clId="{883BE510-6C45-48A7-976A-1C73802E362F}" dt="2023-11-24T10:24:48.900" v="3418" actId="478"/>
          <ac:spMkLst>
            <pc:docMk/>
            <pc:sldMk cId="2544907617" sldId="277"/>
            <ac:spMk id="6" creationId="{2DA0F7EA-918D-4286-8EB7-08FE75571883}"/>
          </ac:spMkLst>
        </pc:spChg>
        <pc:spChg chg="add del mod">
          <ac:chgData name="Micke Malm" userId="60712f9e-cb0f-473f-9602-a6564126e4f1" providerId="ADAL" clId="{883BE510-6C45-48A7-976A-1C73802E362F}" dt="2023-11-24T10:24:26.768" v="3413" actId="478"/>
          <ac:spMkLst>
            <pc:docMk/>
            <pc:sldMk cId="2544907617" sldId="277"/>
            <ac:spMk id="7" creationId="{257E74BD-8658-4B78-8CFD-828BA9140D82}"/>
          </ac:spMkLst>
        </pc:spChg>
        <pc:spChg chg="add del mod">
          <ac:chgData name="Micke Malm" userId="60712f9e-cb0f-473f-9602-a6564126e4f1" providerId="ADAL" clId="{883BE510-6C45-48A7-976A-1C73802E362F}" dt="2023-11-24T10:24:21.990" v="3411" actId="478"/>
          <ac:spMkLst>
            <pc:docMk/>
            <pc:sldMk cId="2544907617" sldId="277"/>
            <ac:spMk id="8" creationId="{9B677ECE-E9B8-4A4E-94B3-9A2A997C5C0E}"/>
          </ac:spMkLst>
        </pc:spChg>
        <pc:spChg chg="add del mod">
          <ac:chgData name="Micke Malm" userId="60712f9e-cb0f-473f-9602-a6564126e4f1" providerId="ADAL" clId="{883BE510-6C45-48A7-976A-1C73802E362F}" dt="2023-11-24T10:24:24.826" v="3412" actId="478"/>
          <ac:spMkLst>
            <pc:docMk/>
            <pc:sldMk cId="2544907617" sldId="277"/>
            <ac:spMk id="10" creationId="{DAC24FDD-02DC-4050-A41A-4047B49C7654}"/>
          </ac:spMkLst>
        </pc:spChg>
        <pc:spChg chg="add del mod">
          <ac:chgData name="Micke Malm" userId="60712f9e-cb0f-473f-9602-a6564126e4f1" providerId="ADAL" clId="{883BE510-6C45-48A7-976A-1C73802E362F}" dt="2023-11-24T10:24:29.322" v="3414" actId="478"/>
          <ac:spMkLst>
            <pc:docMk/>
            <pc:sldMk cId="2544907617" sldId="277"/>
            <ac:spMk id="12" creationId="{5034738F-B35D-46F6-86D0-00173E9F4B94}"/>
          </ac:spMkLst>
        </pc:spChg>
      </pc:sldChg>
      <pc:sldChg chg="addSp delSp modSp add ord">
        <pc:chgData name="Micke Malm" userId="60712f9e-cb0f-473f-9602-a6564126e4f1" providerId="ADAL" clId="{883BE510-6C45-48A7-976A-1C73802E362F}" dt="2023-11-24T11:26:27.538" v="4690"/>
        <pc:sldMkLst>
          <pc:docMk/>
          <pc:sldMk cId="3767074258" sldId="278"/>
        </pc:sldMkLst>
        <pc:spChg chg="mod">
          <ac:chgData name="Micke Malm" userId="60712f9e-cb0f-473f-9602-a6564126e4f1" providerId="ADAL" clId="{883BE510-6C45-48A7-976A-1C73802E362F}" dt="2023-11-24T10:27:18.183" v="3458" actId="20577"/>
          <ac:spMkLst>
            <pc:docMk/>
            <pc:sldMk cId="3767074258" sldId="278"/>
            <ac:spMk id="2" creationId="{E7694995-2BBC-4B20-B7BE-C499892FAC5C}"/>
          </ac:spMkLst>
        </pc:spChg>
        <pc:spChg chg="del mod">
          <ac:chgData name="Micke Malm" userId="60712f9e-cb0f-473f-9602-a6564126e4f1" providerId="ADAL" clId="{883BE510-6C45-48A7-976A-1C73802E362F}" dt="2023-11-24T09:49:29.517" v="2541" actId="478"/>
          <ac:spMkLst>
            <pc:docMk/>
            <pc:sldMk cId="3767074258" sldId="278"/>
            <ac:spMk id="3" creationId="{56DE1895-639C-4463-963D-0EFA5C74C811}"/>
          </ac:spMkLst>
        </pc:spChg>
        <pc:spChg chg="mod">
          <ac:chgData name="Micke Malm" userId="60712f9e-cb0f-473f-9602-a6564126e4f1" providerId="ADAL" clId="{883BE510-6C45-48A7-976A-1C73802E362F}" dt="2023-11-24T11:17:40.951" v="4614" actId="403"/>
          <ac:spMkLst>
            <pc:docMk/>
            <pc:sldMk cId="3767074258" sldId="278"/>
            <ac:spMk id="4" creationId="{9ED703CF-7B87-4B17-89F6-DE0AD7EEDEC7}"/>
          </ac:spMkLst>
        </pc:spChg>
        <pc:spChg chg="add del mod">
          <ac:chgData name="Micke Malm" userId="60712f9e-cb0f-473f-9602-a6564126e4f1" providerId="ADAL" clId="{883BE510-6C45-48A7-976A-1C73802E362F}" dt="2023-11-24T09:49:53.100" v="2546" actId="478"/>
          <ac:spMkLst>
            <pc:docMk/>
            <pc:sldMk cId="3767074258" sldId="278"/>
            <ac:spMk id="6" creationId="{F9B23245-4740-4952-A1EA-57C1490F8439}"/>
          </ac:spMkLst>
        </pc:spChg>
        <pc:spChg chg="add del mod">
          <ac:chgData name="Micke Malm" userId="60712f9e-cb0f-473f-9602-a6564126e4f1" providerId="ADAL" clId="{883BE510-6C45-48A7-976A-1C73802E362F}" dt="2023-11-24T10:27:28.047" v="3461" actId="478"/>
          <ac:spMkLst>
            <pc:docMk/>
            <pc:sldMk cId="3767074258" sldId="278"/>
            <ac:spMk id="7" creationId="{31B7CA4B-EE6F-454E-9243-815899E88F0D}"/>
          </ac:spMkLst>
        </pc:spChg>
        <pc:spChg chg="add del">
          <ac:chgData name="Micke Malm" userId="60712f9e-cb0f-473f-9602-a6564126e4f1" providerId="ADAL" clId="{883BE510-6C45-48A7-976A-1C73802E362F}" dt="2023-11-24T10:27:14.794" v="3444" actId="478"/>
          <ac:spMkLst>
            <pc:docMk/>
            <pc:sldMk cId="3767074258" sldId="278"/>
            <ac:spMk id="8" creationId="{237CED2C-9AC2-43B0-9A01-42EA687D2D58}"/>
          </ac:spMkLst>
        </pc:spChg>
        <pc:spChg chg="add del mod">
          <ac:chgData name="Micke Malm" userId="60712f9e-cb0f-473f-9602-a6564126e4f1" providerId="ADAL" clId="{883BE510-6C45-48A7-976A-1C73802E362F}" dt="2023-11-24T09:49:39.393" v="2543" actId="478"/>
          <ac:spMkLst>
            <pc:docMk/>
            <pc:sldMk cId="3767074258" sldId="278"/>
            <ac:spMk id="10" creationId="{06F1C17A-9F03-4F4B-B24B-800A3644D0EF}"/>
          </ac:spMkLst>
        </pc:spChg>
        <pc:spChg chg="add del">
          <ac:chgData name="Micke Malm" userId="60712f9e-cb0f-473f-9602-a6564126e4f1" providerId="ADAL" clId="{883BE510-6C45-48A7-976A-1C73802E362F}" dt="2023-11-24T10:27:24.394" v="3459" actId="478"/>
          <ac:spMkLst>
            <pc:docMk/>
            <pc:sldMk cId="3767074258" sldId="278"/>
            <ac:spMk id="11" creationId="{070978DB-2213-4E3C-9AFD-EAD13FF34CFB}"/>
          </ac:spMkLst>
        </pc:spChg>
      </pc:sldChg>
      <pc:sldChg chg="delSp modSp add ord">
        <pc:chgData name="Micke Malm" userId="60712f9e-cb0f-473f-9602-a6564126e4f1" providerId="ADAL" clId="{883BE510-6C45-48A7-976A-1C73802E362F}" dt="2023-11-24T11:26:25.580" v="4689"/>
        <pc:sldMkLst>
          <pc:docMk/>
          <pc:sldMk cId="1297168659" sldId="279"/>
        </pc:sldMkLst>
        <pc:spChg chg="mod">
          <ac:chgData name="Micke Malm" userId="60712f9e-cb0f-473f-9602-a6564126e4f1" providerId="ADAL" clId="{883BE510-6C45-48A7-976A-1C73802E362F}" dt="2023-11-24T10:23:12.238" v="3378" actId="20577"/>
          <ac:spMkLst>
            <pc:docMk/>
            <pc:sldMk cId="1297168659" sldId="279"/>
            <ac:spMk id="2" creationId="{73C134DB-3730-49FE-858D-79CBBE28C52B}"/>
          </ac:spMkLst>
        </pc:spChg>
        <pc:spChg chg="mod">
          <ac:chgData name="Micke Malm" userId="60712f9e-cb0f-473f-9602-a6564126e4f1" providerId="ADAL" clId="{883BE510-6C45-48A7-976A-1C73802E362F}" dt="2023-11-24T11:25:12.703" v="4685" actId="14100"/>
          <ac:spMkLst>
            <pc:docMk/>
            <pc:sldMk cId="1297168659" sldId="279"/>
            <ac:spMk id="3" creationId="{EDB5087B-5EF5-4A24-BFD0-24BD95726286}"/>
          </ac:spMkLst>
        </pc:spChg>
        <pc:spChg chg="del mod">
          <ac:chgData name="Micke Malm" userId="60712f9e-cb0f-473f-9602-a6564126e4f1" providerId="ADAL" clId="{883BE510-6C45-48A7-976A-1C73802E362F}" dt="2023-11-24T10:23:17.751" v="3380" actId="478"/>
          <ac:spMkLst>
            <pc:docMk/>
            <pc:sldMk cId="1297168659" sldId="279"/>
            <ac:spMk id="6" creationId="{2DA0F7EA-918D-4286-8EB7-08FE75571883}"/>
          </ac:spMkLst>
        </pc:spChg>
        <pc:spChg chg="del">
          <ac:chgData name="Micke Malm" userId="60712f9e-cb0f-473f-9602-a6564126e4f1" providerId="ADAL" clId="{883BE510-6C45-48A7-976A-1C73802E362F}" dt="2023-11-24T10:23:24.263" v="3382" actId="478"/>
          <ac:spMkLst>
            <pc:docMk/>
            <pc:sldMk cId="1297168659" sldId="279"/>
            <ac:spMk id="7" creationId="{257E74BD-8658-4B78-8CFD-828BA9140D82}"/>
          </ac:spMkLst>
        </pc:spChg>
        <pc:spChg chg="del mod">
          <ac:chgData name="Micke Malm" userId="60712f9e-cb0f-473f-9602-a6564126e4f1" providerId="ADAL" clId="{883BE510-6C45-48A7-976A-1C73802E362F}" dt="2023-11-24T10:23:32.198" v="3385" actId="478"/>
          <ac:spMkLst>
            <pc:docMk/>
            <pc:sldMk cId="1297168659" sldId="279"/>
            <ac:spMk id="8" creationId="{9B677ECE-E9B8-4A4E-94B3-9A2A997C5C0E}"/>
          </ac:spMkLst>
        </pc:spChg>
      </pc:sldChg>
      <pc:sldChg chg="modSp add del">
        <pc:chgData name="Micke Malm" userId="60712f9e-cb0f-473f-9602-a6564126e4f1" providerId="ADAL" clId="{883BE510-6C45-48A7-976A-1C73802E362F}" dt="2023-11-24T10:09:02.742" v="3077" actId="2696"/>
        <pc:sldMkLst>
          <pc:docMk/>
          <pc:sldMk cId="1433758827" sldId="279"/>
        </pc:sldMkLst>
        <pc:spChg chg="mod">
          <ac:chgData name="Micke Malm" userId="60712f9e-cb0f-473f-9602-a6564126e4f1" providerId="ADAL" clId="{883BE510-6C45-48A7-976A-1C73802E362F}" dt="2023-11-24T07:36:33.512" v="261"/>
          <ac:spMkLst>
            <pc:docMk/>
            <pc:sldMk cId="1433758827" sldId="279"/>
            <ac:spMk id="2" creationId="{E25D09B1-D661-4013-B796-DCE2C6E736F5}"/>
          </ac:spMkLst>
        </pc:spChg>
        <pc:spChg chg="mod">
          <ac:chgData name="Micke Malm" userId="60712f9e-cb0f-473f-9602-a6564126e4f1" providerId="ADAL" clId="{883BE510-6C45-48A7-976A-1C73802E362F}" dt="2023-11-24T10:07:46.667" v="3068"/>
          <ac:spMkLst>
            <pc:docMk/>
            <pc:sldMk cId="1433758827" sldId="279"/>
            <ac:spMk id="3" creationId="{91861F91-36F6-46C7-A9EF-77E3FB7395AA}"/>
          </ac:spMkLst>
        </pc:spChg>
        <pc:spChg chg="mod">
          <ac:chgData name="Micke Malm" userId="60712f9e-cb0f-473f-9602-a6564126e4f1" providerId="ADAL" clId="{883BE510-6C45-48A7-976A-1C73802E362F}" dt="2023-11-24T08:06:23.454" v="1030" actId="1076"/>
          <ac:spMkLst>
            <pc:docMk/>
            <pc:sldMk cId="1433758827" sldId="279"/>
            <ac:spMk id="4" creationId="{DE6C5B07-9DB4-47C2-B4C5-1FD5C975F222}"/>
          </ac:spMkLst>
        </pc:spChg>
      </pc:sldChg>
      <pc:sldChg chg="add del">
        <pc:chgData name="Micke Malm" userId="60712f9e-cb0f-473f-9602-a6564126e4f1" providerId="ADAL" clId="{883BE510-6C45-48A7-976A-1C73802E362F}" dt="2023-11-24T08:30:32.717" v="1699" actId="2696"/>
        <pc:sldMkLst>
          <pc:docMk/>
          <pc:sldMk cId="3607173706" sldId="280"/>
        </pc:sldMkLst>
      </pc:sldChg>
      <pc:sldChg chg="addSp delSp modSp add ord">
        <pc:chgData name="Micke Malm" userId="60712f9e-cb0f-473f-9602-a6564126e4f1" providerId="ADAL" clId="{883BE510-6C45-48A7-976A-1C73802E362F}" dt="2023-11-24T11:30:58.202" v="4713" actId="20577"/>
        <pc:sldMkLst>
          <pc:docMk/>
          <pc:sldMk cId="4247656108" sldId="280"/>
        </pc:sldMkLst>
        <pc:spChg chg="mod">
          <ac:chgData name="Micke Malm" userId="60712f9e-cb0f-473f-9602-a6564126e4f1" providerId="ADAL" clId="{883BE510-6C45-48A7-976A-1C73802E362F}" dt="2023-11-24T10:29:17.190" v="3493" actId="20577"/>
          <ac:spMkLst>
            <pc:docMk/>
            <pc:sldMk cId="4247656108" sldId="280"/>
            <ac:spMk id="2" creationId="{E7694995-2BBC-4B20-B7BE-C499892FAC5C}"/>
          </ac:spMkLst>
        </pc:spChg>
        <pc:spChg chg="add del mod">
          <ac:chgData name="Micke Malm" userId="60712f9e-cb0f-473f-9602-a6564126e4f1" providerId="ADAL" clId="{883BE510-6C45-48A7-976A-1C73802E362F}" dt="2023-11-24T10:53:41.085" v="3819"/>
          <ac:spMkLst>
            <pc:docMk/>
            <pc:sldMk cId="4247656108" sldId="280"/>
            <ac:spMk id="3" creationId="{80CC47F9-F864-4B35-97E3-D9DA3FE0E15F}"/>
          </ac:spMkLst>
        </pc:spChg>
        <pc:spChg chg="mod">
          <ac:chgData name="Micke Malm" userId="60712f9e-cb0f-473f-9602-a6564126e4f1" providerId="ADAL" clId="{883BE510-6C45-48A7-976A-1C73802E362F}" dt="2023-11-24T11:27:38.282" v="4696" actId="404"/>
          <ac:spMkLst>
            <pc:docMk/>
            <pc:sldMk cId="4247656108" sldId="280"/>
            <ac:spMk id="4" creationId="{9ED703CF-7B87-4B17-89F6-DE0AD7EEDEC7}"/>
          </ac:spMkLst>
        </pc:spChg>
        <pc:spChg chg="add del mod">
          <ac:chgData name="Micke Malm" userId="60712f9e-cb0f-473f-9602-a6564126e4f1" providerId="ADAL" clId="{883BE510-6C45-48A7-976A-1C73802E362F}" dt="2023-11-24T10:53:47.827" v="3821" actId="478"/>
          <ac:spMkLst>
            <pc:docMk/>
            <pc:sldMk cId="4247656108" sldId="280"/>
            <ac:spMk id="6" creationId="{9CA218B2-2C25-4F63-AED6-CF9E5C87483D}"/>
          </ac:spMkLst>
        </pc:spChg>
        <pc:spChg chg="del mod">
          <ac:chgData name="Micke Malm" userId="60712f9e-cb0f-473f-9602-a6564126e4f1" providerId="ADAL" clId="{883BE510-6C45-48A7-976A-1C73802E362F}" dt="2023-11-24T10:28:20.038" v="3471" actId="478"/>
          <ac:spMkLst>
            <pc:docMk/>
            <pc:sldMk cId="4247656108" sldId="280"/>
            <ac:spMk id="7" creationId="{31B7CA4B-EE6F-454E-9243-815899E88F0D}"/>
          </ac:spMkLst>
        </pc:spChg>
        <pc:spChg chg="del">
          <ac:chgData name="Micke Malm" userId="60712f9e-cb0f-473f-9602-a6564126e4f1" providerId="ADAL" clId="{883BE510-6C45-48A7-976A-1C73802E362F}" dt="2023-11-24T10:28:17.717" v="3470" actId="478"/>
          <ac:spMkLst>
            <pc:docMk/>
            <pc:sldMk cId="4247656108" sldId="280"/>
            <ac:spMk id="8" creationId="{237CED2C-9AC2-43B0-9A01-42EA687D2D58}"/>
          </ac:spMkLst>
        </pc:spChg>
        <pc:spChg chg="add del mod">
          <ac:chgData name="Micke Malm" userId="60712f9e-cb0f-473f-9602-a6564126e4f1" providerId="ADAL" clId="{883BE510-6C45-48A7-976A-1C73802E362F}" dt="2023-11-24T11:30:13.852" v="4705" actId="478"/>
          <ac:spMkLst>
            <pc:docMk/>
            <pc:sldMk cId="4247656108" sldId="280"/>
            <ac:spMk id="9" creationId="{0D1D0FD3-7F1B-41BE-8561-21C2062171D5}"/>
          </ac:spMkLst>
        </pc:spChg>
        <pc:spChg chg="del">
          <ac:chgData name="Micke Malm" userId="60712f9e-cb0f-473f-9602-a6564126e4f1" providerId="ADAL" clId="{883BE510-6C45-48A7-976A-1C73802E362F}" dt="2023-11-24T10:28:15.582" v="3469" actId="478"/>
          <ac:spMkLst>
            <pc:docMk/>
            <pc:sldMk cId="4247656108" sldId="280"/>
            <ac:spMk id="11" creationId="{070978DB-2213-4E3C-9AFD-EAD13FF34CFB}"/>
          </ac:spMkLst>
        </pc:spChg>
        <pc:spChg chg="add del mod">
          <ac:chgData name="Micke Malm" userId="60712f9e-cb0f-473f-9602-a6564126e4f1" providerId="ADAL" clId="{883BE510-6C45-48A7-976A-1C73802E362F}" dt="2023-11-24T11:30:41.483" v="4710" actId="478"/>
          <ac:spMkLst>
            <pc:docMk/>
            <pc:sldMk cId="4247656108" sldId="280"/>
            <ac:spMk id="14" creationId="{F36DA186-7E85-45A2-AE39-E9C1213A0EB1}"/>
          </ac:spMkLst>
        </pc:spChg>
        <pc:spChg chg="add mod">
          <ac:chgData name="Micke Malm" userId="60712f9e-cb0f-473f-9602-a6564126e4f1" providerId="ADAL" clId="{883BE510-6C45-48A7-976A-1C73802E362F}" dt="2023-11-24T11:30:58.202" v="4713" actId="20577"/>
          <ac:spMkLst>
            <pc:docMk/>
            <pc:sldMk cId="4247656108" sldId="280"/>
            <ac:spMk id="15" creationId="{3D5EE7F8-3F53-411D-ADF3-F360EE13432A}"/>
          </ac:spMkLst>
        </pc:spChg>
        <pc:picChg chg="add del mod">
          <ac:chgData name="Micke Malm" userId="60712f9e-cb0f-473f-9602-a6564126e4f1" providerId="ADAL" clId="{883BE510-6C45-48A7-976A-1C73802E362F}" dt="2023-11-24T11:30:09.113" v="4703"/>
          <ac:picMkLst>
            <pc:docMk/>
            <pc:sldMk cId="4247656108" sldId="280"/>
            <ac:picMk id="12" creationId="{09DA2BC9-DAFF-450B-8759-C0E1D840020E}"/>
          </ac:picMkLst>
        </pc:picChg>
        <pc:picChg chg="add mod">
          <ac:chgData name="Micke Malm" userId="60712f9e-cb0f-473f-9602-a6564126e4f1" providerId="ADAL" clId="{883BE510-6C45-48A7-976A-1C73802E362F}" dt="2023-11-24T11:30:27.968" v="4708" actId="1076"/>
          <ac:picMkLst>
            <pc:docMk/>
            <pc:sldMk cId="4247656108" sldId="280"/>
            <ac:picMk id="13" creationId="{E49375F3-D7D8-4A0F-95D0-D5A02E4E634E}"/>
          </ac:picMkLst>
        </pc:picChg>
      </pc:sldChg>
      <pc:sldChg chg="addSp delSp modSp add del">
        <pc:chgData name="Micke Malm" userId="60712f9e-cb0f-473f-9602-a6564126e4f1" providerId="ADAL" clId="{883BE510-6C45-48A7-976A-1C73802E362F}" dt="2023-11-24T08:41:38.310" v="1775" actId="2696"/>
        <pc:sldMkLst>
          <pc:docMk/>
          <pc:sldMk cId="915554720" sldId="281"/>
        </pc:sldMkLst>
        <pc:spChg chg="add del mod">
          <ac:chgData name="Micke Malm" userId="60712f9e-cb0f-473f-9602-a6564126e4f1" providerId="ADAL" clId="{883BE510-6C45-48A7-976A-1C73802E362F}" dt="2023-11-24T08:31:37.009" v="1711" actId="478"/>
          <ac:spMkLst>
            <pc:docMk/>
            <pc:sldMk cId="915554720" sldId="281"/>
            <ac:spMk id="3" creationId="{D41A0227-AA63-4859-B754-D45A8EFEFF76}"/>
          </ac:spMkLst>
        </pc:spChg>
        <pc:spChg chg="del mod">
          <ac:chgData name="Micke Malm" userId="60712f9e-cb0f-473f-9602-a6564126e4f1" providerId="ADAL" clId="{883BE510-6C45-48A7-976A-1C73802E362F}" dt="2023-11-24T08:40:31.838" v="1768"/>
          <ac:spMkLst>
            <pc:docMk/>
            <pc:sldMk cId="915554720" sldId="281"/>
            <ac:spMk id="9" creationId="{6434373E-EEA9-409C-8727-32FB23D1E520}"/>
          </ac:spMkLst>
        </pc:spChg>
        <pc:spChg chg="mod">
          <ac:chgData name="Micke Malm" userId="60712f9e-cb0f-473f-9602-a6564126e4f1" providerId="ADAL" clId="{883BE510-6C45-48A7-976A-1C73802E362F}" dt="2023-11-24T08:41:15.809" v="1772"/>
          <ac:spMkLst>
            <pc:docMk/>
            <pc:sldMk cId="915554720" sldId="281"/>
            <ac:spMk id="489" creationId="{00000000-0000-0000-0000-000000000000}"/>
          </ac:spMkLst>
        </pc:spChg>
        <pc:spChg chg="del">
          <ac:chgData name="Micke Malm" userId="60712f9e-cb0f-473f-9602-a6564126e4f1" providerId="ADAL" clId="{883BE510-6C45-48A7-976A-1C73802E362F}" dt="2023-11-24T08:31:33.073" v="1710" actId="478"/>
          <ac:spMkLst>
            <pc:docMk/>
            <pc:sldMk cId="915554720" sldId="281"/>
            <ac:spMk id="492" creationId="{00000000-0000-0000-0000-000000000000}"/>
          </ac:spMkLst>
        </pc:spChg>
        <pc:picChg chg="del mod">
          <ac:chgData name="Micke Malm" userId="60712f9e-cb0f-473f-9602-a6564126e4f1" providerId="ADAL" clId="{883BE510-6C45-48A7-976A-1C73802E362F}" dt="2023-11-24T08:39:53.086" v="1758"/>
          <ac:picMkLst>
            <pc:docMk/>
            <pc:sldMk cId="915554720" sldId="281"/>
            <ac:picMk id="8" creationId="{AAF91980-86AA-47E1-BFFF-F3FEF66B8F6F}"/>
          </ac:picMkLst>
        </pc:picChg>
        <pc:picChg chg="del">
          <ac:chgData name="Micke Malm" userId="60712f9e-cb0f-473f-9602-a6564126e4f1" providerId="ADAL" clId="{883BE510-6C45-48A7-976A-1C73802E362F}" dt="2023-11-24T08:31:29.276" v="1709" actId="478"/>
          <ac:picMkLst>
            <pc:docMk/>
            <pc:sldMk cId="915554720" sldId="281"/>
            <ac:picMk id="490" creationId="{00000000-0000-0000-0000-000000000000}"/>
          </ac:picMkLst>
        </pc:picChg>
      </pc:sldChg>
      <pc:sldChg chg="addSp delSp modSp add ord">
        <pc:chgData name="Micke Malm" userId="60712f9e-cb0f-473f-9602-a6564126e4f1" providerId="ADAL" clId="{883BE510-6C45-48A7-976A-1C73802E362F}" dt="2023-11-24T11:26:33.158" v="4693"/>
        <pc:sldMkLst>
          <pc:docMk/>
          <pc:sldMk cId="1568833621" sldId="281"/>
        </pc:sldMkLst>
        <pc:spChg chg="del">
          <ac:chgData name="Micke Malm" userId="60712f9e-cb0f-473f-9602-a6564126e4f1" providerId="ADAL" clId="{883BE510-6C45-48A7-976A-1C73802E362F}" dt="2023-11-24T10:53:35.320" v="3818"/>
          <ac:spMkLst>
            <pc:docMk/>
            <pc:sldMk cId="1568833621" sldId="281"/>
            <ac:spMk id="2" creationId="{998EE297-229E-4B32-8FED-A4EC746BD49F}"/>
          </ac:spMkLst>
        </pc:spChg>
        <pc:spChg chg="del">
          <ac:chgData name="Micke Malm" userId="60712f9e-cb0f-473f-9602-a6564126e4f1" providerId="ADAL" clId="{883BE510-6C45-48A7-976A-1C73802E362F}" dt="2023-11-24T10:53:35.320" v="3818"/>
          <ac:spMkLst>
            <pc:docMk/>
            <pc:sldMk cId="1568833621" sldId="281"/>
            <ac:spMk id="3" creationId="{4971C16F-1CBF-4940-9123-C5B8B6BFEBED}"/>
          </ac:spMkLst>
        </pc:spChg>
        <pc:spChg chg="del">
          <ac:chgData name="Micke Malm" userId="60712f9e-cb0f-473f-9602-a6564126e4f1" providerId="ADAL" clId="{883BE510-6C45-48A7-976A-1C73802E362F}" dt="2023-11-24T10:53:35.320" v="3818"/>
          <ac:spMkLst>
            <pc:docMk/>
            <pc:sldMk cId="1568833621" sldId="281"/>
            <ac:spMk id="4" creationId="{556B4760-87FA-44A0-8D0D-60B1354B129D}"/>
          </ac:spMkLst>
        </pc:spChg>
        <pc:spChg chg="add mod">
          <ac:chgData name="Micke Malm" userId="60712f9e-cb0f-473f-9602-a6564126e4f1" providerId="ADAL" clId="{883BE510-6C45-48A7-976A-1C73802E362F}" dt="2023-11-24T10:54:10.147" v="3824"/>
          <ac:spMkLst>
            <pc:docMk/>
            <pc:sldMk cId="1568833621" sldId="281"/>
            <ac:spMk id="6" creationId="{F7F95127-2E01-4170-ABDF-46CC5B74C00F}"/>
          </ac:spMkLst>
        </pc:spChg>
        <pc:spChg chg="add del mod">
          <ac:chgData name="Micke Malm" userId="60712f9e-cb0f-473f-9602-a6564126e4f1" providerId="ADAL" clId="{883BE510-6C45-48A7-976A-1C73802E362F}" dt="2023-11-24T10:53:43.415" v="3820"/>
          <ac:spMkLst>
            <pc:docMk/>
            <pc:sldMk cId="1568833621" sldId="281"/>
            <ac:spMk id="7" creationId="{E152CCF2-C53A-4E71-88B9-3B7BCDB8D4F7}"/>
          </ac:spMkLst>
        </pc:spChg>
        <pc:spChg chg="add mod">
          <ac:chgData name="Micke Malm" userId="60712f9e-cb0f-473f-9602-a6564126e4f1" providerId="ADAL" clId="{883BE510-6C45-48A7-976A-1C73802E362F}" dt="2023-11-24T11:19:43.751" v="4631" actId="20577"/>
          <ac:spMkLst>
            <pc:docMk/>
            <pc:sldMk cId="1568833621" sldId="281"/>
            <ac:spMk id="8" creationId="{CA0C7DA0-E887-4420-81F8-8FA86E0FBB74}"/>
          </ac:spMkLst>
        </pc:spChg>
        <pc:spChg chg="add del mod">
          <ac:chgData name="Micke Malm" userId="60712f9e-cb0f-473f-9602-a6564126e4f1" providerId="ADAL" clId="{883BE510-6C45-48A7-976A-1C73802E362F}" dt="2023-11-24T11:16:52.788" v="4610" actId="478"/>
          <ac:spMkLst>
            <pc:docMk/>
            <pc:sldMk cId="1568833621" sldId="281"/>
            <ac:spMk id="9" creationId="{3372D275-4366-47DD-B505-438ABE856BC4}"/>
          </ac:spMkLst>
        </pc:spChg>
        <pc:spChg chg="add del mod">
          <ac:chgData name="Micke Malm" userId="60712f9e-cb0f-473f-9602-a6564126e4f1" providerId="ADAL" clId="{883BE510-6C45-48A7-976A-1C73802E362F}" dt="2023-11-24T11:16:55.726" v="4611"/>
          <ac:spMkLst>
            <pc:docMk/>
            <pc:sldMk cId="1568833621" sldId="281"/>
            <ac:spMk id="11" creationId="{A1735270-61BA-4B8F-B34F-E603028AC4E5}"/>
          </ac:spMkLst>
        </pc:spChg>
      </pc:sldChg>
      <pc:sldChg chg="addSp delSp modSp add ord">
        <pc:chgData name="Micke Malm" userId="60712f9e-cb0f-473f-9602-a6564126e4f1" providerId="ADAL" clId="{883BE510-6C45-48A7-976A-1C73802E362F}" dt="2023-11-24T11:26:30.479" v="4692"/>
        <pc:sldMkLst>
          <pc:docMk/>
          <pc:sldMk cId="4080325562" sldId="282"/>
        </pc:sldMkLst>
        <pc:spChg chg="add del mod">
          <ac:chgData name="Micke Malm" userId="60712f9e-cb0f-473f-9602-a6564126e4f1" providerId="ADAL" clId="{883BE510-6C45-48A7-976A-1C73802E362F}" dt="2023-11-24T11:16:48.053" v="4609"/>
          <ac:spMkLst>
            <pc:docMk/>
            <pc:sldMk cId="4080325562" sldId="282"/>
            <ac:spMk id="3" creationId="{7685267E-B81A-45F5-AEFD-5A962991976F}"/>
          </ac:spMkLst>
        </pc:spChg>
        <pc:spChg chg="del">
          <ac:chgData name="Micke Malm" userId="60712f9e-cb0f-473f-9602-a6564126e4f1" providerId="ADAL" clId="{883BE510-6C45-48A7-976A-1C73802E362F}" dt="2023-11-24T11:16:42.630" v="4608" actId="478"/>
          <ac:spMkLst>
            <pc:docMk/>
            <pc:sldMk cId="4080325562" sldId="282"/>
            <ac:spMk id="8" creationId="{CA0C7DA0-E887-4420-81F8-8FA86E0FBB74}"/>
          </ac:spMkLst>
        </pc:spChg>
        <pc:spChg chg="mod">
          <ac:chgData name="Micke Malm" userId="60712f9e-cb0f-473f-9602-a6564126e4f1" providerId="ADAL" clId="{883BE510-6C45-48A7-976A-1C73802E362F}" dt="2023-11-24T11:21:23.497" v="4676" actId="403"/>
          <ac:spMkLst>
            <pc:docMk/>
            <pc:sldMk cId="4080325562" sldId="282"/>
            <ac:spMk id="9" creationId="{3372D275-4366-47DD-B505-438ABE856BC4}"/>
          </ac:spMkLst>
        </pc:spChg>
      </pc:sldChg>
    </pc:docChg>
  </pc:docChgLst>
  <pc:docChgLst>
    <pc:chgData name="Micke Malm" userId="S::micke.malm@tapio.fi::60712f9e-cb0f-473f-9602-a6564126e4f1" providerId="AD" clId="Web-{20D9522E-061D-49CA-A0AB-4919DAE0CE65}"/>
    <pc:docChg chg="modSld">
      <pc:chgData name="Micke Malm" userId="S::micke.malm@tapio.fi::60712f9e-cb0f-473f-9602-a6564126e4f1" providerId="AD" clId="Web-{20D9522E-061D-49CA-A0AB-4919DAE0CE65}" dt="2023-11-27T14:14:56.590" v="0" actId="20577"/>
      <pc:docMkLst>
        <pc:docMk/>
      </pc:docMkLst>
      <pc:sldChg chg="modSp">
        <pc:chgData name="Micke Malm" userId="S::micke.malm@tapio.fi::60712f9e-cb0f-473f-9602-a6564126e4f1" providerId="AD" clId="Web-{20D9522E-061D-49CA-A0AB-4919DAE0CE65}" dt="2023-11-27T14:14:56.590" v="0" actId="20577"/>
        <pc:sldMkLst>
          <pc:docMk/>
          <pc:sldMk cId="0" sldId="270"/>
        </pc:sldMkLst>
        <pc:spChg chg="mod">
          <ac:chgData name="Micke Malm" userId="S::micke.malm@tapio.fi::60712f9e-cb0f-473f-9602-a6564126e4f1" providerId="AD" clId="Web-{20D9522E-061D-49CA-A0AB-4919DAE0CE65}" dt="2023-11-27T14:14:56.590" v="0" actId="20577"/>
          <ac:spMkLst>
            <pc:docMk/>
            <pc:sldMk cId="0" sldId="270"/>
            <ac:spMk id="453" creationId="{00000000-0000-0000-0000-000000000000}"/>
          </ac:spMkLst>
        </pc:spChg>
      </pc:sldChg>
    </pc:docChg>
  </pc:docChgLst>
  <pc:docChgLst>
    <pc:chgData name="Micke Malm" userId="S::micke.malm@tapio.fi::60712f9e-cb0f-473f-9602-a6564126e4f1" providerId="AD" clId="Web-{D7849870-3069-457E-B5AD-B35F93FF93BF}"/>
    <pc:docChg chg="modSld">
      <pc:chgData name="Micke Malm" userId="S::micke.malm@tapio.fi::60712f9e-cb0f-473f-9602-a6564126e4f1" providerId="AD" clId="Web-{D7849870-3069-457E-B5AD-B35F93FF93BF}" dt="2023-11-27T14:08:25.853" v="5" actId="14100"/>
      <pc:docMkLst>
        <pc:docMk/>
      </pc:docMkLst>
      <pc:sldChg chg="modSp">
        <pc:chgData name="Micke Malm" userId="S::micke.malm@tapio.fi::60712f9e-cb0f-473f-9602-a6564126e4f1" providerId="AD" clId="Web-{D7849870-3069-457E-B5AD-B35F93FF93BF}" dt="2023-11-27T14:07:48.852" v="0" actId="14100"/>
        <pc:sldMkLst>
          <pc:docMk/>
          <pc:sldMk cId="2578652118" sldId="288"/>
        </pc:sldMkLst>
        <pc:spChg chg="mod">
          <ac:chgData name="Micke Malm" userId="S::micke.malm@tapio.fi::60712f9e-cb0f-473f-9602-a6564126e4f1" providerId="AD" clId="Web-{D7849870-3069-457E-B5AD-B35F93FF93BF}" dt="2023-11-27T14:07:48.852" v="0" actId="14100"/>
          <ac:spMkLst>
            <pc:docMk/>
            <pc:sldMk cId="2578652118" sldId="288"/>
            <ac:spMk id="7" creationId="{09E50AD8-6C52-289A-6A99-A2E0865873EA}"/>
          </ac:spMkLst>
        </pc:spChg>
      </pc:sldChg>
      <pc:sldChg chg="modSp">
        <pc:chgData name="Micke Malm" userId="S::micke.malm@tapio.fi::60712f9e-cb0f-473f-9602-a6564126e4f1" providerId="AD" clId="Web-{D7849870-3069-457E-B5AD-B35F93FF93BF}" dt="2023-11-27T14:08:07.118" v="2" actId="14100"/>
        <pc:sldMkLst>
          <pc:docMk/>
          <pc:sldMk cId="2399726921" sldId="289"/>
        </pc:sldMkLst>
        <pc:spChg chg="mod">
          <ac:chgData name="Micke Malm" userId="S::micke.malm@tapio.fi::60712f9e-cb0f-473f-9602-a6564126e4f1" providerId="AD" clId="Web-{D7849870-3069-457E-B5AD-B35F93FF93BF}" dt="2023-11-27T14:08:07.118" v="2" actId="14100"/>
          <ac:spMkLst>
            <pc:docMk/>
            <pc:sldMk cId="2399726921" sldId="289"/>
            <ac:spMk id="7" creationId="{F94D362D-A031-A92E-033C-089D9483F111}"/>
          </ac:spMkLst>
        </pc:spChg>
      </pc:sldChg>
      <pc:sldChg chg="modSp">
        <pc:chgData name="Micke Malm" userId="S::micke.malm@tapio.fi::60712f9e-cb0f-473f-9602-a6564126e4f1" providerId="AD" clId="Web-{D7849870-3069-457E-B5AD-B35F93FF93BF}" dt="2023-11-27T14:08:15.056" v="3" actId="14100"/>
        <pc:sldMkLst>
          <pc:docMk/>
          <pc:sldMk cId="2000531123" sldId="290"/>
        </pc:sldMkLst>
        <pc:spChg chg="mod">
          <ac:chgData name="Micke Malm" userId="S::micke.malm@tapio.fi::60712f9e-cb0f-473f-9602-a6564126e4f1" providerId="AD" clId="Web-{D7849870-3069-457E-B5AD-B35F93FF93BF}" dt="2023-11-27T14:08:15.056" v="3" actId="14100"/>
          <ac:spMkLst>
            <pc:docMk/>
            <pc:sldMk cId="2000531123" sldId="290"/>
            <ac:spMk id="7" creationId="{13DBC005-3447-36A3-4898-743DAC78A386}"/>
          </ac:spMkLst>
        </pc:spChg>
      </pc:sldChg>
      <pc:sldChg chg="modSp">
        <pc:chgData name="Micke Malm" userId="S::micke.malm@tapio.fi::60712f9e-cb0f-473f-9602-a6564126e4f1" providerId="AD" clId="Web-{D7849870-3069-457E-B5AD-B35F93FF93BF}" dt="2023-11-27T14:08:20.837" v="4" actId="14100"/>
        <pc:sldMkLst>
          <pc:docMk/>
          <pc:sldMk cId="4254813923" sldId="291"/>
        </pc:sldMkLst>
        <pc:spChg chg="mod">
          <ac:chgData name="Micke Malm" userId="S::micke.malm@tapio.fi::60712f9e-cb0f-473f-9602-a6564126e4f1" providerId="AD" clId="Web-{D7849870-3069-457E-B5AD-B35F93FF93BF}" dt="2023-11-27T14:08:20.837" v="4" actId="14100"/>
          <ac:spMkLst>
            <pc:docMk/>
            <pc:sldMk cId="4254813923" sldId="291"/>
            <ac:spMk id="7" creationId="{514B2DD5-7437-1231-3EA4-6FB47E1399ED}"/>
          </ac:spMkLst>
        </pc:spChg>
      </pc:sldChg>
      <pc:sldChg chg="modSp">
        <pc:chgData name="Micke Malm" userId="S::micke.malm@tapio.fi::60712f9e-cb0f-473f-9602-a6564126e4f1" providerId="AD" clId="Web-{D7849870-3069-457E-B5AD-B35F93FF93BF}" dt="2023-11-27T14:08:25.853" v="5" actId="14100"/>
        <pc:sldMkLst>
          <pc:docMk/>
          <pc:sldMk cId="3019183135" sldId="292"/>
        </pc:sldMkLst>
        <pc:spChg chg="mod">
          <ac:chgData name="Micke Malm" userId="S::micke.malm@tapio.fi::60712f9e-cb0f-473f-9602-a6564126e4f1" providerId="AD" clId="Web-{D7849870-3069-457E-B5AD-B35F93FF93BF}" dt="2023-11-27T14:08:25.853" v="5" actId="14100"/>
          <ac:spMkLst>
            <pc:docMk/>
            <pc:sldMk cId="3019183135" sldId="292"/>
            <ac:spMk id="7" creationId="{2980D14A-2799-047C-B411-D435085A05F1}"/>
          </ac:spMkLst>
        </pc:spChg>
      </pc:sldChg>
      <pc:sldChg chg="modSp">
        <pc:chgData name="Micke Malm" userId="S::micke.malm@tapio.fi::60712f9e-cb0f-473f-9602-a6564126e4f1" providerId="AD" clId="Web-{D7849870-3069-457E-B5AD-B35F93FF93BF}" dt="2023-11-27T14:07:58.196" v="1" actId="14100"/>
        <pc:sldMkLst>
          <pc:docMk/>
          <pc:sldMk cId="3126815121" sldId="294"/>
        </pc:sldMkLst>
        <pc:spChg chg="mod">
          <ac:chgData name="Micke Malm" userId="S::micke.malm@tapio.fi::60712f9e-cb0f-473f-9602-a6564126e4f1" providerId="AD" clId="Web-{D7849870-3069-457E-B5AD-B35F93FF93BF}" dt="2023-11-27T14:07:58.196" v="1" actId="14100"/>
          <ac:spMkLst>
            <pc:docMk/>
            <pc:sldMk cId="3126815121" sldId="294"/>
            <ac:spMk id="6" creationId="{F7FB469D-87FA-3F88-C7F7-49177D4B0666}"/>
          </ac:spMkLst>
        </pc:spChg>
      </pc:sldChg>
    </pc:docChg>
  </pc:docChgLst>
  <pc:docChgLst>
    <pc:chgData name="Varpu Kuutti" userId="63cb2937-d671-4e38-a4fb-6b1ebee36de9" providerId="ADAL" clId="{7B39842F-298A-4209-8275-B1E27C788CD5}"/>
    <pc:docChg chg="custSel modSld">
      <pc:chgData name="Varpu Kuutti" userId="63cb2937-d671-4e38-a4fb-6b1ebee36de9" providerId="ADAL" clId="{7B39842F-298A-4209-8275-B1E27C788CD5}" dt="2023-11-27T10:21:44.545" v="279" actId="15"/>
      <pc:docMkLst>
        <pc:docMk/>
      </pc:docMkLst>
      <pc:sldChg chg="modCm">
        <pc:chgData name="Varpu Kuutti" userId="63cb2937-d671-4e38-a4fb-6b1ebee36de9" providerId="ADAL" clId="{7B39842F-298A-4209-8275-B1E27C788CD5}" dt="2023-11-27T09:27:27.115" v="1"/>
        <pc:sldMkLst>
          <pc:docMk/>
          <pc:sldMk cId="0" sldId="258"/>
        </pc:sldMkLst>
      </pc:sldChg>
      <pc:sldChg chg="addCm modCm">
        <pc:chgData name="Varpu Kuutti" userId="63cb2937-d671-4e38-a4fb-6b1ebee36de9" providerId="ADAL" clId="{7B39842F-298A-4209-8275-B1E27C788CD5}" dt="2023-11-27T09:55:38.016" v="3"/>
        <pc:sldMkLst>
          <pc:docMk/>
          <pc:sldMk cId="0" sldId="263"/>
        </pc:sldMkLst>
      </pc:sldChg>
      <pc:sldChg chg="addCm modCm">
        <pc:chgData name="Varpu Kuutti" userId="63cb2937-d671-4e38-a4fb-6b1ebee36de9" providerId="ADAL" clId="{7B39842F-298A-4209-8275-B1E27C788CD5}" dt="2023-11-27T09:59:39.143" v="6"/>
        <pc:sldMkLst>
          <pc:docMk/>
          <pc:sldMk cId="0" sldId="264"/>
        </pc:sldMkLst>
      </pc:sldChg>
      <pc:sldChg chg="modSp addCm modCm">
        <pc:chgData name="Varpu Kuutti" userId="63cb2937-d671-4e38-a4fb-6b1ebee36de9" providerId="ADAL" clId="{7B39842F-298A-4209-8275-B1E27C788CD5}" dt="2023-11-27T10:02:05.789" v="10"/>
        <pc:sldMkLst>
          <pc:docMk/>
          <pc:sldMk cId="0" sldId="265"/>
        </pc:sldMkLst>
        <pc:spChg chg="mod">
          <ac:chgData name="Varpu Kuutti" userId="63cb2937-d671-4e38-a4fb-6b1ebee36de9" providerId="ADAL" clId="{7B39842F-298A-4209-8275-B1E27C788CD5}" dt="2023-11-27T10:02:05.789" v="10"/>
          <ac:spMkLst>
            <pc:docMk/>
            <pc:sldMk cId="0" sldId="265"/>
            <ac:spMk id="407" creationId="{00000000-0000-0000-0000-000000000000}"/>
          </ac:spMkLst>
        </pc:spChg>
      </pc:sldChg>
      <pc:sldChg chg="modSp">
        <pc:chgData name="Varpu Kuutti" userId="63cb2937-d671-4e38-a4fb-6b1ebee36de9" providerId="ADAL" clId="{7B39842F-298A-4209-8275-B1E27C788CD5}" dt="2023-11-27T10:05:04.787" v="113" actId="20577"/>
        <pc:sldMkLst>
          <pc:docMk/>
          <pc:sldMk cId="0" sldId="266"/>
        </pc:sldMkLst>
        <pc:spChg chg="mod">
          <ac:chgData name="Varpu Kuutti" userId="63cb2937-d671-4e38-a4fb-6b1ebee36de9" providerId="ADAL" clId="{7B39842F-298A-4209-8275-B1E27C788CD5}" dt="2023-11-27T10:05:04.787" v="113" actId="20577"/>
          <ac:spMkLst>
            <pc:docMk/>
            <pc:sldMk cId="0" sldId="266"/>
            <ac:spMk id="414" creationId="{00000000-0000-0000-0000-000000000000}"/>
          </ac:spMkLst>
        </pc:spChg>
      </pc:sldChg>
      <pc:sldChg chg="modSp addCm modCm">
        <pc:chgData name="Varpu Kuutti" userId="63cb2937-d671-4e38-a4fb-6b1ebee36de9" providerId="ADAL" clId="{7B39842F-298A-4209-8275-B1E27C788CD5}" dt="2023-11-27T10:09:17.126" v="137" actId="20577"/>
        <pc:sldMkLst>
          <pc:docMk/>
          <pc:sldMk cId="0" sldId="270"/>
        </pc:sldMkLst>
        <pc:spChg chg="mod">
          <ac:chgData name="Varpu Kuutti" userId="63cb2937-d671-4e38-a4fb-6b1ebee36de9" providerId="ADAL" clId="{7B39842F-298A-4209-8275-B1E27C788CD5}" dt="2023-11-27T10:09:17.126" v="137" actId="20577"/>
          <ac:spMkLst>
            <pc:docMk/>
            <pc:sldMk cId="0" sldId="270"/>
            <ac:spMk id="453" creationId="{00000000-0000-0000-0000-000000000000}"/>
          </ac:spMkLst>
        </pc:spChg>
      </pc:sldChg>
      <pc:sldChg chg="modSp">
        <pc:chgData name="Varpu Kuutti" userId="63cb2937-d671-4e38-a4fb-6b1ebee36de9" providerId="ADAL" clId="{7B39842F-298A-4209-8275-B1E27C788CD5}" dt="2023-11-27T10:07:54.880" v="125" actId="20577"/>
        <pc:sldMkLst>
          <pc:docMk/>
          <pc:sldMk cId="0" sldId="271"/>
        </pc:sldMkLst>
        <pc:spChg chg="mod">
          <ac:chgData name="Varpu Kuutti" userId="63cb2937-d671-4e38-a4fb-6b1ebee36de9" providerId="ADAL" clId="{7B39842F-298A-4209-8275-B1E27C788CD5}" dt="2023-11-27T10:07:54.880" v="125" actId="20577"/>
          <ac:spMkLst>
            <pc:docMk/>
            <pc:sldMk cId="0" sldId="271"/>
            <ac:spMk id="460" creationId="{00000000-0000-0000-0000-000000000000}"/>
          </ac:spMkLst>
        </pc:spChg>
      </pc:sldChg>
      <pc:sldChg chg="modSp addCm modCm">
        <pc:chgData name="Varpu Kuutti" userId="63cb2937-d671-4e38-a4fb-6b1ebee36de9" providerId="ADAL" clId="{7B39842F-298A-4209-8275-B1E27C788CD5}" dt="2023-11-27T10:21:44.545" v="279" actId="15"/>
        <pc:sldMkLst>
          <pc:docMk/>
          <pc:sldMk cId="0" sldId="274"/>
        </pc:sldMkLst>
        <pc:spChg chg="mod">
          <ac:chgData name="Varpu Kuutti" userId="63cb2937-d671-4e38-a4fb-6b1ebee36de9" providerId="ADAL" clId="{7B39842F-298A-4209-8275-B1E27C788CD5}" dt="2023-11-27T10:21:44.545" v="279" actId="15"/>
          <ac:spMkLst>
            <pc:docMk/>
            <pc:sldMk cId="0" sldId="274"/>
            <ac:spMk id="482" creationId="{00000000-0000-0000-0000-000000000000}"/>
          </ac:spMkLst>
        </pc:spChg>
      </pc:sldChg>
      <pc:sldChg chg="modSp">
        <pc:chgData name="Varpu Kuutti" userId="63cb2937-d671-4e38-a4fb-6b1ebee36de9" providerId="ADAL" clId="{7B39842F-298A-4209-8275-B1E27C788CD5}" dt="2023-11-27T10:11:06.784" v="234" actId="20577"/>
        <pc:sldMkLst>
          <pc:docMk/>
          <pc:sldMk cId="0" sldId="275"/>
        </pc:sldMkLst>
        <pc:spChg chg="mod">
          <ac:chgData name="Varpu Kuutti" userId="63cb2937-d671-4e38-a4fb-6b1ebee36de9" providerId="ADAL" clId="{7B39842F-298A-4209-8275-B1E27C788CD5}" dt="2023-11-27T10:11:06.784" v="234" actId="20577"/>
          <ac:spMkLst>
            <pc:docMk/>
            <pc:sldMk cId="0" sldId="275"/>
            <ac:spMk id="489" creationId="{00000000-0000-0000-0000-000000000000}"/>
          </ac:spMkLst>
        </pc:spChg>
      </pc:sldChg>
      <pc:sldChg chg="addSp modSp addCm modCm">
        <pc:chgData name="Varpu Kuutti" userId="63cb2937-d671-4e38-a4fb-6b1ebee36de9" providerId="ADAL" clId="{7B39842F-298A-4209-8275-B1E27C788CD5}" dt="2023-11-27T10:14:19.046" v="241" actId="14100"/>
        <pc:sldMkLst>
          <pc:docMk/>
          <pc:sldMk cId="2544907617" sldId="277"/>
        </pc:sldMkLst>
        <pc:picChg chg="add mod">
          <ac:chgData name="Varpu Kuutti" userId="63cb2937-d671-4e38-a4fb-6b1ebee36de9" providerId="ADAL" clId="{7B39842F-298A-4209-8275-B1E27C788CD5}" dt="2023-11-27T10:14:19.046" v="241" actId="14100"/>
          <ac:picMkLst>
            <pc:docMk/>
            <pc:sldMk cId="2544907617" sldId="277"/>
            <ac:picMk id="4" creationId="{A5CE56D9-5E00-4B9F-B9D1-10B68384E6BF}"/>
          </ac:picMkLst>
        </pc:picChg>
      </pc:sldChg>
      <pc:sldChg chg="addSp modSp addCm modCm">
        <pc:chgData name="Varpu Kuutti" userId="63cb2937-d671-4e38-a4fb-6b1ebee36de9" providerId="ADAL" clId="{7B39842F-298A-4209-8275-B1E27C788CD5}" dt="2023-11-27T10:16:20.344" v="248" actId="1589"/>
        <pc:sldMkLst>
          <pc:docMk/>
          <pc:sldMk cId="1297168659" sldId="279"/>
        </pc:sldMkLst>
        <pc:picChg chg="add mod">
          <ac:chgData name="Varpu Kuutti" userId="63cb2937-d671-4e38-a4fb-6b1ebee36de9" providerId="ADAL" clId="{7B39842F-298A-4209-8275-B1E27C788CD5}" dt="2023-11-27T10:15:50.585" v="245" actId="1076"/>
          <ac:picMkLst>
            <pc:docMk/>
            <pc:sldMk cId="1297168659" sldId="279"/>
            <ac:picMk id="4" creationId="{7C2F8357-B45E-4676-8BFA-58111AB36D59}"/>
          </ac:picMkLst>
        </pc:picChg>
      </pc:sldChg>
    </pc:docChg>
  </pc:docChgLst>
  <pc:docChgLst>
    <pc:chgData name="Asta Valamo" userId="3feaf006-aa91-46bd-b249-1e2a046da855" providerId="ADAL" clId="{B856DAFE-FD63-49CA-B98F-9018D7104B86}"/>
    <pc:docChg chg="modSld">
      <pc:chgData name="Asta Valamo" userId="3feaf006-aa91-46bd-b249-1e2a046da855" providerId="ADAL" clId="{B856DAFE-FD63-49CA-B98F-9018D7104B86}" dt="2023-12-13T12:17:43.716" v="60" actId="20577"/>
      <pc:docMkLst>
        <pc:docMk/>
      </pc:docMkLst>
      <pc:sldChg chg="modSp mod">
        <pc:chgData name="Asta Valamo" userId="3feaf006-aa91-46bd-b249-1e2a046da855" providerId="ADAL" clId="{B856DAFE-FD63-49CA-B98F-9018D7104B86}" dt="2023-12-13T12:17:43.716" v="60" actId="20577"/>
        <pc:sldMkLst>
          <pc:docMk/>
          <pc:sldMk cId="0" sldId="256"/>
        </pc:sldMkLst>
        <pc:spChg chg="mod">
          <ac:chgData name="Asta Valamo" userId="3feaf006-aa91-46bd-b249-1e2a046da855" providerId="ADAL" clId="{B856DAFE-FD63-49CA-B98F-9018D7104B86}" dt="2023-12-13T12:17:21.007" v="48" actId="20577"/>
          <ac:spMkLst>
            <pc:docMk/>
            <pc:sldMk cId="0" sldId="256"/>
            <ac:spMk id="327" creationId="{00000000-0000-0000-0000-000000000000}"/>
          </ac:spMkLst>
        </pc:spChg>
        <pc:spChg chg="mod">
          <ac:chgData name="Asta Valamo" userId="3feaf006-aa91-46bd-b249-1e2a046da855" providerId="ADAL" clId="{B856DAFE-FD63-49CA-B98F-9018D7104B86}" dt="2023-12-13T12:17:43.716" v="60" actId="20577"/>
          <ac:spMkLst>
            <pc:docMk/>
            <pc:sldMk cId="0" sldId="256"/>
            <ac:spMk id="328" creationId="{00000000-0000-0000-0000-000000000000}"/>
          </ac:spMkLst>
        </pc:spChg>
      </pc:sldChg>
    </pc:docChg>
  </pc:docChgLst>
  <pc:docChgLst>
    <pc:chgData name="Varpu Kuutti" userId="63cb2937-d671-4e38-a4fb-6b1ebee36de9" providerId="ADAL" clId="{579F0B65-0D28-4B3C-8846-401D6E2BA37B}"/>
    <pc:docChg chg="modSld">
      <pc:chgData name="Varpu Kuutti" userId="63cb2937-d671-4e38-a4fb-6b1ebee36de9" providerId="ADAL" clId="{579F0B65-0D28-4B3C-8846-401D6E2BA37B}" dt="2023-12-12T12:31:55.658" v="42" actId="404"/>
      <pc:docMkLst>
        <pc:docMk/>
      </pc:docMkLst>
      <pc:sldChg chg="addSp modSp">
        <pc:chgData name="Varpu Kuutti" userId="63cb2937-d671-4e38-a4fb-6b1ebee36de9" providerId="ADAL" clId="{579F0B65-0D28-4B3C-8846-401D6E2BA37B}" dt="2023-12-12T12:31:08.411" v="41" actId="14100"/>
        <pc:sldMkLst>
          <pc:docMk/>
          <pc:sldMk cId="0" sldId="258"/>
        </pc:sldMkLst>
        <pc:spChg chg="add mod">
          <ac:chgData name="Varpu Kuutti" userId="63cb2937-d671-4e38-a4fb-6b1ebee36de9" providerId="ADAL" clId="{579F0B65-0D28-4B3C-8846-401D6E2BA37B}" dt="2023-12-12T12:31:08.411" v="41" actId="14100"/>
          <ac:spMkLst>
            <pc:docMk/>
            <pc:sldMk cId="0" sldId="258"/>
            <ac:spMk id="12" creationId="{ABCD9952-5E89-4399-84D9-2268740BC2E1}"/>
          </ac:spMkLst>
        </pc:spChg>
        <pc:spChg chg="mod">
          <ac:chgData name="Varpu Kuutti" userId="63cb2937-d671-4e38-a4fb-6b1ebee36de9" providerId="ADAL" clId="{579F0B65-0D28-4B3C-8846-401D6E2BA37B}" dt="2023-12-12T12:30:06.696" v="0" actId="1076"/>
          <ac:spMkLst>
            <pc:docMk/>
            <pc:sldMk cId="0" sldId="258"/>
            <ac:spMk id="349" creationId="{00000000-0000-0000-0000-000000000000}"/>
          </ac:spMkLst>
        </pc:spChg>
        <pc:picChg chg="add mod">
          <ac:chgData name="Varpu Kuutti" userId="63cb2937-d671-4e38-a4fb-6b1ebee36de9" providerId="ADAL" clId="{579F0B65-0D28-4B3C-8846-401D6E2BA37B}" dt="2023-12-12T12:30:46.974" v="9" actId="1076"/>
          <ac:picMkLst>
            <pc:docMk/>
            <pc:sldMk cId="0" sldId="258"/>
            <ac:picMk id="2" creationId="{50250CCF-86F2-4AB2-BED5-D512EA9384FE}"/>
          </ac:picMkLst>
        </pc:picChg>
        <pc:picChg chg="mod modCrop">
          <ac:chgData name="Varpu Kuutti" userId="63cb2937-d671-4e38-a4fb-6b1ebee36de9" providerId="ADAL" clId="{579F0B65-0D28-4B3C-8846-401D6E2BA37B}" dt="2023-12-12T12:30:42.603" v="8" actId="1076"/>
          <ac:picMkLst>
            <pc:docMk/>
            <pc:sldMk cId="0" sldId="258"/>
            <ac:picMk id="345" creationId="{00000000-0000-0000-0000-000000000000}"/>
          </ac:picMkLst>
        </pc:picChg>
      </pc:sldChg>
      <pc:sldChg chg="modSp">
        <pc:chgData name="Varpu Kuutti" userId="63cb2937-d671-4e38-a4fb-6b1ebee36de9" providerId="ADAL" clId="{579F0B65-0D28-4B3C-8846-401D6E2BA37B}" dt="2023-12-12T12:31:55.658" v="42" actId="404"/>
        <pc:sldMkLst>
          <pc:docMk/>
          <pc:sldMk cId="0" sldId="271"/>
        </pc:sldMkLst>
        <pc:spChg chg="mod">
          <ac:chgData name="Varpu Kuutti" userId="63cb2937-d671-4e38-a4fb-6b1ebee36de9" providerId="ADAL" clId="{579F0B65-0D28-4B3C-8846-401D6E2BA37B}" dt="2023-12-12T12:31:55.658" v="42" actId="404"/>
          <ac:spMkLst>
            <pc:docMk/>
            <pc:sldMk cId="0" sldId="271"/>
            <ac:spMk id="460" creationId="{00000000-0000-0000-0000-000000000000}"/>
          </ac:spMkLst>
        </pc:spChg>
      </pc:sldChg>
    </pc:docChg>
  </pc:docChgLst>
  <pc:docChgLst>
    <pc:chgData name="Varpu Kuutti" userId="63cb2937-d671-4e38-a4fb-6b1ebee36de9" providerId="ADAL" clId="{82DEA1F7-FEF3-4519-989D-28E48E259626}"/>
    <pc:docChg chg="modSld">
      <pc:chgData name="Varpu Kuutti" userId="63cb2937-d671-4e38-a4fb-6b1ebee36de9" providerId="ADAL" clId="{82DEA1F7-FEF3-4519-989D-28E48E259626}" dt="2023-11-28T06:29:21.037" v="7" actId="20577"/>
      <pc:docMkLst>
        <pc:docMk/>
      </pc:docMkLst>
      <pc:sldChg chg="modSp">
        <pc:chgData name="Varpu Kuutti" userId="63cb2937-d671-4e38-a4fb-6b1ebee36de9" providerId="ADAL" clId="{82DEA1F7-FEF3-4519-989D-28E48E259626}" dt="2023-11-28T06:29:21.037" v="7" actId="20577"/>
        <pc:sldMkLst>
          <pc:docMk/>
          <pc:sldMk cId="0" sldId="275"/>
        </pc:sldMkLst>
        <pc:spChg chg="mod">
          <ac:chgData name="Varpu Kuutti" userId="63cb2937-d671-4e38-a4fb-6b1ebee36de9" providerId="ADAL" clId="{82DEA1F7-FEF3-4519-989D-28E48E259626}" dt="2023-11-28T06:29:21.037" v="7" actId="20577"/>
          <ac:spMkLst>
            <pc:docMk/>
            <pc:sldMk cId="0" sldId="275"/>
            <ac:spMk id="489" creationId="{00000000-0000-0000-0000-000000000000}"/>
          </ac:spMkLst>
        </pc:spChg>
      </pc:sldChg>
    </pc:docChg>
  </pc:docChgLst>
  <pc:docChgLst>
    <pc:chgData name="Varpu Kuutti" userId="63cb2937-d671-4e38-a4fb-6b1ebee36de9" providerId="ADAL" clId="{80B730CE-3688-4F5E-9F6A-EA635160A189}"/>
    <pc:docChg chg="custSel">
      <pc:chgData name="Varpu Kuutti" userId="63cb2937-d671-4e38-a4fb-6b1ebee36de9" providerId="ADAL" clId="{80B730CE-3688-4F5E-9F6A-EA635160A189}" dt="2023-11-22T07:31:13.853" v="1" actId="1589"/>
      <pc:docMkLst>
        <pc:docMk/>
      </pc:docMkLst>
      <pc:sldChg chg="addCm">
        <pc:chgData name="Varpu Kuutti" userId="63cb2937-d671-4e38-a4fb-6b1ebee36de9" providerId="ADAL" clId="{80B730CE-3688-4F5E-9F6A-EA635160A189}" dt="2023-11-22T07:30:41.667" v="0" actId="1589"/>
        <pc:sldMkLst>
          <pc:docMk/>
          <pc:sldMk cId="0" sldId="256"/>
        </pc:sldMkLst>
      </pc:sldChg>
      <pc:sldChg chg="addCm">
        <pc:chgData name="Varpu Kuutti" userId="63cb2937-d671-4e38-a4fb-6b1ebee36de9" providerId="ADAL" clId="{80B730CE-3688-4F5E-9F6A-EA635160A189}" dt="2023-11-22T07:31:13.853" v="1" actId="1589"/>
        <pc:sldMkLst>
          <pc:docMk/>
          <pc:sldMk cId="0" sldId="271"/>
        </pc:sldMkLst>
      </pc:sldChg>
    </pc:docChg>
  </pc:docChgLst>
  <pc:docChgLst>
    <pc:chgData name="Micke Malm" userId="60712f9e-cb0f-473f-9602-a6564126e4f1" providerId="ADAL" clId="{DCA6EF49-E48B-4963-A10C-E78E8F724A9F}"/>
    <pc:docChg chg="modSld">
      <pc:chgData name="Micke Malm" userId="60712f9e-cb0f-473f-9602-a6564126e4f1" providerId="ADAL" clId="{DCA6EF49-E48B-4963-A10C-E78E8F724A9F}" dt="2023-11-23T10:10:54.432" v="1"/>
      <pc:docMkLst>
        <pc:docMk/>
      </pc:docMkLst>
      <pc:sldChg chg="modCm">
        <pc:chgData name="Micke Malm" userId="60712f9e-cb0f-473f-9602-a6564126e4f1" providerId="ADAL" clId="{DCA6EF49-E48B-4963-A10C-E78E8F724A9F}" dt="2023-11-23T10:10:54.432" v="1"/>
        <pc:sldMkLst>
          <pc:docMk/>
          <pc:sldMk cId="0" sldId="258"/>
        </pc:sldMkLst>
      </pc:sldChg>
    </pc:docChg>
  </pc:docChgLst>
  <pc:docChgLst>
    <pc:chgData name="Micke Malm" userId="S::micke.malm@tapio.fi::60712f9e-cb0f-473f-9602-a6564126e4f1" providerId="AD" clId="Web-{839B6208-CB95-4E03-B544-813EE98AB41A}"/>
    <pc:docChg chg="modSld">
      <pc:chgData name="Micke Malm" userId="S::micke.malm@tapio.fi::60712f9e-cb0f-473f-9602-a6564126e4f1" providerId="AD" clId="Web-{839B6208-CB95-4E03-B544-813EE98AB41A}" dt="2023-11-27T10:28:57.159" v="11" actId="20577"/>
      <pc:docMkLst>
        <pc:docMk/>
      </pc:docMkLst>
      <pc:sldChg chg="modSp">
        <pc:chgData name="Micke Malm" userId="S::micke.malm@tapio.fi::60712f9e-cb0f-473f-9602-a6564126e4f1" providerId="AD" clId="Web-{839B6208-CB95-4E03-B544-813EE98AB41A}" dt="2023-11-27T10:28:57.159" v="11" actId="20577"/>
        <pc:sldMkLst>
          <pc:docMk/>
          <pc:sldMk cId="0" sldId="258"/>
        </pc:sldMkLst>
        <pc:spChg chg="mod">
          <ac:chgData name="Micke Malm" userId="S::micke.malm@tapio.fi::60712f9e-cb0f-473f-9602-a6564126e4f1" providerId="AD" clId="Web-{839B6208-CB95-4E03-B544-813EE98AB41A}" dt="2023-11-27T10:28:57.159" v="11" actId="20577"/>
          <ac:spMkLst>
            <pc:docMk/>
            <pc:sldMk cId="0" sldId="258"/>
            <ac:spMk id="348" creationId="{00000000-0000-0000-0000-000000000000}"/>
          </ac:spMkLst>
        </pc:spChg>
      </pc:sldChg>
    </pc:docChg>
  </pc:docChgLst>
  <pc:docChgLst>
    <pc:chgData name="Micke Malm" userId="60712f9e-cb0f-473f-9602-a6564126e4f1" providerId="ADAL" clId="{537D06C7-714F-4E7F-9620-8A093ED45830}"/>
    <pc:docChg chg="undo redo custSel addSld delSld modSld sldOrd">
      <pc:chgData name="Micke Malm" userId="60712f9e-cb0f-473f-9602-a6564126e4f1" providerId="ADAL" clId="{537D06C7-714F-4E7F-9620-8A093ED45830}" dt="2023-11-27T13:51:41.196" v="3472" actId="404"/>
      <pc:docMkLst>
        <pc:docMk/>
      </pc:docMkLst>
      <pc:sldChg chg="addSp delSp modSp delCm">
        <pc:chgData name="Micke Malm" userId="60712f9e-cb0f-473f-9602-a6564126e4f1" providerId="ADAL" clId="{537D06C7-714F-4E7F-9620-8A093ED45830}" dt="2023-11-27T13:37:00.058" v="3205" actId="1076"/>
        <pc:sldMkLst>
          <pc:docMk/>
          <pc:sldMk cId="0" sldId="256"/>
        </pc:sldMkLst>
        <pc:picChg chg="add del mod ord">
          <ac:chgData name="Micke Malm" userId="60712f9e-cb0f-473f-9602-a6564126e4f1" providerId="ADAL" clId="{537D06C7-714F-4E7F-9620-8A093ED45830}" dt="2023-11-27T13:32:29.106" v="3164"/>
          <ac:picMkLst>
            <pc:docMk/>
            <pc:sldMk cId="0" sldId="256"/>
            <ac:picMk id="2" creationId="{D617891F-BC68-4EE6-A018-46ABB876D0DD}"/>
          </ac:picMkLst>
        </pc:picChg>
        <pc:picChg chg="add mod">
          <ac:chgData name="Micke Malm" userId="60712f9e-cb0f-473f-9602-a6564126e4f1" providerId="ADAL" clId="{537D06C7-714F-4E7F-9620-8A093ED45830}" dt="2023-11-27T13:37:00.058" v="3205" actId="1076"/>
          <ac:picMkLst>
            <pc:docMk/>
            <pc:sldMk cId="0" sldId="256"/>
            <ac:picMk id="6" creationId="{BF9684EB-0A8C-4123-BE52-80C329EE171D}"/>
          </ac:picMkLst>
        </pc:picChg>
      </pc:sldChg>
      <pc:sldChg chg="addSp delSp modSp">
        <pc:chgData name="Micke Malm" userId="60712f9e-cb0f-473f-9602-a6564126e4f1" providerId="ADAL" clId="{537D06C7-714F-4E7F-9620-8A093ED45830}" dt="2023-11-27T13:37:17.560" v="3207" actId="478"/>
        <pc:sldMkLst>
          <pc:docMk/>
          <pc:sldMk cId="0" sldId="257"/>
        </pc:sldMkLst>
        <pc:spChg chg="mod">
          <ac:chgData name="Micke Malm" userId="60712f9e-cb0f-473f-9602-a6564126e4f1" providerId="ADAL" clId="{537D06C7-714F-4E7F-9620-8A093ED45830}" dt="2023-11-27T10:35:56.345" v="39" actId="20577"/>
          <ac:spMkLst>
            <pc:docMk/>
            <pc:sldMk cId="0" sldId="257"/>
            <ac:spMk id="335" creationId="{00000000-0000-0000-0000-000000000000}"/>
          </ac:spMkLst>
        </pc:spChg>
        <pc:picChg chg="add del mod ord">
          <ac:chgData name="Micke Malm" userId="60712f9e-cb0f-473f-9602-a6564126e4f1" providerId="ADAL" clId="{537D06C7-714F-4E7F-9620-8A093ED45830}" dt="2023-11-27T13:37:17.560" v="3207" actId="478"/>
          <ac:picMkLst>
            <pc:docMk/>
            <pc:sldMk cId="0" sldId="257"/>
            <ac:picMk id="5" creationId="{A9FF07B0-A481-44CD-BB4F-3941ED6D1D91}"/>
          </ac:picMkLst>
        </pc:picChg>
      </pc:sldChg>
      <pc:sldChg chg="delCm">
        <pc:chgData name="Micke Malm" userId="60712f9e-cb0f-473f-9602-a6564126e4f1" providerId="ADAL" clId="{537D06C7-714F-4E7F-9620-8A093ED45830}" dt="2023-11-27T10:31:45.652" v="2" actId="1592"/>
        <pc:sldMkLst>
          <pc:docMk/>
          <pc:sldMk cId="0" sldId="258"/>
        </pc:sldMkLst>
      </pc:sldChg>
      <pc:sldChg chg="modSp">
        <pc:chgData name="Micke Malm" userId="60712f9e-cb0f-473f-9602-a6564126e4f1" providerId="ADAL" clId="{537D06C7-714F-4E7F-9620-8A093ED45830}" dt="2023-11-27T12:12:17.062" v="1017" actId="1076"/>
        <pc:sldMkLst>
          <pc:docMk/>
          <pc:sldMk cId="0" sldId="262"/>
        </pc:sldMkLst>
        <pc:spChg chg="mod">
          <ac:chgData name="Micke Malm" userId="60712f9e-cb0f-473f-9602-a6564126e4f1" providerId="ADAL" clId="{537D06C7-714F-4E7F-9620-8A093ED45830}" dt="2023-11-27T12:12:01.534" v="1015" actId="20577"/>
          <ac:spMkLst>
            <pc:docMk/>
            <pc:sldMk cId="0" sldId="262"/>
            <ac:spMk id="380" creationId="{00000000-0000-0000-0000-000000000000}"/>
          </ac:spMkLst>
        </pc:spChg>
        <pc:spChg chg="mod">
          <ac:chgData name="Micke Malm" userId="60712f9e-cb0f-473f-9602-a6564126e4f1" providerId="ADAL" clId="{537D06C7-714F-4E7F-9620-8A093ED45830}" dt="2023-11-27T12:12:12.555" v="1016" actId="1076"/>
          <ac:spMkLst>
            <pc:docMk/>
            <pc:sldMk cId="0" sldId="262"/>
            <ac:spMk id="381" creationId="{00000000-0000-0000-0000-000000000000}"/>
          </ac:spMkLst>
        </pc:spChg>
        <pc:spChg chg="mod">
          <ac:chgData name="Micke Malm" userId="60712f9e-cb0f-473f-9602-a6564126e4f1" providerId="ADAL" clId="{537D06C7-714F-4E7F-9620-8A093ED45830}" dt="2023-11-27T12:12:17.062" v="1017" actId="1076"/>
          <ac:spMkLst>
            <pc:docMk/>
            <pc:sldMk cId="0" sldId="262"/>
            <ac:spMk id="382" creationId="{00000000-0000-0000-0000-000000000000}"/>
          </ac:spMkLst>
        </pc:spChg>
      </pc:sldChg>
      <pc:sldChg chg="addSp delSp modSp addCm delCm">
        <pc:chgData name="Micke Malm" userId="60712f9e-cb0f-473f-9602-a6564126e4f1" providerId="ADAL" clId="{537D06C7-714F-4E7F-9620-8A093ED45830}" dt="2023-11-27T12:14:53.239" v="1045" actId="1076"/>
        <pc:sldMkLst>
          <pc:docMk/>
          <pc:sldMk cId="0" sldId="263"/>
        </pc:sldMkLst>
        <pc:spChg chg="add del mod">
          <ac:chgData name="Micke Malm" userId="60712f9e-cb0f-473f-9602-a6564126e4f1" providerId="ADAL" clId="{537D06C7-714F-4E7F-9620-8A093ED45830}" dt="2023-11-27T11:19:28.321" v="45" actId="478"/>
          <ac:spMkLst>
            <pc:docMk/>
            <pc:sldMk cId="0" sldId="263"/>
            <ac:spMk id="4" creationId="{09AB2EF1-881D-43B9-9811-EC6428526837}"/>
          </ac:spMkLst>
        </pc:spChg>
        <pc:spChg chg="add mod">
          <ac:chgData name="Micke Malm" userId="60712f9e-cb0f-473f-9602-a6564126e4f1" providerId="ADAL" clId="{537D06C7-714F-4E7F-9620-8A093ED45830}" dt="2023-11-27T12:14:53.239" v="1045" actId="1076"/>
          <ac:spMkLst>
            <pc:docMk/>
            <pc:sldMk cId="0" sldId="263"/>
            <ac:spMk id="5" creationId="{E398B653-C7EC-4841-AF1B-F7715BF9F869}"/>
          </ac:spMkLst>
        </pc:spChg>
        <pc:spChg chg="mod">
          <ac:chgData name="Micke Malm" userId="60712f9e-cb0f-473f-9602-a6564126e4f1" providerId="ADAL" clId="{537D06C7-714F-4E7F-9620-8A093ED45830}" dt="2023-11-27T12:14:32.712" v="1042" actId="404"/>
          <ac:spMkLst>
            <pc:docMk/>
            <pc:sldMk cId="0" sldId="263"/>
            <ac:spMk id="388" creationId="{00000000-0000-0000-0000-000000000000}"/>
          </ac:spMkLst>
        </pc:spChg>
        <pc:spChg chg="mod">
          <ac:chgData name="Micke Malm" userId="60712f9e-cb0f-473f-9602-a6564126e4f1" providerId="ADAL" clId="{537D06C7-714F-4E7F-9620-8A093ED45830}" dt="2023-11-27T12:14:45.440" v="1043" actId="1076"/>
          <ac:spMkLst>
            <pc:docMk/>
            <pc:sldMk cId="0" sldId="263"/>
            <ac:spMk id="389" creationId="{00000000-0000-0000-0000-000000000000}"/>
          </ac:spMkLst>
        </pc:spChg>
        <pc:spChg chg="del">
          <ac:chgData name="Micke Malm" userId="60712f9e-cb0f-473f-9602-a6564126e4f1" providerId="ADAL" clId="{537D06C7-714F-4E7F-9620-8A093ED45830}" dt="2023-11-27T11:19:06.145" v="42" actId="478"/>
          <ac:spMkLst>
            <pc:docMk/>
            <pc:sldMk cId="0" sldId="263"/>
            <ac:spMk id="390" creationId="{00000000-0000-0000-0000-000000000000}"/>
          </ac:spMkLst>
        </pc:spChg>
        <pc:picChg chg="add mod">
          <ac:chgData name="Micke Malm" userId="60712f9e-cb0f-473f-9602-a6564126e4f1" providerId="ADAL" clId="{537D06C7-714F-4E7F-9620-8A093ED45830}" dt="2023-11-27T12:14:48.680" v="1044" actId="1076"/>
          <ac:picMkLst>
            <pc:docMk/>
            <pc:sldMk cId="0" sldId="263"/>
            <ac:picMk id="2" creationId="{ADA9361D-BEC7-4DBB-AD8F-DC07B5E691E4}"/>
          </ac:picMkLst>
        </pc:picChg>
      </pc:sldChg>
      <pc:sldChg chg="ord delCm">
        <pc:chgData name="Micke Malm" userId="60712f9e-cb0f-473f-9602-a6564126e4f1" providerId="ADAL" clId="{537D06C7-714F-4E7F-9620-8A093ED45830}" dt="2023-11-27T12:20:52.671" v="1089"/>
        <pc:sldMkLst>
          <pc:docMk/>
          <pc:sldMk cId="0" sldId="264"/>
        </pc:sldMkLst>
      </pc:sldChg>
      <pc:sldChg chg="modSp ord delCm modCm">
        <pc:chgData name="Micke Malm" userId="60712f9e-cb0f-473f-9602-a6564126e4f1" providerId="ADAL" clId="{537D06C7-714F-4E7F-9620-8A093ED45830}" dt="2023-11-27T12:21:00.542" v="1090"/>
        <pc:sldMkLst>
          <pc:docMk/>
          <pc:sldMk cId="0" sldId="265"/>
        </pc:sldMkLst>
        <pc:spChg chg="mod">
          <ac:chgData name="Micke Malm" userId="60712f9e-cb0f-473f-9602-a6564126e4f1" providerId="ADAL" clId="{537D06C7-714F-4E7F-9620-8A093ED45830}" dt="2023-11-27T11:40:27.881" v="670" actId="404"/>
          <ac:spMkLst>
            <pc:docMk/>
            <pc:sldMk cId="0" sldId="265"/>
            <ac:spMk id="407" creationId="{00000000-0000-0000-0000-000000000000}"/>
          </ac:spMkLst>
        </pc:spChg>
      </pc:sldChg>
      <pc:sldChg chg="modSp ord">
        <pc:chgData name="Micke Malm" userId="60712f9e-cb0f-473f-9602-a6564126e4f1" providerId="ADAL" clId="{537D06C7-714F-4E7F-9620-8A093ED45830}" dt="2023-11-27T12:14:15.357" v="1034" actId="1076"/>
        <pc:sldMkLst>
          <pc:docMk/>
          <pc:sldMk cId="0" sldId="266"/>
        </pc:sldMkLst>
        <pc:spChg chg="mod">
          <ac:chgData name="Micke Malm" userId="60712f9e-cb0f-473f-9602-a6564126e4f1" providerId="ADAL" clId="{537D06C7-714F-4E7F-9620-8A093ED45830}" dt="2023-11-27T12:12:36.356" v="1025" actId="404"/>
          <ac:spMkLst>
            <pc:docMk/>
            <pc:sldMk cId="0" sldId="266"/>
            <ac:spMk id="413" creationId="{00000000-0000-0000-0000-000000000000}"/>
          </ac:spMkLst>
        </pc:spChg>
        <pc:spChg chg="mod">
          <ac:chgData name="Micke Malm" userId="60712f9e-cb0f-473f-9602-a6564126e4f1" providerId="ADAL" clId="{537D06C7-714F-4E7F-9620-8A093ED45830}" dt="2023-11-27T12:13:56.190" v="1031" actId="14100"/>
          <ac:spMkLst>
            <pc:docMk/>
            <pc:sldMk cId="0" sldId="266"/>
            <ac:spMk id="414" creationId="{00000000-0000-0000-0000-000000000000}"/>
          </ac:spMkLst>
        </pc:spChg>
        <pc:spChg chg="mod">
          <ac:chgData name="Micke Malm" userId="60712f9e-cb0f-473f-9602-a6564126e4f1" providerId="ADAL" clId="{537D06C7-714F-4E7F-9620-8A093ED45830}" dt="2023-11-27T12:14:15.357" v="1034" actId="1076"/>
          <ac:spMkLst>
            <pc:docMk/>
            <pc:sldMk cId="0" sldId="266"/>
            <ac:spMk id="417" creationId="{00000000-0000-0000-0000-000000000000}"/>
          </ac:spMkLst>
        </pc:spChg>
        <pc:picChg chg="mod">
          <ac:chgData name="Micke Malm" userId="60712f9e-cb0f-473f-9602-a6564126e4f1" providerId="ADAL" clId="{537D06C7-714F-4E7F-9620-8A093ED45830}" dt="2023-11-27T12:14:12.789" v="1033" actId="14100"/>
          <ac:picMkLst>
            <pc:docMk/>
            <pc:sldMk cId="0" sldId="266"/>
            <ac:picMk id="415" creationId="{00000000-0000-0000-0000-000000000000}"/>
          </ac:picMkLst>
        </pc:picChg>
      </pc:sldChg>
      <pc:sldChg chg="modSp ord">
        <pc:chgData name="Micke Malm" userId="60712f9e-cb0f-473f-9602-a6564126e4f1" providerId="ADAL" clId="{537D06C7-714F-4E7F-9620-8A093ED45830}" dt="2023-11-27T12:19:33.758" v="1084" actId="255"/>
        <pc:sldMkLst>
          <pc:docMk/>
          <pc:sldMk cId="0" sldId="267"/>
        </pc:sldMkLst>
        <pc:spChg chg="mod">
          <ac:chgData name="Micke Malm" userId="60712f9e-cb0f-473f-9602-a6564126e4f1" providerId="ADAL" clId="{537D06C7-714F-4E7F-9620-8A093ED45830}" dt="2023-11-27T12:15:26.648" v="1053" actId="404"/>
          <ac:spMkLst>
            <pc:docMk/>
            <pc:sldMk cId="0" sldId="267"/>
            <ac:spMk id="422" creationId="{00000000-0000-0000-0000-000000000000}"/>
          </ac:spMkLst>
        </pc:spChg>
        <pc:spChg chg="mod">
          <ac:chgData name="Micke Malm" userId="60712f9e-cb0f-473f-9602-a6564126e4f1" providerId="ADAL" clId="{537D06C7-714F-4E7F-9620-8A093ED45830}" dt="2023-11-27T12:19:33.758" v="1084" actId="255"/>
          <ac:spMkLst>
            <pc:docMk/>
            <pc:sldMk cId="0" sldId="267"/>
            <ac:spMk id="423" creationId="{00000000-0000-0000-0000-000000000000}"/>
          </ac:spMkLst>
        </pc:spChg>
        <pc:spChg chg="mod">
          <ac:chgData name="Micke Malm" userId="60712f9e-cb0f-473f-9602-a6564126e4f1" providerId="ADAL" clId="{537D06C7-714F-4E7F-9620-8A093ED45830}" dt="2023-11-27T12:15:37.993" v="1055" actId="1076"/>
          <ac:spMkLst>
            <pc:docMk/>
            <pc:sldMk cId="0" sldId="267"/>
            <ac:spMk id="424" creationId="{00000000-0000-0000-0000-000000000000}"/>
          </ac:spMkLst>
        </pc:spChg>
      </pc:sldChg>
      <pc:sldChg chg="modSp ord">
        <pc:chgData name="Micke Malm" userId="60712f9e-cb0f-473f-9602-a6564126e4f1" providerId="ADAL" clId="{537D06C7-714F-4E7F-9620-8A093ED45830}" dt="2023-11-27T12:38:26.828" v="2028" actId="404"/>
        <pc:sldMkLst>
          <pc:docMk/>
          <pc:sldMk cId="0" sldId="268"/>
        </pc:sldMkLst>
        <pc:spChg chg="mod">
          <ac:chgData name="Micke Malm" userId="60712f9e-cb0f-473f-9602-a6564126e4f1" providerId="ADAL" clId="{537D06C7-714F-4E7F-9620-8A093ED45830}" dt="2023-11-27T12:38:26.828" v="2028" actId="404"/>
          <ac:spMkLst>
            <pc:docMk/>
            <pc:sldMk cId="0" sldId="268"/>
            <ac:spMk id="430" creationId="{00000000-0000-0000-0000-000000000000}"/>
          </ac:spMkLst>
        </pc:spChg>
      </pc:sldChg>
      <pc:sldChg chg="modSp ord">
        <pc:chgData name="Micke Malm" userId="60712f9e-cb0f-473f-9602-a6564126e4f1" providerId="ADAL" clId="{537D06C7-714F-4E7F-9620-8A093ED45830}" dt="2023-11-27T12:38:31.863" v="2029" actId="404"/>
        <pc:sldMkLst>
          <pc:docMk/>
          <pc:sldMk cId="0" sldId="269"/>
        </pc:sldMkLst>
        <pc:spChg chg="mod">
          <ac:chgData name="Micke Malm" userId="60712f9e-cb0f-473f-9602-a6564126e4f1" providerId="ADAL" clId="{537D06C7-714F-4E7F-9620-8A093ED45830}" dt="2023-11-27T12:38:31.863" v="2029" actId="404"/>
          <ac:spMkLst>
            <pc:docMk/>
            <pc:sldMk cId="0" sldId="269"/>
            <ac:spMk id="441" creationId="{00000000-0000-0000-0000-000000000000}"/>
          </ac:spMkLst>
        </pc:spChg>
      </pc:sldChg>
      <pc:sldChg chg="modSp ord delCm">
        <pc:chgData name="Micke Malm" userId="60712f9e-cb0f-473f-9602-a6564126e4f1" providerId="ADAL" clId="{537D06C7-714F-4E7F-9620-8A093ED45830}" dt="2023-11-27T12:38:40.735" v="2031" actId="404"/>
        <pc:sldMkLst>
          <pc:docMk/>
          <pc:sldMk cId="0" sldId="270"/>
        </pc:sldMkLst>
        <pc:spChg chg="mod">
          <ac:chgData name="Micke Malm" userId="60712f9e-cb0f-473f-9602-a6564126e4f1" providerId="ADAL" clId="{537D06C7-714F-4E7F-9620-8A093ED45830}" dt="2023-11-27T11:28:52.734" v="274" actId="2711"/>
          <ac:spMkLst>
            <pc:docMk/>
            <pc:sldMk cId="0" sldId="270"/>
            <ac:spMk id="3" creationId="{2D9FF0F4-1BDA-40CD-8A33-ED68F2B57E26}"/>
          </ac:spMkLst>
        </pc:spChg>
        <pc:spChg chg="mod">
          <ac:chgData name="Micke Malm" userId="60712f9e-cb0f-473f-9602-a6564126e4f1" providerId="ADAL" clId="{537D06C7-714F-4E7F-9620-8A093ED45830}" dt="2023-11-27T11:28:58.880" v="275" actId="2711"/>
          <ac:spMkLst>
            <pc:docMk/>
            <pc:sldMk cId="0" sldId="270"/>
            <ac:spMk id="9" creationId="{DC94CABC-ADDF-4768-9CBA-EFA6891629F3}"/>
          </ac:spMkLst>
        </pc:spChg>
        <pc:spChg chg="mod">
          <ac:chgData name="Micke Malm" userId="60712f9e-cb0f-473f-9602-a6564126e4f1" providerId="ADAL" clId="{537D06C7-714F-4E7F-9620-8A093ED45830}" dt="2023-11-27T12:38:40.735" v="2031" actId="404"/>
          <ac:spMkLst>
            <pc:docMk/>
            <pc:sldMk cId="0" sldId="270"/>
            <ac:spMk id="452" creationId="{00000000-0000-0000-0000-000000000000}"/>
          </ac:spMkLst>
        </pc:spChg>
      </pc:sldChg>
      <pc:sldChg chg="modSp ord delCm">
        <pc:chgData name="Micke Malm" userId="60712f9e-cb0f-473f-9602-a6564126e4f1" providerId="ADAL" clId="{537D06C7-714F-4E7F-9620-8A093ED45830}" dt="2023-11-27T12:38:35.984" v="2030" actId="404"/>
        <pc:sldMkLst>
          <pc:docMk/>
          <pc:sldMk cId="0" sldId="271"/>
        </pc:sldMkLst>
        <pc:spChg chg="mod">
          <ac:chgData name="Micke Malm" userId="60712f9e-cb0f-473f-9602-a6564126e4f1" providerId="ADAL" clId="{537D06C7-714F-4E7F-9620-8A093ED45830}" dt="2023-11-27T12:38:35.984" v="2030" actId="404"/>
          <ac:spMkLst>
            <pc:docMk/>
            <pc:sldMk cId="0" sldId="271"/>
            <ac:spMk id="459" creationId="{00000000-0000-0000-0000-000000000000}"/>
          </ac:spMkLst>
        </pc:spChg>
      </pc:sldChg>
      <pc:sldChg chg="modSp">
        <pc:chgData name="Micke Malm" userId="60712f9e-cb0f-473f-9602-a6564126e4f1" providerId="ADAL" clId="{537D06C7-714F-4E7F-9620-8A093ED45830}" dt="2023-11-27T13:29:59.880" v="3156" actId="20577"/>
        <pc:sldMkLst>
          <pc:docMk/>
          <pc:sldMk cId="0" sldId="273"/>
        </pc:sldMkLst>
        <pc:spChg chg="mod">
          <ac:chgData name="Micke Malm" userId="60712f9e-cb0f-473f-9602-a6564126e4f1" providerId="ADAL" clId="{537D06C7-714F-4E7F-9620-8A093ED45830}" dt="2023-11-27T13:29:59.880" v="3156" actId="20577"/>
          <ac:spMkLst>
            <pc:docMk/>
            <pc:sldMk cId="0" sldId="273"/>
            <ac:spMk id="475" creationId="{00000000-0000-0000-0000-000000000000}"/>
          </ac:spMkLst>
        </pc:spChg>
      </pc:sldChg>
      <pc:sldChg chg="modSp delCm">
        <pc:chgData name="Micke Malm" userId="60712f9e-cb0f-473f-9602-a6564126e4f1" providerId="ADAL" clId="{537D06C7-714F-4E7F-9620-8A093ED45830}" dt="2023-11-27T13:51:41.196" v="3472" actId="404"/>
        <pc:sldMkLst>
          <pc:docMk/>
          <pc:sldMk cId="0" sldId="274"/>
        </pc:sldMkLst>
        <pc:spChg chg="mod">
          <ac:chgData name="Micke Malm" userId="60712f9e-cb0f-473f-9602-a6564126e4f1" providerId="ADAL" clId="{537D06C7-714F-4E7F-9620-8A093ED45830}" dt="2023-11-27T13:38:35.638" v="3239" actId="20577"/>
          <ac:spMkLst>
            <pc:docMk/>
            <pc:sldMk cId="0" sldId="274"/>
            <ac:spMk id="481" creationId="{00000000-0000-0000-0000-000000000000}"/>
          </ac:spMkLst>
        </pc:spChg>
        <pc:spChg chg="mod">
          <ac:chgData name="Micke Malm" userId="60712f9e-cb0f-473f-9602-a6564126e4f1" providerId="ADAL" clId="{537D06C7-714F-4E7F-9620-8A093ED45830}" dt="2023-11-27T13:51:41.196" v="3472" actId="404"/>
          <ac:spMkLst>
            <pc:docMk/>
            <pc:sldMk cId="0" sldId="274"/>
            <ac:spMk id="482" creationId="{00000000-0000-0000-0000-000000000000}"/>
          </ac:spMkLst>
        </pc:spChg>
      </pc:sldChg>
      <pc:sldChg chg="modSp ord">
        <pc:chgData name="Micke Malm" userId="60712f9e-cb0f-473f-9602-a6564126e4f1" providerId="ADAL" clId="{537D06C7-714F-4E7F-9620-8A093ED45830}" dt="2023-11-27T12:09:10.537" v="941" actId="404"/>
        <pc:sldMkLst>
          <pc:docMk/>
          <pc:sldMk cId="0" sldId="275"/>
        </pc:sldMkLst>
        <pc:spChg chg="mod">
          <ac:chgData name="Micke Malm" userId="60712f9e-cb0f-473f-9602-a6564126e4f1" providerId="ADAL" clId="{537D06C7-714F-4E7F-9620-8A093ED45830}" dt="2023-11-27T11:29:59.282" v="280" actId="2711"/>
          <ac:spMkLst>
            <pc:docMk/>
            <pc:sldMk cId="0" sldId="275"/>
            <ac:spMk id="11" creationId="{B5D5FFA7-4102-447C-B9A3-B16B0F08C3AC}"/>
          </ac:spMkLst>
        </pc:spChg>
        <pc:spChg chg="mod">
          <ac:chgData name="Micke Malm" userId="60712f9e-cb0f-473f-9602-a6564126e4f1" providerId="ADAL" clId="{537D06C7-714F-4E7F-9620-8A093ED45830}" dt="2023-11-27T12:09:10.537" v="941" actId="404"/>
          <ac:spMkLst>
            <pc:docMk/>
            <pc:sldMk cId="0" sldId="275"/>
            <ac:spMk id="488" creationId="{00000000-0000-0000-0000-000000000000}"/>
          </ac:spMkLst>
        </pc:spChg>
        <pc:spChg chg="mod">
          <ac:chgData name="Micke Malm" userId="60712f9e-cb0f-473f-9602-a6564126e4f1" providerId="ADAL" clId="{537D06C7-714F-4E7F-9620-8A093ED45830}" dt="2023-11-27T12:03:45.639" v="869" actId="1076"/>
          <ac:spMkLst>
            <pc:docMk/>
            <pc:sldMk cId="0" sldId="275"/>
            <ac:spMk id="489" creationId="{00000000-0000-0000-0000-000000000000}"/>
          </ac:spMkLst>
        </pc:spChg>
      </pc:sldChg>
      <pc:sldChg chg="addSp delSp modSp ord delCm">
        <pc:chgData name="Micke Malm" userId="60712f9e-cb0f-473f-9602-a6564126e4f1" providerId="ADAL" clId="{537D06C7-714F-4E7F-9620-8A093ED45830}" dt="2023-11-27T12:09:21.046" v="944" actId="403"/>
        <pc:sldMkLst>
          <pc:docMk/>
          <pc:sldMk cId="2544907617" sldId="277"/>
        </pc:sldMkLst>
        <pc:spChg chg="mod">
          <ac:chgData name="Micke Malm" userId="60712f9e-cb0f-473f-9602-a6564126e4f1" providerId="ADAL" clId="{537D06C7-714F-4E7F-9620-8A093ED45830}" dt="2023-11-27T12:09:21.046" v="944" actId="403"/>
          <ac:spMkLst>
            <pc:docMk/>
            <pc:sldMk cId="2544907617" sldId="277"/>
            <ac:spMk id="2" creationId="{73C134DB-3730-49FE-858D-79CBBE28C52B}"/>
          </ac:spMkLst>
        </pc:spChg>
        <pc:spChg chg="mod">
          <ac:chgData name="Micke Malm" userId="60712f9e-cb0f-473f-9602-a6564126e4f1" providerId="ADAL" clId="{537D06C7-714F-4E7F-9620-8A093ED45830}" dt="2023-11-27T12:00:50.550" v="832" actId="1076"/>
          <ac:spMkLst>
            <pc:docMk/>
            <pc:sldMk cId="2544907617" sldId="277"/>
            <ac:spMk id="3" creationId="{EDB5087B-5EF5-4A24-BFD0-24BD95726286}"/>
          </ac:spMkLst>
        </pc:spChg>
        <pc:spChg chg="add del mod">
          <ac:chgData name="Micke Malm" userId="60712f9e-cb0f-473f-9602-a6564126e4f1" providerId="ADAL" clId="{537D06C7-714F-4E7F-9620-8A093ED45830}" dt="2023-11-27T11:26:21.993" v="230" actId="478"/>
          <ac:spMkLst>
            <pc:docMk/>
            <pc:sldMk cId="2544907617" sldId="277"/>
            <ac:spMk id="6" creationId="{8B7C1BBD-A739-4907-A5F3-D5ACBF069C7A}"/>
          </ac:spMkLst>
        </pc:spChg>
        <pc:spChg chg="add mod">
          <ac:chgData name="Micke Malm" userId="60712f9e-cb0f-473f-9602-a6564126e4f1" providerId="ADAL" clId="{537D06C7-714F-4E7F-9620-8A093ED45830}" dt="2023-11-27T11:30:46.691" v="285" actId="1076"/>
          <ac:spMkLst>
            <pc:docMk/>
            <pc:sldMk cId="2544907617" sldId="277"/>
            <ac:spMk id="9" creationId="{DADE2C08-FF5F-4EEE-AABA-F94C5F5E625B}"/>
          </ac:spMkLst>
        </pc:spChg>
        <pc:picChg chg="del">
          <ac:chgData name="Micke Malm" userId="60712f9e-cb0f-473f-9602-a6564126e4f1" providerId="ADAL" clId="{537D06C7-714F-4E7F-9620-8A093ED45830}" dt="2023-11-27T11:26:03.067" v="224" actId="478"/>
          <ac:picMkLst>
            <pc:docMk/>
            <pc:sldMk cId="2544907617" sldId="277"/>
            <ac:picMk id="4" creationId="{A5CE56D9-5E00-4B9F-B9D1-10B68384E6BF}"/>
          </ac:picMkLst>
        </pc:picChg>
        <pc:picChg chg="add mod">
          <ac:chgData name="Micke Malm" userId="60712f9e-cb0f-473f-9602-a6564126e4f1" providerId="ADAL" clId="{537D06C7-714F-4E7F-9620-8A093ED45830}" dt="2023-11-27T11:26:47.391" v="233" actId="1076"/>
          <ac:picMkLst>
            <pc:docMk/>
            <pc:sldMk cId="2544907617" sldId="277"/>
            <ac:picMk id="8" creationId="{2E5762DF-C497-4C4C-B2E2-2F0CF9F98EB2}"/>
          </ac:picMkLst>
        </pc:picChg>
      </pc:sldChg>
      <pc:sldChg chg="modSp ord">
        <pc:chgData name="Micke Malm" userId="60712f9e-cb0f-473f-9602-a6564126e4f1" providerId="ADAL" clId="{537D06C7-714F-4E7F-9620-8A093ED45830}" dt="2023-11-27T12:49:36.416" v="2048" actId="404"/>
        <pc:sldMkLst>
          <pc:docMk/>
          <pc:sldMk cId="3767074258" sldId="278"/>
        </pc:sldMkLst>
        <pc:spChg chg="mod">
          <ac:chgData name="Micke Malm" userId="60712f9e-cb0f-473f-9602-a6564126e4f1" providerId="ADAL" clId="{537D06C7-714F-4E7F-9620-8A093ED45830}" dt="2023-11-27T12:10:16.899" v="961" actId="20577"/>
          <ac:spMkLst>
            <pc:docMk/>
            <pc:sldMk cId="3767074258" sldId="278"/>
            <ac:spMk id="2" creationId="{E7694995-2BBC-4B20-B7BE-C499892FAC5C}"/>
          </ac:spMkLst>
        </pc:spChg>
        <pc:spChg chg="mod">
          <ac:chgData name="Micke Malm" userId="60712f9e-cb0f-473f-9602-a6564126e4f1" providerId="ADAL" clId="{537D06C7-714F-4E7F-9620-8A093ED45830}" dt="2023-11-27T12:49:36.416" v="2048" actId="404"/>
          <ac:spMkLst>
            <pc:docMk/>
            <pc:sldMk cId="3767074258" sldId="278"/>
            <ac:spMk id="4" creationId="{9ED703CF-7B87-4B17-89F6-DE0AD7EEDEC7}"/>
          </ac:spMkLst>
        </pc:spChg>
      </pc:sldChg>
      <pc:sldChg chg="delSp modSp ord delCm">
        <pc:chgData name="Micke Malm" userId="60712f9e-cb0f-473f-9602-a6564126e4f1" providerId="ADAL" clId="{537D06C7-714F-4E7F-9620-8A093ED45830}" dt="2023-11-27T12:49:05.020" v="2045" actId="1592"/>
        <pc:sldMkLst>
          <pc:docMk/>
          <pc:sldMk cId="1297168659" sldId="279"/>
        </pc:sldMkLst>
        <pc:spChg chg="mod">
          <ac:chgData name="Micke Malm" userId="60712f9e-cb0f-473f-9602-a6564126e4f1" providerId="ADAL" clId="{537D06C7-714F-4E7F-9620-8A093ED45830}" dt="2023-11-27T12:09:56.094" v="953" actId="20577"/>
          <ac:spMkLst>
            <pc:docMk/>
            <pc:sldMk cId="1297168659" sldId="279"/>
            <ac:spMk id="2" creationId="{73C134DB-3730-49FE-858D-79CBBE28C52B}"/>
          </ac:spMkLst>
        </pc:spChg>
        <pc:spChg chg="mod">
          <ac:chgData name="Micke Malm" userId="60712f9e-cb0f-473f-9602-a6564126e4f1" providerId="ADAL" clId="{537D06C7-714F-4E7F-9620-8A093ED45830}" dt="2023-11-27T12:48:45.592" v="2044" actId="1076"/>
          <ac:spMkLst>
            <pc:docMk/>
            <pc:sldMk cId="1297168659" sldId="279"/>
            <ac:spMk id="3" creationId="{EDB5087B-5EF5-4A24-BFD0-24BD95726286}"/>
          </ac:spMkLst>
        </pc:spChg>
        <pc:picChg chg="del ord">
          <ac:chgData name="Micke Malm" userId="60712f9e-cb0f-473f-9602-a6564126e4f1" providerId="ADAL" clId="{537D06C7-714F-4E7F-9620-8A093ED45830}" dt="2023-11-27T12:43:42.971" v="2033"/>
          <ac:picMkLst>
            <pc:docMk/>
            <pc:sldMk cId="1297168659" sldId="279"/>
            <ac:picMk id="4" creationId="{7C2F8357-B45E-4676-8BFA-58111AB36D59}"/>
          </ac:picMkLst>
        </pc:picChg>
      </pc:sldChg>
      <pc:sldChg chg="modSp ord">
        <pc:chgData name="Micke Malm" userId="60712f9e-cb0f-473f-9602-a6564126e4f1" providerId="ADAL" clId="{537D06C7-714F-4E7F-9620-8A093ED45830}" dt="2023-11-27T12:10:46.122" v="991" actId="20577"/>
        <pc:sldMkLst>
          <pc:docMk/>
          <pc:sldMk cId="4247656108" sldId="280"/>
        </pc:sldMkLst>
        <pc:spChg chg="mod">
          <ac:chgData name="Micke Malm" userId="60712f9e-cb0f-473f-9602-a6564126e4f1" providerId="ADAL" clId="{537D06C7-714F-4E7F-9620-8A093ED45830}" dt="2023-11-27T12:10:46.122" v="991" actId="20577"/>
          <ac:spMkLst>
            <pc:docMk/>
            <pc:sldMk cId="4247656108" sldId="280"/>
            <ac:spMk id="2" creationId="{E7694995-2BBC-4B20-B7BE-C499892FAC5C}"/>
          </ac:spMkLst>
        </pc:spChg>
      </pc:sldChg>
      <pc:sldChg chg="addSp delSp modSp ord">
        <pc:chgData name="Micke Malm" userId="60712f9e-cb0f-473f-9602-a6564126e4f1" providerId="ADAL" clId="{537D06C7-714F-4E7F-9620-8A093ED45830}" dt="2023-11-27T12:49:45.258" v="2049" actId="403"/>
        <pc:sldMkLst>
          <pc:docMk/>
          <pc:sldMk cId="1568833621" sldId="281"/>
        </pc:sldMkLst>
        <pc:spChg chg="mod">
          <ac:chgData name="Micke Malm" userId="60712f9e-cb0f-473f-9602-a6564126e4f1" providerId="ADAL" clId="{537D06C7-714F-4E7F-9620-8A093ED45830}" dt="2023-11-27T12:11:38.115" v="1007" actId="403"/>
          <ac:spMkLst>
            <pc:docMk/>
            <pc:sldMk cId="1568833621" sldId="281"/>
            <ac:spMk id="6" creationId="{F7F95127-2E01-4170-ABDF-46CC5B74C00F}"/>
          </ac:spMkLst>
        </pc:spChg>
        <pc:spChg chg="add del">
          <ac:chgData name="Micke Malm" userId="60712f9e-cb0f-473f-9602-a6564126e4f1" providerId="ADAL" clId="{537D06C7-714F-4E7F-9620-8A093ED45830}" dt="2023-11-27T12:11:19.253" v="1000"/>
          <ac:spMkLst>
            <pc:docMk/>
            <pc:sldMk cId="1568833621" sldId="281"/>
            <ac:spMk id="7" creationId="{95900DD3-A030-467C-B53A-9EE5F7F023E7}"/>
          </ac:spMkLst>
        </pc:spChg>
        <pc:spChg chg="mod">
          <ac:chgData name="Micke Malm" userId="60712f9e-cb0f-473f-9602-a6564126e4f1" providerId="ADAL" clId="{537D06C7-714F-4E7F-9620-8A093ED45830}" dt="2023-11-27T12:49:45.258" v="2049" actId="403"/>
          <ac:spMkLst>
            <pc:docMk/>
            <pc:sldMk cId="1568833621" sldId="281"/>
            <ac:spMk id="8" creationId="{CA0C7DA0-E887-4420-81F8-8FA86E0FBB74}"/>
          </ac:spMkLst>
        </pc:spChg>
        <pc:spChg chg="add del">
          <ac:chgData name="Micke Malm" userId="60712f9e-cb0f-473f-9602-a6564126e4f1" providerId="ADAL" clId="{537D06C7-714F-4E7F-9620-8A093ED45830}" dt="2023-11-27T12:11:27.697" v="1002" actId="478"/>
          <ac:spMkLst>
            <pc:docMk/>
            <pc:sldMk cId="1568833621" sldId="281"/>
            <ac:spMk id="9" creationId="{9ADAF6E5-17EC-409C-B8B6-C45F85C91237}"/>
          </ac:spMkLst>
        </pc:spChg>
      </pc:sldChg>
      <pc:sldChg chg="modSp ord">
        <pc:chgData name="Micke Malm" userId="60712f9e-cb0f-473f-9602-a6564126e4f1" providerId="ADAL" clId="{537D06C7-714F-4E7F-9620-8A093ED45830}" dt="2023-11-27T12:49:25.694" v="2046" actId="403"/>
        <pc:sldMkLst>
          <pc:docMk/>
          <pc:sldMk cId="4080325562" sldId="282"/>
        </pc:sldMkLst>
        <pc:spChg chg="mod">
          <ac:chgData name="Micke Malm" userId="60712f9e-cb0f-473f-9602-a6564126e4f1" providerId="ADAL" clId="{537D06C7-714F-4E7F-9620-8A093ED45830}" dt="2023-11-27T12:11:04.840" v="998" actId="404"/>
          <ac:spMkLst>
            <pc:docMk/>
            <pc:sldMk cId="4080325562" sldId="282"/>
            <ac:spMk id="6" creationId="{F7F95127-2E01-4170-ABDF-46CC5B74C00F}"/>
          </ac:spMkLst>
        </pc:spChg>
        <pc:spChg chg="mod">
          <ac:chgData name="Micke Malm" userId="60712f9e-cb0f-473f-9602-a6564126e4f1" providerId="ADAL" clId="{537D06C7-714F-4E7F-9620-8A093ED45830}" dt="2023-11-27T12:49:25.694" v="2046" actId="403"/>
          <ac:spMkLst>
            <pc:docMk/>
            <pc:sldMk cId="4080325562" sldId="282"/>
            <ac:spMk id="9" creationId="{3372D275-4366-47DD-B505-438ABE856BC4}"/>
          </ac:spMkLst>
        </pc:spChg>
      </pc:sldChg>
      <pc:sldChg chg="addSp delSp modSp add">
        <pc:chgData name="Micke Malm" userId="60712f9e-cb0f-473f-9602-a6564126e4f1" providerId="ADAL" clId="{537D06C7-714F-4E7F-9620-8A093ED45830}" dt="2023-11-27T13:01:13.902" v="3016" actId="403"/>
        <pc:sldMkLst>
          <pc:docMk/>
          <pc:sldMk cId="3321214274" sldId="283"/>
        </pc:sldMkLst>
        <pc:spChg chg="mod">
          <ac:chgData name="Micke Malm" userId="60712f9e-cb0f-473f-9602-a6564126e4f1" providerId="ADAL" clId="{537D06C7-714F-4E7F-9620-8A093ED45830}" dt="2023-11-27T12:53:57.787" v="2113" actId="20577"/>
          <ac:spMkLst>
            <pc:docMk/>
            <pc:sldMk cId="3321214274" sldId="283"/>
            <ac:spMk id="2" creationId="{75E001E0-6317-42B2-BCA8-6272709A24D6}"/>
          </ac:spMkLst>
        </pc:spChg>
        <pc:spChg chg="del">
          <ac:chgData name="Micke Malm" userId="60712f9e-cb0f-473f-9602-a6564126e4f1" providerId="ADAL" clId="{537D06C7-714F-4E7F-9620-8A093ED45830}" dt="2023-11-27T12:44:06.993" v="2038"/>
          <ac:spMkLst>
            <pc:docMk/>
            <pc:sldMk cId="3321214274" sldId="283"/>
            <ac:spMk id="3" creationId="{E344DEBD-06BA-4867-B483-65E8EB327739}"/>
          </ac:spMkLst>
        </pc:spChg>
        <pc:spChg chg="add mod">
          <ac:chgData name="Micke Malm" userId="60712f9e-cb0f-473f-9602-a6564126e4f1" providerId="ADAL" clId="{537D06C7-714F-4E7F-9620-8A093ED45830}" dt="2023-11-27T13:01:13.902" v="3016" actId="403"/>
          <ac:spMkLst>
            <pc:docMk/>
            <pc:sldMk cId="3321214274" sldId="283"/>
            <ac:spMk id="6" creationId="{725706C9-C49A-42AF-8FD8-17E216383AF6}"/>
          </ac:spMkLst>
        </pc:spChg>
        <pc:spChg chg="add del mod">
          <ac:chgData name="Micke Malm" userId="60712f9e-cb0f-473f-9602-a6564126e4f1" providerId="ADAL" clId="{537D06C7-714F-4E7F-9620-8A093ED45830}" dt="2023-11-27T12:44:09.549" v="2039" actId="478"/>
          <ac:spMkLst>
            <pc:docMk/>
            <pc:sldMk cId="3321214274" sldId="283"/>
            <ac:spMk id="7" creationId="{D5447DEA-2F3A-4CA0-BD48-89F46182E289}"/>
          </ac:spMkLst>
        </pc:spChg>
        <pc:spChg chg="add mod">
          <ac:chgData name="Micke Malm" userId="60712f9e-cb0f-473f-9602-a6564126e4f1" providerId="ADAL" clId="{537D06C7-714F-4E7F-9620-8A093ED45830}" dt="2023-11-27T12:53:11.781" v="2068" actId="1076"/>
          <ac:spMkLst>
            <pc:docMk/>
            <pc:sldMk cId="3321214274" sldId="283"/>
            <ac:spMk id="8" creationId="{FE0C2DF2-67B3-4D87-A227-B14CCFC3B5ED}"/>
          </ac:spMkLst>
        </pc:spChg>
        <pc:picChg chg="add mod">
          <ac:chgData name="Micke Malm" userId="60712f9e-cb0f-473f-9602-a6564126e4f1" providerId="ADAL" clId="{537D06C7-714F-4E7F-9620-8A093ED45830}" dt="2023-11-27T12:44:33.157" v="2042" actId="1076"/>
          <ac:picMkLst>
            <pc:docMk/>
            <pc:sldMk cId="3321214274" sldId="283"/>
            <ac:picMk id="5" creationId="{35631CBD-4352-4F00-B217-F30A57B64FF3}"/>
          </ac:picMkLst>
        </pc:picChg>
      </pc:sldChg>
      <pc:sldChg chg="addSp delSp modSp add">
        <pc:chgData name="Micke Malm" userId="60712f9e-cb0f-473f-9602-a6564126e4f1" providerId="ADAL" clId="{537D06C7-714F-4E7F-9620-8A093ED45830}" dt="2023-11-27T13:34:19.768" v="3181"/>
        <pc:sldMkLst>
          <pc:docMk/>
          <pc:sldMk cId="2034944694" sldId="284"/>
        </pc:sldMkLst>
        <pc:spChg chg="mod">
          <ac:chgData name="Micke Malm" userId="60712f9e-cb0f-473f-9602-a6564126e4f1" providerId="ADAL" clId="{537D06C7-714F-4E7F-9620-8A093ED45830}" dt="2023-11-27T12:22:48.251" v="1116" actId="20577"/>
          <ac:spMkLst>
            <pc:docMk/>
            <pc:sldMk cId="2034944694" sldId="284"/>
            <ac:spMk id="2" creationId="{3DDD5FEA-E01C-4A1C-AFB0-A54916D1A9A0}"/>
          </ac:spMkLst>
        </pc:spChg>
        <pc:spChg chg="mod">
          <ac:chgData name="Micke Malm" userId="60712f9e-cb0f-473f-9602-a6564126e4f1" providerId="ADAL" clId="{537D06C7-714F-4E7F-9620-8A093ED45830}" dt="2023-11-27T12:36:33.499" v="2023" actId="113"/>
          <ac:spMkLst>
            <pc:docMk/>
            <pc:sldMk cId="2034944694" sldId="284"/>
            <ac:spMk id="3" creationId="{04C992BB-05F3-4AE1-B741-8BF9A12B5761}"/>
          </ac:spMkLst>
        </pc:spChg>
        <pc:spChg chg="add mod">
          <ac:chgData name="Micke Malm" userId="60712f9e-cb0f-473f-9602-a6564126e4f1" providerId="ADAL" clId="{537D06C7-714F-4E7F-9620-8A093ED45830}" dt="2023-11-27T12:34:55.230" v="2009" actId="404"/>
          <ac:spMkLst>
            <pc:docMk/>
            <pc:sldMk cId="2034944694" sldId="284"/>
            <ac:spMk id="5" creationId="{9CE1E7A9-A068-4A18-BA8C-6D5E6B2CBDA2}"/>
          </ac:spMkLst>
        </pc:spChg>
        <pc:picChg chg="add del ord">
          <ac:chgData name="Micke Malm" userId="60712f9e-cb0f-473f-9602-a6564126e4f1" providerId="ADAL" clId="{537D06C7-714F-4E7F-9620-8A093ED45830}" dt="2023-11-27T13:34:19.768" v="3181"/>
          <ac:picMkLst>
            <pc:docMk/>
            <pc:sldMk cId="2034944694" sldId="284"/>
            <ac:picMk id="6" creationId="{241466CF-4E93-4AF6-A524-9E14BF40CA7B}"/>
          </ac:picMkLst>
        </pc:picChg>
      </pc:sldChg>
      <pc:sldChg chg="addSp delSp modSp add del">
        <pc:chgData name="Micke Malm" userId="60712f9e-cb0f-473f-9602-a6564126e4f1" providerId="ADAL" clId="{537D06C7-714F-4E7F-9620-8A093ED45830}" dt="2023-11-27T12:03:26.491" v="868" actId="2696"/>
        <pc:sldMkLst>
          <pc:docMk/>
          <pc:sldMk cId="3344457994" sldId="284"/>
        </pc:sldMkLst>
        <pc:spChg chg="del">
          <ac:chgData name="Micke Malm" userId="60712f9e-cb0f-473f-9602-a6564126e4f1" providerId="ADAL" clId="{537D06C7-714F-4E7F-9620-8A093ED45830}" dt="2023-11-27T12:01:34.137" v="834"/>
          <ac:spMkLst>
            <pc:docMk/>
            <pc:sldMk cId="3344457994" sldId="284"/>
            <ac:spMk id="2" creationId="{BEB230A4-BA0E-49FB-AC36-F2CBF4746FD9}"/>
          </ac:spMkLst>
        </pc:spChg>
        <pc:spChg chg="del">
          <ac:chgData name="Micke Malm" userId="60712f9e-cb0f-473f-9602-a6564126e4f1" providerId="ADAL" clId="{537D06C7-714F-4E7F-9620-8A093ED45830}" dt="2023-11-27T12:01:34.137" v="834"/>
          <ac:spMkLst>
            <pc:docMk/>
            <pc:sldMk cId="3344457994" sldId="284"/>
            <ac:spMk id="3" creationId="{10100CAB-A851-44C5-B416-66DD43CB4EB5}"/>
          </ac:spMkLst>
        </pc:spChg>
        <pc:spChg chg="add del mod">
          <ac:chgData name="Micke Malm" userId="60712f9e-cb0f-473f-9602-a6564126e4f1" providerId="ADAL" clId="{537D06C7-714F-4E7F-9620-8A093ED45830}" dt="2023-11-27T12:02:12.208" v="835"/>
          <ac:spMkLst>
            <pc:docMk/>
            <pc:sldMk cId="3344457994" sldId="284"/>
            <ac:spMk id="5" creationId="{7A7620D0-5DDE-4883-8895-C039173A1A4C}"/>
          </ac:spMkLst>
        </pc:spChg>
        <pc:spChg chg="add del mod">
          <ac:chgData name="Micke Malm" userId="60712f9e-cb0f-473f-9602-a6564126e4f1" providerId="ADAL" clId="{537D06C7-714F-4E7F-9620-8A093ED45830}" dt="2023-11-27T12:02:12.208" v="835"/>
          <ac:spMkLst>
            <pc:docMk/>
            <pc:sldMk cId="3344457994" sldId="284"/>
            <ac:spMk id="6" creationId="{74143FBC-B514-406B-AE78-638E33444581}"/>
          </ac:spMkLst>
        </pc:spChg>
        <pc:spChg chg="add del mod">
          <ac:chgData name="Micke Malm" userId="60712f9e-cb0f-473f-9602-a6564126e4f1" providerId="ADAL" clId="{537D06C7-714F-4E7F-9620-8A093ED45830}" dt="2023-11-27T12:02:44.409" v="836"/>
          <ac:spMkLst>
            <pc:docMk/>
            <pc:sldMk cId="3344457994" sldId="284"/>
            <ac:spMk id="7" creationId="{F9780FE9-BCEB-46D1-A18F-436549912F15}"/>
          </ac:spMkLst>
        </pc:spChg>
        <pc:spChg chg="add del mod">
          <ac:chgData name="Micke Malm" userId="60712f9e-cb0f-473f-9602-a6564126e4f1" providerId="ADAL" clId="{537D06C7-714F-4E7F-9620-8A093ED45830}" dt="2023-11-27T12:02:44.409" v="836"/>
          <ac:spMkLst>
            <pc:docMk/>
            <pc:sldMk cId="3344457994" sldId="284"/>
            <ac:spMk id="8" creationId="{5A6B86C7-FCF1-4B27-A013-2268A5507131}"/>
          </ac:spMkLst>
        </pc:spChg>
        <pc:spChg chg="add mod">
          <ac:chgData name="Micke Malm" userId="60712f9e-cb0f-473f-9602-a6564126e4f1" providerId="ADAL" clId="{537D06C7-714F-4E7F-9620-8A093ED45830}" dt="2023-11-27T12:02:56.437" v="867" actId="20577"/>
          <ac:spMkLst>
            <pc:docMk/>
            <pc:sldMk cId="3344457994" sldId="284"/>
            <ac:spMk id="9" creationId="{8E4820E1-8D7C-4728-BF2E-DA729B1453B5}"/>
          </ac:spMkLst>
        </pc:spChg>
        <pc:spChg chg="add mod">
          <ac:chgData name="Micke Malm" userId="60712f9e-cb0f-473f-9602-a6564126e4f1" providerId="ADAL" clId="{537D06C7-714F-4E7F-9620-8A093ED45830}" dt="2023-11-27T12:02:44.409" v="836"/>
          <ac:spMkLst>
            <pc:docMk/>
            <pc:sldMk cId="3344457994" sldId="284"/>
            <ac:spMk id="10" creationId="{FA94EC8C-965B-43BD-B93B-58EDA596D1B7}"/>
          </ac:spMkLst>
        </pc:spChg>
      </pc:sldChg>
      <pc:sldChg chg="add del">
        <pc:chgData name="Micke Malm" userId="60712f9e-cb0f-473f-9602-a6564126e4f1" providerId="ADAL" clId="{537D06C7-714F-4E7F-9620-8A093ED45830}" dt="2023-11-27T12:36:24.412" v="2020" actId="2696"/>
        <pc:sldMkLst>
          <pc:docMk/>
          <pc:sldMk cId="3707188882" sldId="285"/>
        </pc:sldMkLst>
      </pc:sldChg>
      <pc:sldChg chg="add del">
        <pc:chgData name="Micke Malm" userId="60712f9e-cb0f-473f-9602-a6564126e4f1" providerId="ADAL" clId="{537D06C7-714F-4E7F-9620-8A093ED45830}" dt="2023-11-27T12:36:25.429" v="2021" actId="2696"/>
        <pc:sldMkLst>
          <pc:docMk/>
          <pc:sldMk cId="2168818684" sldId="286"/>
        </pc:sldMkLst>
      </pc:sldChg>
      <pc:sldChg chg="add del">
        <pc:chgData name="Micke Malm" userId="60712f9e-cb0f-473f-9602-a6564126e4f1" providerId="ADAL" clId="{537D06C7-714F-4E7F-9620-8A093ED45830}" dt="2023-11-27T12:36:26.199" v="2022" actId="2696"/>
        <pc:sldMkLst>
          <pc:docMk/>
          <pc:sldMk cId="1236865924" sldId="287"/>
        </pc:sldMkLst>
      </pc:sldChg>
      <pc:sldChg chg="modSp add">
        <pc:chgData name="Micke Malm" userId="60712f9e-cb0f-473f-9602-a6564126e4f1" providerId="ADAL" clId="{537D06C7-714F-4E7F-9620-8A093ED45830}" dt="2023-11-27T12:53:49.973" v="2087" actId="20577"/>
        <pc:sldMkLst>
          <pc:docMk/>
          <pc:sldMk cId="2578652118" sldId="288"/>
        </pc:sldMkLst>
        <pc:spChg chg="mod">
          <ac:chgData name="Micke Malm" userId="60712f9e-cb0f-473f-9602-a6564126e4f1" providerId="ADAL" clId="{537D06C7-714F-4E7F-9620-8A093ED45830}" dt="2023-11-27T12:53:49.973" v="2087" actId="20577"/>
          <ac:spMkLst>
            <pc:docMk/>
            <pc:sldMk cId="2578652118" sldId="288"/>
            <ac:spMk id="3" creationId="{04C992BB-05F3-4AE1-B741-8BF9A12B5761}"/>
          </ac:spMkLst>
        </pc:spChg>
      </pc:sldChg>
      <pc:sldChg chg="add del">
        <pc:chgData name="Micke Malm" userId="60712f9e-cb0f-473f-9602-a6564126e4f1" providerId="ADAL" clId="{537D06C7-714F-4E7F-9620-8A093ED45830}" dt="2023-11-27T12:35:35.205" v="2014" actId="2696"/>
        <pc:sldMkLst>
          <pc:docMk/>
          <pc:sldMk cId="3556162445" sldId="288"/>
        </pc:sldMkLst>
      </pc:sldChg>
      <pc:sldChg chg="modSp add">
        <pc:chgData name="Micke Malm" userId="60712f9e-cb0f-473f-9602-a6564126e4f1" providerId="ADAL" clId="{537D06C7-714F-4E7F-9620-8A093ED45830}" dt="2023-11-27T12:36:53.949" v="2025" actId="113"/>
        <pc:sldMkLst>
          <pc:docMk/>
          <pc:sldMk cId="2399726921" sldId="289"/>
        </pc:sldMkLst>
        <pc:spChg chg="mod">
          <ac:chgData name="Micke Malm" userId="60712f9e-cb0f-473f-9602-a6564126e4f1" providerId="ADAL" clId="{537D06C7-714F-4E7F-9620-8A093ED45830}" dt="2023-11-27T12:36:53.949" v="2025" actId="113"/>
          <ac:spMkLst>
            <pc:docMk/>
            <pc:sldMk cId="2399726921" sldId="289"/>
            <ac:spMk id="3" creationId="{04C992BB-05F3-4AE1-B741-8BF9A12B5761}"/>
          </ac:spMkLst>
        </pc:spChg>
      </pc:sldChg>
      <pc:sldChg chg="modSp add">
        <pc:chgData name="Micke Malm" userId="60712f9e-cb0f-473f-9602-a6564126e4f1" providerId="ADAL" clId="{537D06C7-714F-4E7F-9620-8A093ED45830}" dt="2023-11-27T12:37:09.708" v="2026" actId="113"/>
        <pc:sldMkLst>
          <pc:docMk/>
          <pc:sldMk cId="2000531123" sldId="290"/>
        </pc:sldMkLst>
        <pc:spChg chg="mod">
          <ac:chgData name="Micke Malm" userId="60712f9e-cb0f-473f-9602-a6564126e4f1" providerId="ADAL" clId="{537D06C7-714F-4E7F-9620-8A093ED45830}" dt="2023-11-27T12:37:09.708" v="2026" actId="113"/>
          <ac:spMkLst>
            <pc:docMk/>
            <pc:sldMk cId="2000531123" sldId="290"/>
            <ac:spMk id="5" creationId="{9CE1E7A9-A068-4A18-BA8C-6D5E6B2CBDA2}"/>
          </ac:spMkLst>
        </pc:spChg>
      </pc:sldChg>
      <pc:sldChg chg="modSp add">
        <pc:chgData name="Micke Malm" userId="60712f9e-cb0f-473f-9602-a6564126e4f1" providerId="ADAL" clId="{537D06C7-714F-4E7F-9620-8A093ED45830}" dt="2023-11-27T12:37:41.020" v="2027" actId="113"/>
        <pc:sldMkLst>
          <pc:docMk/>
          <pc:sldMk cId="4254813923" sldId="291"/>
        </pc:sldMkLst>
        <pc:spChg chg="mod">
          <ac:chgData name="Micke Malm" userId="60712f9e-cb0f-473f-9602-a6564126e4f1" providerId="ADAL" clId="{537D06C7-714F-4E7F-9620-8A093ED45830}" dt="2023-11-27T12:37:41.020" v="2027" actId="113"/>
          <ac:spMkLst>
            <pc:docMk/>
            <pc:sldMk cId="4254813923" sldId="291"/>
            <ac:spMk id="5" creationId="{9CE1E7A9-A068-4A18-BA8C-6D5E6B2CBDA2}"/>
          </ac:spMkLst>
        </pc:spChg>
      </pc:sldChg>
      <pc:sldChg chg="addSp delSp modSp add">
        <pc:chgData name="Micke Malm" userId="60712f9e-cb0f-473f-9602-a6564126e4f1" providerId="ADAL" clId="{537D06C7-714F-4E7F-9620-8A093ED45830}" dt="2023-11-27T13:34:57.862" v="3187" actId="1076"/>
        <pc:sldMkLst>
          <pc:docMk/>
          <pc:sldMk cId="3019183135" sldId="292"/>
        </pc:sldMkLst>
        <pc:spChg chg="mod">
          <ac:chgData name="Micke Malm" userId="60712f9e-cb0f-473f-9602-a6564126e4f1" providerId="ADAL" clId="{537D06C7-714F-4E7F-9620-8A093ED45830}" dt="2023-11-27T13:34:57.862" v="3187" actId="1076"/>
          <ac:spMkLst>
            <pc:docMk/>
            <pc:sldMk cId="3019183135" sldId="292"/>
            <ac:spMk id="3" creationId="{04C992BB-05F3-4AE1-B741-8BF9A12B5761}"/>
          </ac:spMkLst>
        </pc:spChg>
        <pc:spChg chg="mod">
          <ac:chgData name="Micke Malm" userId="60712f9e-cb0f-473f-9602-a6564126e4f1" providerId="ADAL" clId="{537D06C7-714F-4E7F-9620-8A093ED45830}" dt="2023-11-27T13:34:57.412" v="3186" actId="1076"/>
          <ac:spMkLst>
            <pc:docMk/>
            <pc:sldMk cId="3019183135" sldId="292"/>
            <ac:spMk id="5" creationId="{9CE1E7A9-A068-4A18-BA8C-6D5E6B2CBDA2}"/>
          </ac:spMkLst>
        </pc:spChg>
        <pc:picChg chg="add del">
          <ac:chgData name="Micke Malm" userId="60712f9e-cb0f-473f-9602-a6564126e4f1" providerId="ADAL" clId="{537D06C7-714F-4E7F-9620-8A093ED45830}" dt="2023-11-27T13:34:57.066" v="3185"/>
          <ac:picMkLst>
            <pc:docMk/>
            <pc:sldMk cId="3019183135" sldId="292"/>
            <ac:picMk id="6" creationId="{E97F2FFD-F772-4418-8403-6158D7248CA8}"/>
          </ac:picMkLst>
        </pc:picChg>
      </pc:sldChg>
    </pc:docChg>
  </pc:docChgLst>
  <pc:docChgLst>
    <pc:chgData name="Micke Malm" userId="S::micke.malm@tapio.fi::60712f9e-cb0f-473f-9602-a6564126e4f1" providerId="AD" clId="Web-{5D395C4D-913C-4AFC-AE4B-1D97CF07DFDF}"/>
    <pc:docChg chg="modSld">
      <pc:chgData name="Micke Malm" userId="S::micke.malm@tapio.fi::60712f9e-cb0f-473f-9602-a6564126e4f1" providerId="AD" clId="Web-{5D395C4D-913C-4AFC-AE4B-1D97CF07DFDF}" dt="2023-11-27T14:10:25.715" v="6" actId="14100"/>
      <pc:docMkLst>
        <pc:docMk/>
      </pc:docMkLst>
      <pc:sldChg chg="modSp">
        <pc:chgData name="Micke Malm" userId="S::micke.malm@tapio.fi::60712f9e-cb0f-473f-9602-a6564126e4f1" providerId="AD" clId="Web-{5D395C4D-913C-4AFC-AE4B-1D97CF07DFDF}" dt="2023-11-27T14:09:46.198" v="1" actId="14100"/>
        <pc:sldMkLst>
          <pc:docMk/>
          <pc:sldMk cId="2578652118" sldId="288"/>
        </pc:sldMkLst>
        <pc:spChg chg="mod">
          <ac:chgData name="Micke Malm" userId="S::micke.malm@tapio.fi::60712f9e-cb0f-473f-9602-a6564126e4f1" providerId="AD" clId="Web-{5D395C4D-913C-4AFC-AE4B-1D97CF07DFDF}" dt="2023-11-27T14:09:46.198" v="1" actId="14100"/>
          <ac:spMkLst>
            <pc:docMk/>
            <pc:sldMk cId="2578652118" sldId="288"/>
            <ac:spMk id="7" creationId="{09E50AD8-6C52-289A-6A99-A2E0865873EA}"/>
          </ac:spMkLst>
        </pc:spChg>
      </pc:sldChg>
      <pc:sldChg chg="modSp">
        <pc:chgData name="Micke Malm" userId="S::micke.malm@tapio.fi::60712f9e-cb0f-473f-9602-a6564126e4f1" providerId="AD" clId="Web-{5D395C4D-913C-4AFC-AE4B-1D97CF07DFDF}" dt="2023-11-27T14:09:57.058" v="3" actId="1076"/>
        <pc:sldMkLst>
          <pc:docMk/>
          <pc:sldMk cId="2399726921" sldId="289"/>
        </pc:sldMkLst>
        <pc:spChg chg="mod">
          <ac:chgData name="Micke Malm" userId="S::micke.malm@tapio.fi::60712f9e-cb0f-473f-9602-a6564126e4f1" providerId="AD" clId="Web-{5D395C4D-913C-4AFC-AE4B-1D97CF07DFDF}" dt="2023-11-27T14:09:57.058" v="3" actId="1076"/>
          <ac:spMkLst>
            <pc:docMk/>
            <pc:sldMk cId="2399726921" sldId="289"/>
            <ac:spMk id="7" creationId="{F94D362D-A031-A92E-033C-089D9483F111}"/>
          </ac:spMkLst>
        </pc:spChg>
      </pc:sldChg>
      <pc:sldChg chg="modSp">
        <pc:chgData name="Micke Malm" userId="S::micke.malm@tapio.fi::60712f9e-cb0f-473f-9602-a6564126e4f1" providerId="AD" clId="Web-{5D395C4D-913C-4AFC-AE4B-1D97CF07DFDF}" dt="2023-11-27T14:10:08.917" v="4" actId="14100"/>
        <pc:sldMkLst>
          <pc:docMk/>
          <pc:sldMk cId="2000531123" sldId="290"/>
        </pc:sldMkLst>
        <pc:spChg chg="mod">
          <ac:chgData name="Micke Malm" userId="S::micke.malm@tapio.fi::60712f9e-cb0f-473f-9602-a6564126e4f1" providerId="AD" clId="Web-{5D395C4D-913C-4AFC-AE4B-1D97CF07DFDF}" dt="2023-11-27T14:10:08.917" v="4" actId="14100"/>
          <ac:spMkLst>
            <pc:docMk/>
            <pc:sldMk cId="2000531123" sldId="290"/>
            <ac:spMk id="7" creationId="{13DBC005-3447-36A3-4898-743DAC78A386}"/>
          </ac:spMkLst>
        </pc:spChg>
      </pc:sldChg>
      <pc:sldChg chg="modSp">
        <pc:chgData name="Micke Malm" userId="S::micke.malm@tapio.fi::60712f9e-cb0f-473f-9602-a6564126e4f1" providerId="AD" clId="Web-{5D395C4D-913C-4AFC-AE4B-1D97CF07DFDF}" dt="2023-11-27T14:10:19.840" v="5" actId="14100"/>
        <pc:sldMkLst>
          <pc:docMk/>
          <pc:sldMk cId="4254813923" sldId="291"/>
        </pc:sldMkLst>
        <pc:spChg chg="mod">
          <ac:chgData name="Micke Malm" userId="S::micke.malm@tapio.fi::60712f9e-cb0f-473f-9602-a6564126e4f1" providerId="AD" clId="Web-{5D395C4D-913C-4AFC-AE4B-1D97CF07DFDF}" dt="2023-11-27T14:10:19.840" v="5" actId="14100"/>
          <ac:spMkLst>
            <pc:docMk/>
            <pc:sldMk cId="4254813923" sldId="291"/>
            <ac:spMk id="7" creationId="{514B2DD5-7437-1231-3EA4-6FB47E1399ED}"/>
          </ac:spMkLst>
        </pc:spChg>
      </pc:sldChg>
      <pc:sldChg chg="modSp">
        <pc:chgData name="Micke Malm" userId="S::micke.malm@tapio.fi::60712f9e-cb0f-473f-9602-a6564126e4f1" providerId="AD" clId="Web-{5D395C4D-913C-4AFC-AE4B-1D97CF07DFDF}" dt="2023-11-27T14:10:25.715" v="6" actId="14100"/>
        <pc:sldMkLst>
          <pc:docMk/>
          <pc:sldMk cId="3019183135" sldId="292"/>
        </pc:sldMkLst>
        <pc:spChg chg="mod">
          <ac:chgData name="Micke Malm" userId="S::micke.malm@tapio.fi::60712f9e-cb0f-473f-9602-a6564126e4f1" providerId="AD" clId="Web-{5D395C4D-913C-4AFC-AE4B-1D97CF07DFDF}" dt="2023-11-27T14:10:25.715" v="6" actId="14100"/>
          <ac:spMkLst>
            <pc:docMk/>
            <pc:sldMk cId="3019183135" sldId="292"/>
            <ac:spMk id="7" creationId="{2980D14A-2799-047C-B411-D435085A05F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fi-FI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2803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9dac165fe7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g29dac165fe7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fi-FI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3167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 2">
  <p:cSld name="Otsikkodia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2"/>
          <p:cNvSpPr txBox="1">
            <a:spLocks noGrp="1"/>
          </p:cNvSpPr>
          <p:nvPr>
            <p:ph type="title"/>
          </p:nvPr>
        </p:nvSpPr>
        <p:spPr>
          <a:xfrm>
            <a:off x="576000" y="3909750"/>
            <a:ext cx="82800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rbe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subTitle" idx="1"/>
          </p:nvPr>
        </p:nvSpPr>
        <p:spPr>
          <a:xfrm>
            <a:off x="576000" y="5229000"/>
            <a:ext cx="8280000" cy="1241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 i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dt" idx="10"/>
          </p:nvPr>
        </p:nvSpPr>
        <p:spPr>
          <a:xfrm>
            <a:off x="1410900" y="6356350"/>
            <a:ext cx="1176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ftr" idx="11"/>
          </p:nvPr>
        </p:nvSpPr>
        <p:spPr>
          <a:xfrm>
            <a:off x="2612500" y="6356350"/>
            <a:ext cx="555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" name="Google Shape;30;p22"/>
          <p:cNvGrpSpPr/>
          <p:nvPr/>
        </p:nvGrpSpPr>
        <p:grpSpPr>
          <a:xfrm>
            <a:off x="9266499" y="5542826"/>
            <a:ext cx="2191575" cy="577816"/>
            <a:chOff x="10278854" y="6216751"/>
            <a:chExt cx="1489243" cy="392644"/>
          </a:xfrm>
        </p:grpSpPr>
        <p:sp>
          <p:nvSpPr>
            <p:cNvPr id="31" name="Google Shape;31;p22"/>
            <p:cNvSpPr/>
            <p:nvPr/>
          </p:nvSpPr>
          <p:spPr>
            <a:xfrm>
              <a:off x="11466195" y="6216751"/>
              <a:ext cx="301902" cy="392018"/>
            </a:xfrm>
            <a:custGeom>
              <a:avLst/>
              <a:gdLst/>
              <a:ahLst/>
              <a:cxnLst/>
              <a:rect l="l" t="t" r="r" b="b"/>
              <a:pathLst>
                <a:path w="301902" h="392018" extrusionOk="0">
                  <a:moveTo>
                    <a:pt x="150227" y="0"/>
                  </a:moveTo>
                  <a:lnTo>
                    <a:pt x="126062" y="55318"/>
                  </a:lnTo>
                  <a:lnTo>
                    <a:pt x="126062" y="170419"/>
                  </a:lnTo>
                  <a:lnTo>
                    <a:pt x="96439" y="105409"/>
                  </a:lnTo>
                  <a:lnTo>
                    <a:pt x="69935" y="165955"/>
                  </a:lnTo>
                  <a:lnTo>
                    <a:pt x="101896" y="235756"/>
                  </a:lnTo>
                  <a:lnTo>
                    <a:pt x="52786" y="205265"/>
                  </a:lnTo>
                  <a:lnTo>
                    <a:pt x="33409" y="249476"/>
                  </a:lnTo>
                  <a:lnTo>
                    <a:pt x="80849" y="278878"/>
                  </a:lnTo>
                  <a:lnTo>
                    <a:pt x="20491" y="278878"/>
                  </a:lnTo>
                  <a:lnTo>
                    <a:pt x="0" y="325811"/>
                  </a:lnTo>
                  <a:lnTo>
                    <a:pt x="126062" y="325811"/>
                  </a:lnTo>
                  <a:lnTo>
                    <a:pt x="126062" y="392019"/>
                  </a:lnTo>
                  <a:lnTo>
                    <a:pt x="175729" y="392019"/>
                  </a:lnTo>
                  <a:lnTo>
                    <a:pt x="175729" y="325811"/>
                  </a:lnTo>
                  <a:lnTo>
                    <a:pt x="301902" y="325811"/>
                  </a:lnTo>
                  <a:lnTo>
                    <a:pt x="281300" y="278878"/>
                  </a:lnTo>
                  <a:lnTo>
                    <a:pt x="221054" y="278878"/>
                  </a:lnTo>
                  <a:lnTo>
                    <a:pt x="268494" y="249476"/>
                  </a:lnTo>
                  <a:lnTo>
                    <a:pt x="249117" y="205265"/>
                  </a:lnTo>
                  <a:lnTo>
                    <a:pt x="199895" y="235756"/>
                  </a:lnTo>
                  <a:lnTo>
                    <a:pt x="231967" y="165955"/>
                  </a:lnTo>
                  <a:lnTo>
                    <a:pt x="205463" y="105409"/>
                  </a:lnTo>
                  <a:lnTo>
                    <a:pt x="175729" y="170419"/>
                  </a:lnTo>
                  <a:lnTo>
                    <a:pt x="175729" y="55318"/>
                  </a:lnTo>
                  <a:lnTo>
                    <a:pt x="1516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" name="Google Shape;32;p22"/>
            <p:cNvGrpSpPr/>
            <p:nvPr/>
          </p:nvGrpSpPr>
          <p:grpSpPr>
            <a:xfrm>
              <a:off x="10278854" y="6317762"/>
              <a:ext cx="1072638" cy="291633"/>
              <a:chOff x="10278854" y="6317762"/>
              <a:chExt cx="1072638" cy="291633"/>
            </a:xfrm>
          </p:grpSpPr>
          <p:sp>
            <p:nvSpPr>
              <p:cNvPr id="33" name="Google Shape;33;p22"/>
              <p:cNvSpPr/>
              <p:nvPr/>
            </p:nvSpPr>
            <p:spPr>
              <a:xfrm>
                <a:off x="11056272" y="6317762"/>
                <a:ext cx="295220" cy="291633"/>
              </a:xfrm>
              <a:custGeom>
                <a:avLst/>
                <a:gdLst/>
                <a:ahLst/>
                <a:cxnLst/>
                <a:rect l="l" t="t" r="r" b="b"/>
                <a:pathLst>
                  <a:path w="295220" h="291633" extrusionOk="0">
                    <a:moveTo>
                      <a:pt x="295221" y="145634"/>
                    </a:moveTo>
                    <a:cubicBezTo>
                      <a:pt x="295221" y="138120"/>
                      <a:pt x="294775" y="130607"/>
                      <a:pt x="293884" y="123093"/>
                    </a:cubicBezTo>
                    <a:cubicBezTo>
                      <a:pt x="293439" y="119500"/>
                      <a:pt x="292882" y="115906"/>
                      <a:pt x="292214" y="112312"/>
                    </a:cubicBezTo>
                    <a:cubicBezTo>
                      <a:pt x="291546" y="108828"/>
                      <a:pt x="290766" y="105343"/>
                      <a:pt x="289764" y="101859"/>
                    </a:cubicBezTo>
                    <a:cubicBezTo>
                      <a:pt x="287871" y="95107"/>
                      <a:pt x="285643" y="88465"/>
                      <a:pt x="282748" y="82149"/>
                    </a:cubicBezTo>
                    <a:cubicBezTo>
                      <a:pt x="280855" y="77684"/>
                      <a:pt x="278628" y="73328"/>
                      <a:pt x="276178" y="69190"/>
                    </a:cubicBezTo>
                    <a:cubicBezTo>
                      <a:pt x="274396" y="66250"/>
                      <a:pt x="272614" y="63310"/>
                      <a:pt x="270610" y="60479"/>
                    </a:cubicBezTo>
                    <a:cubicBezTo>
                      <a:pt x="268605" y="57648"/>
                      <a:pt x="266601" y="54816"/>
                      <a:pt x="264373" y="52094"/>
                    </a:cubicBezTo>
                    <a:cubicBezTo>
                      <a:pt x="261589" y="48609"/>
                      <a:pt x="258471" y="45234"/>
                      <a:pt x="255353" y="42076"/>
                    </a:cubicBezTo>
                    <a:cubicBezTo>
                      <a:pt x="255019" y="41749"/>
                      <a:pt x="254573" y="41314"/>
                      <a:pt x="254239" y="40987"/>
                    </a:cubicBezTo>
                    <a:cubicBezTo>
                      <a:pt x="253905" y="40660"/>
                      <a:pt x="253571" y="40334"/>
                      <a:pt x="253237" y="40116"/>
                    </a:cubicBezTo>
                    <a:cubicBezTo>
                      <a:pt x="253014" y="39898"/>
                      <a:pt x="252903" y="39789"/>
                      <a:pt x="252680" y="39571"/>
                    </a:cubicBezTo>
                    <a:cubicBezTo>
                      <a:pt x="252569" y="39462"/>
                      <a:pt x="252346" y="39245"/>
                      <a:pt x="252235" y="39027"/>
                    </a:cubicBezTo>
                    <a:cubicBezTo>
                      <a:pt x="251567" y="38482"/>
                      <a:pt x="250898" y="37829"/>
                      <a:pt x="250230" y="37284"/>
                    </a:cubicBezTo>
                    <a:cubicBezTo>
                      <a:pt x="249228" y="36413"/>
                      <a:pt x="248226" y="35433"/>
                      <a:pt x="247112" y="34562"/>
                    </a:cubicBezTo>
                    <a:cubicBezTo>
                      <a:pt x="246110" y="33691"/>
                      <a:pt x="245108" y="32820"/>
                      <a:pt x="243994" y="31949"/>
                    </a:cubicBezTo>
                    <a:cubicBezTo>
                      <a:pt x="242658" y="30860"/>
                      <a:pt x="241321" y="29771"/>
                      <a:pt x="239874" y="28682"/>
                    </a:cubicBezTo>
                    <a:cubicBezTo>
                      <a:pt x="238537" y="27593"/>
                      <a:pt x="237090" y="26613"/>
                      <a:pt x="235642" y="25633"/>
                    </a:cubicBezTo>
                    <a:cubicBezTo>
                      <a:pt x="234194" y="24653"/>
                      <a:pt x="232858" y="23673"/>
                      <a:pt x="231299" y="22802"/>
                    </a:cubicBezTo>
                    <a:cubicBezTo>
                      <a:pt x="229851" y="21822"/>
                      <a:pt x="228292" y="20950"/>
                      <a:pt x="226844" y="20079"/>
                    </a:cubicBezTo>
                    <a:cubicBezTo>
                      <a:pt x="224394" y="18664"/>
                      <a:pt x="221944" y="17357"/>
                      <a:pt x="219494" y="16050"/>
                    </a:cubicBezTo>
                    <a:cubicBezTo>
                      <a:pt x="216599" y="14526"/>
                      <a:pt x="213592" y="13219"/>
                      <a:pt x="210697" y="11912"/>
                    </a:cubicBezTo>
                    <a:cubicBezTo>
                      <a:pt x="207467" y="10497"/>
                      <a:pt x="204238" y="9299"/>
                      <a:pt x="200786" y="8210"/>
                    </a:cubicBezTo>
                    <a:cubicBezTo>
                      <a:pt x="194104" y="5923"/>
                      <a:pt x="187199" y="4181"/>
                      <a:pt x="180072" y="2874"/>
                    </a:cubicBezTo>
                    <a:cubicBezTo>
                      <a:pt x="172834" y="1458"/>
                      <a:pt x="165372" y="696"/>
                      <a:pt x="158023" y="261"/>
                    </a:cubicBezTo>
                    <a:cubicBezTo>
                      <a:pt x="154236" y="43"/>
                      <a:pt x="150339" y="-66"/>
                      <a:pt x="146552" y="43"/>
                    </a:cubicBezTo>
                    <a:cubicBezTo>
                      <a:pt x="142655" y="43"/>
                      <a:pt x="138868" y="152"/>
                      <a:pt x="134971" y="478"/>
                    </a:cubicBezTo>
                    <a:cubicBezTo>
                      <a:pt x="127509" y="914"/>
                      <a:pt x="120160" y="1894"/>
                      <a:pt x="112921" y="3310"/>
                    </a:cubicBezTo>
                    <a:cubicBezTo>
                      <a:pt x="105905" y="4725"/>
                      <a:pt x="99001" y="6576"/>
                      <a:pt x="92208" y="8972"/>
                    </a:cubicBezTo>
                    <a:cubicBezTo>
                      <a:pt x="88867" y="10061"/>
                      <a:pt x="85637" y="11368"/>
                      <a:pt x="82408" y="12783"/>
                    </a:cubicBezTo>
                    <a:cubicBezTo>
                      <a:pt x="79290" y="14199"/>
                      <a:pt x="76060" y="15723"/>
                      <a:pt x="73053" y="17357"/>
                    </a:cubicBezTo>
                    <a:cubicBezTo>
                      <a:pt x="69935" y="18990"/>
                      <a:pt x="66929" y="20733"/>
                      <a:pt x="64033" y="22584"/>
                    </a:cubicBezTo>
                    <a:cubicBezTo>
                      <a:pt x="61138" y="24435"/>
                      <a:pt x="58242" y="26395"/>
                      <a:pt x="55458" y="28573"/>
                    </a:cubicBezTo>
                    <a:cubicBezTo>
                      <a:pt x="49890" y="32820"/>
                      <a:pt x="44545" y="37393"/>
                      <a:pt x="39645" y="42403"/>
                    </a:cubicBezTo>
                    <a:cubicBezTo>
                      <a:pt x="37195" y="44907"/>
                      <a:pt x="34856" y="47412"/>
                      <a:pt x="32629" y="50025"/>
                    </a:cubicBezTo>
                    <a:cubicBezTo>
                      <a:pt x="30402" y="52639"/>
                      <a:pt x="28286" y="55361"/>
                      <a:pt x="26170" y="58192"/>
                    </a:cubicBezTo>
                    <a:cubicBezTo>
                      <a:pt x="25168" y="59608"/>
                      <a:pt x="24166" y="61023"/>
                      <a:pt x="23275" y="62439"/>
                    </a:cubicBezTo>
                    <a:cubicBezTo>
                      <a:pt x="22384" y="63855"/>
                      <a:pt x="21381" y="65379"/>
                      <a:pt x="20491" y="66795"/>
                    </a:cubicBezTo>
                    <a:cubicBezTo>
                      <a:pt x="18709" y="69735"/>
                      <a:pt x="17038" y="72675"/>
                      <a:pt x="15479" y="75724"/>
                    </a:cubicBezTo>
                    <a:cubicBezTo>
                      <a:pt x="12361" y="81931"/>
                      <a:pt x="9689" y="88356"/>
                      <a:pt x="7573" y="94889"/>
                    </a:cubicBezTo>
                    <a:cubicBezTo>
                      <a:pt x="7016" y="96523"/>
                      <a:pt x="6459" y="98265"/>
                      <a:pt x="6014" y="99899"/>
                    </a:cubicBezTo>
                    <a:cubicBezTo>
                      <a:pt x="5568" y="101641"/>
                      <a:pt x="5123" y="103274"/>
                      <a:pt x="4677" y="105017"/>
                    </a:cubicBezTo>
                    <a:cubicBezTo>
                      <a:pt x="3786" y="108501"/>
                      <a:pt x="3118" y="111986"/>
                      <a:pt x="2450" y="115470"/>
                    </a:cubicBezTo>
                    <a:cubicBezTo>
                      <a:pt x="1782" y="119173"/>
                      <a:pt x="1336" y="122766"/>
                      <a:pt x="891" y="126469"/>
                    </a:cubicBezTo>
                    <a:cubicBezTo>
                      <a:pt x="557" y="130171"/>
                      <a:pt x="223" y="133874"/>
                      <a:pt x="111" y="137576"/>
                    </a:cubicBezTo>
                    <a:cubicBezTo>
                      <a:pt x="0" y="139536"/>
                      <a:pt x="0" y="141387"/>
                      <a:pt x="0" y="143238"/>
                    </a:cubicBezTo>
                    <a:cubicBezTo>
                      <a:pt x="0" y="145198"/>
                      <a:pt x="0" y="147050"/>
                      <a:pt x="0" y="149010"/>
                    </a:cubicBezTo>
                    <a:cubicBezTo>
                      <a:pt x="0" y="150861"/>
                      <a:pt x="111" y="152821"/>
                      <a:pt x="223" y="154672"/>
                    </a:cubicBezTo>
                    <a:cubicBezTo>
                      <a:pt x="334" y="156632"/>
                      <a:pt x="445" y="158484"/>
                      <a:pt x="557" y="160335"/>
                    </a:cubicBezTo>
                    <a:cubicBezTo>
                      <a:pt x="1114" y="167631"/>
                      <a:pt x="2116" y="174818"/>
                      <a:pt x="3675" y="182005"/>
                    </a:cubicBezTo>
                    <a:cubicBezTo>
                      <a:pt x="4454" y="185489"/>
                      <a:pt x="5345" y="188974"/>
                      <a:pt x="6348" y="192350"/>
                    </a:cubicBezTo>
                    <a:cubicBezTo>
                      <a:pt x="7350" y="195725"/>
                      <a:pt x="8464" y="198992"/>
                      <a:pt x="9689" y="202259"/>
                    </a:cubicBezTo>
                    <a:cubicBezTo>
                      <a:pt x="12138" y="208684"/>
                      <a:pt x="15034" y="215000"/>
                      <a:pt x="18486" y="220989"/>
                    </a:cubicBezTo>
                    <a:cubicBezTo>
                      <a:pt x="20156" y="224038"/>
                      <a:pt x="22050" y="226978"/>
                      <a:pt x="23943" y="229809"/>
                    </a:cubicBezTo>
                    <a:cubicBezTo>
                      <a:pt x="25836" y="232640"/>
                      <a:pt x="27952" y="235472"/>
                      <a:pt x="30068" y="238194"/>
                    </a:cubicBezTo>
                    <a:cubicBezTo>
                      <a:pt x="32295" y="240916"/>
                      <a:pt x="34522" y="243639"/>
                      <a:pt x="36861" y="246143"/>
                    </a:cubicBezTo>
                    <a:cubicBezTo>
                      <a:pt x="39199" y="248757"/>
                      <a:pt x="41761" y="251261"/>
                      <a:pt x="44322" y="253657"/>
                    </a:cubicBezTo>
                    <a:cubicBezTo>
                      <a:pt x="46883" y="256053"/>
                      <a:pt x="49556" y="258339"/>
                      <a:pt x="52229" y="260517"/>
                    </a:cubicBezTo>
                    <a:cubicBezTo>
                      <a:pt x="54901" y="262695"/>
                      <a:pt x="57685" y="264764"/>
                      <a:pt x="60581" y="266724"/>
                    </a:cubicBezTo>
                    <a:cubicBezTo>
                      <a:pt x="63476" y="268684"/>
                      <a:pt x="66372" y="270536"/>
                      <a:pt x="69379" y="272278"/>
                    </a:cubicBezTo>
                    <a:cubicBezTo>
                      <a:pt x="72385" y="274020"/>
                      <a:pt x="75503" y="275654"/>
                      <a:pt x="78510" y="277069"/>
                    </a:cubicBezTo>
                    <a:cubicBezTo>
                      <a:pt x="84746" y="280118"/>
                      <a:pt x="91317" y="282623"/>
                      <a:pt x="97999" y="284692"/>
                    </a:cubicBezTo>
                    <a:cubicBezTo>
                      <a:pt x="101451" y="285672"/>
                      <a:pt x="104903" y="286652"/>
                      <a:pt x="108355" y="287414"/>
                    </a:cubicBezTo>
                    <a:cubicBezTo>
                      <a:pt x="111807" y="288176"/>
                      <a:pt x="115482" y="288939"/>
                      <a:pt x="119046" y="289483"/>
                    </a:cubicBezTo>
                    <a:cubicBezTo>
                      <a:pt x="126507" y="290681"/>
                      <a:pt x="133968" y="291334"/>
                      <a:pt x="141541" y="291552"/>
                    </a:cubicBezTo>
                    <a:cubicBezTo>
                      <a:pt x="145327" y="291661"/>
                      <a:pt x="149225" y="291661"/>
                      <a:pt x="153011" y="291552"/>
                    </a:cubicBezTo>
                    <a:cubicBezTo>
                      <a:pt x="156909" y="291443"/>
                      <a:pt x="160695" y="291225"/>
                      <a:pt x="164482" y="290899"/>
                    </a:cubicBezTo>
                    <a:cubicBezTo>
                      <a:pt x="171831" y="290245"/>
                      <a:pt x="179070" y="289156"/>
                      <a:pt x="186197" y="287523"/>
                    </a:cubicBezTo>
                    <a:cubicBezTo>
                      <a:pt x="189649" y="286761"/>
                      <a:pt x="193102" y="285781"/>
                      <a:pt x="196554" y="284801"/>
                    </a:cubicBezTo>
                    <a:cubicBezTo>
                      <a:pt x="199895" y="283712"/>
                      <a:pt x="203236" y="282623"/>
                      <a:pt x="206576" y="281316"/>
                    </a:cubicBezTo>
                    <a:cubicBezTo>
                      <a:pt x="213035" y="278812"/>
                      <a:pt x="219383" y="275762"/>
                      <a:pt x="225397" y="272278"/>
                    </a:cubicBezTo>
                    <a:cubicBezTo>
                      <a:pt x="228403" y="270536"/>
                      <a:pt x="231410" y="268684"/>
                      <a:pt x="234194" y="266724"/>
                    </a:cubicBezTo>
                    <a:cubicBezTo>
                      <a:pt x="237201" y="264546"/>
                      <a:pt x="239985" y="262477"/>
                      <a:pt x="242658" y="260300"/>
                    </a:cubicBezTo>
                    <a:cubicBezTo>
                      <a:pt x="245108" y="258339"/>
                      <a:pt x="247446" y="256379"/>
                      <a:pt x="249673" y="254310"/>
                    </a:cubicBezTo>
                    <a:cubicBezTo>
                      <a:pt x="250564" y="253439"/>
                      <a:pt x="251455" y="252677"/>
                      <a:pt x="252346" y="251806"/>
                    </a:cubicBezTo>
                    <a:cubicBezTo>
                      <a:pt x="253014" y="251261"/>
                      <a:pt x="253571" y="250608"/>
                      <a:pt x="254239" y="249955"/>
                    </a:cubicBezTo>
                    <a:cubicBezTo>
                      <a:pt x="254907" y="249301"/>
                      <a:pt x="255464" y="248757"/>
                      <a:pt x="256132" y="248103"/>
                    </a:cubicBezTo>
                    <a:cubicBezTo>
                      <a:pt x="257246" y="246906"/>
                      <a:pt x="258471" y="245708"/>
                      <a:pt x="259585" y="244510"/>
                    </a:cubicBezTo>
                    <a:cubicBezTo>
                      <a:pt x="262926" y="240916"/>
                      <a:pt x="266044" y="236996"/>
                      <a:pt x="268939" y="233076"/>
                    </a:cubicBezTo>
                    <a:cubicBezTo>
                      <a:pt x="270944" y="230245"/>
                      <a:pt x="272837" y="227414"/>
                      <a:pt x="274730" y="224473"/>
                    </a:cubicBezTo>
                    <a:cubicBezTo>
                      <a:pt x="276512" y="221533"/>
                      <a:pt x="278182" y="218484"/>
                      <a:pt x="279741" y="215435"/>
                    </a:cubicBezTo>
                    <a:cubicBezTo>
                      <a:pt x="281300" y="212386"/>
                      <a:pt x="282748" y="209228"/>
                      <a:pt x="284084" y="206070"/>
                    </a:cubicBezTo>
                    <a:cubicBezTo>
                      <a:pt x="285421" y="202803"/>
                      <a:pt x="286646" y="199646"/>
                      <a:pt x="287648" y="196270"/>
                    </a:cubicBezTo>
                    <a:cubicBezTo>
                      <a:pt x="289207" y="191478"/>
                      <a:pt x="290543" y="186687"/>
                      <a:pt x="291546" y="181896"/>
                    </a:cubicBezTo>
                    <a:cubicBezTo>
                      <a:pt x="292548" y="177431"/>
                      <a:pt x="293327" y="172858"/>
                      <a:pt x="293884" y="168284"/>
                    </a:cubicBezTo>
                    <a:cubicBezTo>
                      <a:pt x="294330" y="164582"/>
                      <a:pt x="294664" y="160879"/>
                      <a:pt x="294886" y="157177"/>
                    </a:cubicBezTo>
                    <a:cubicBezTo>
                      <a:pt x="295109" y="153257"/>
                      <a:pt x="295221" y="149445"/>
                      <a:pt x="295221" y="145634"/>
                    </a:cubicBezTo>
                    <a:moveTo>
                      <a:pt x="262591" y="160661"/>
                    </a:moveTo>
                    <a:cubicBezTo>
                      <a:pt x="262257" y="164582"/>
                      <a:pt x="261701" y="168611"/>
                      <a:pt x="260921" y="172422"/>
                    </a:cubicBezTo>
                    <a:cubicBezTo>
                      <a:pt x="260030" y="176887"/>
                      <a:pt x="258917" y="181351"/>
                      <a:pt x="257469" y="185816"/>
                    </a:cubicBezTo>
                    <a:cubicBezTo>
                      <a:pt x="256801" y="187994"/>
                      <a:pt x="256021" y="190063"/>
                      <a:pt x="255130" y="192241"/>
                    </a:cubicBezTo>
                    <a:cubicBezTo>
                      <a:pt x="253682" y="195943"/>
                      <a:pt x="252012" y="199537"/>
                      <a:pt x="250119" y="203130"/>
                    </a:cubicBezTo>
                    <a:cubicBezTo>
                      <a:pt x="248337" y="206506"/>
                      <a:pt x="246333" y="209664"/>
                      <a:pt x="244217" y="212822"/>
                    </a:cubicBezTo>
                    <a:cubicBezTo>
                      <a:pt x="242992" y="214673"/>
                      <a:pt x="241655" y="216415"/>
                      <a:pt x="240319" y="218158"/>
                    </a:cubicBezTo>
                    <a:cubicBezTo>
                      <a:pt x="239540" y="219138"/>
                      <a:pt x="238649" y="220227"/>
                      <a:pt x="237869" y="221207"/>
                    </a:cubicBezTo>
                    <a:cubicBezTo>
                      <a:pt x="236644" y="222622"/>
                      <a:pt x="235419" y="224038"/>
                      <a:pt x="234194" y="225236"/>
                    </a:cubicBezTo>
                    <a:cubicBezTo>
                      <a:pt x="233637" y="225780"/>
                      <a:pt x="233081" y="226433"/>
                      <a:pt x="232524" y="226978"/>
                    </a:cubicBezTo>
                    <a:cubicBezTo>
                      <a:pt x="232190" y="227414"/>
                      <a:pt x="231744" y="227740"/>
                      <a:pt x="231410" y="228176"/>
                    </a:cubicBezTo>
                    <a:cubicBezTo>
                      <a:pt x="230965" y="228611"/>
                      <a:pt x="230631" y="228938"/>
                      <a:pt x="230185" y="229374"/>
                    </a:cubicBezTo>
                    <a:cubicBezTo>
                      <a:pt x="229740" y="229809"/>
                      <a:pt x="229183" y="230245"/>
                      <a:pt x="228626" y="230789"/>
                    </a:cubicBezTo>
                    <a:cubicBezTo>
                      <a:pt x="227512" y="231878"/>
                      <a:pt x="226287" y="232858"/>
                      <a:pt x="225174" y="233838"/>
                    </a:cubicBezTo>
                    <a:cubicBezTo>
                      <a:pt x="223503" y="235254"/>
                      <a:pt x="221722" y="236669"/>
                      <a:pt x="219940" y="237976"/>
                    </a:cubicBezTo>
                    <a:cubicBezTo>
                      <a:pt x="218158" y="239283"/>
                      <a:pt x="216376" y="240590"/>
                      <a:pt x="214483" y="241788"/>
                    </a:cubicBezTo>
                    <a:cubicBezTo>
                      <a:pt x="211031" y="243965"/>
                      <a:pt x="207356" y="246034"/>
                      <a:pt x="203681" y="247886"/>
                    </a:cubicBezTo>
                    <a:cubicBezTo>
                      <a:pt x="199672" y="249846"/>
                      <a:pt x="195552" y="251588"/>
                      <a:pt x="191320" y="253004"/>
                    </a:cubicBezTo>
                    <a:cubicBezTo>
                      <a:pt x="186977" y="254528"/>
                      <a:pt x="182634" y="255726"/>
                      <a:pt x="178068" y="256706"/>
                    </a:cubicBezTo>
                    <a:cubicBezTo>
                      <a:pt x="173391" y="257686"/>
                      <a:pt x="168713" y="258448"/>
                      <a:pt x="163925" y="258993"/>
                    </a:cubicBezTo>
                    <a:cubicBezTo>
                      <a:pt x="158914" y="259537"/>
                      <a:pt x="153902" y="259864"/>
                      <a:pt x="148891" y="259864"/>
                    </a:cubicBezTo>
                    <a:cubicBezTo>
                      <a:pt x="143880" y="259864"/>
                      <a:pt x="138757" y="259755"/>
                      <a:pt x="133746" y="259319"/>
                    </a:cubicBezTo>
                    <a:cubicBezTo>
                      <a:pt x="128957" y="258884"/>
                      <a:pt x="124280" y="258231"/>
                      <a:pt x="119491" y="257250"/>
                    </a:cubicBezTo>
                    <a:cubicBezTo>
                      <a:pt x="115037" y="256379"/>
                      <a:pt x="110582" y="255182"/>
                      <a:pt x="106239" y="253766"/>
                    </a:cubicBezTo>
                    <a:cubicBezTo>
                      <a:pt x="102008" y="252350"/>
                      <a:pt x="97887" y="250717"/>
                      <a:pt x="93767" y="248866"/>
                    </a:cubicBezTo>
                    <a:cubicBezTo>
                      <a:pt x="89869" y="246906"/>
                      <a:pt x="85971" y="244837"/>
                      <a:pt x="82185" y="242441"/>
                    </a:cubicBezTo>
                    <a:cubicBezTo>
                      <a:pt x="78399" y="240045"/>
                      <a:pt x="74835" y="237432"/>
                      <a:pt x="71383" y="234601"/>
                    </a:cubicBezTo>
                    <a:cubicBezTo>
                      <a:pt x="67931" y="231660"/>
                      <a:pt x="64590" y="228611"/>
                      <a:pt x="61472" y="225345"/>
                    </a:cubicBezTo>
                    <a:cubicBezTo>
                      <a:pt x="59913" y="223711"/>
                      <a:pt x="58465" y="222078"/>
                      <a:pt x="57017" y="220444"/>
                    </a:cubicBezTo>
                    <a:cubicBezTo>
                      <a:pt x="55570" y="218811"/>
                      <a:pt x="54233" y="217069"/>
                      <a:pt x="52897" y="215217"/>
                    </a:cubicBezTo>
                    <a:cubicBezTo>
                      <a:pt x="50336" y="211733"/>
                      <a:pt x="47886" y="208030"/>
                      <a:pt x="45770" y="204219"/>
                    </a:cubicBezTo>
                    <a:cubicBezTo>
                      <a:pt x="43654" y="200408"/>
                      <a:pt x="41761" y="196488"/>
                      <a:pt x="40090" y="192459"/>
                    </a:cubicBezTo>
                    <a:cubicBezTo>
                      <a:pt x="38420" y="188321"/>
                      <a:pt x="37084" y="184074"/>
                      <a:pt x="35859" y="179827"/>
                    </a:cubicBezTo>
                    <a:cubicBezTo>
                      <a:pt x="34634" y="175362"/>
                      <a:pt x="33743" y="170789"/>
                      <a:pt x="33075" y="166215"/>
                    </a:cubicBezTo>
                    <a:cubicBezTo>
                      <a:pt x="32406" y="161424"/>
                      <a:pt x="31961" y="156523"/>
                      <a:pt x="31738" y="151732"/>
                    </a:cubicBezTo>
                    <a:cubicBezTo>
                      <a:pt x="31627" y="149228"/>
                      <a:pt x="31627" y="146723"/>
                      <a:pt x="31627" y="144218"/>
                    </a:cubicBezTo>
                    <a:cubicBezTo>
                      <a:pt x="31627" y="141714"/>
                      <a:pt x="31738" y="139209"/>
                      <a:pt x="31850" y="136705"/>
                    </a:cubicBezTo>
                    <a:cubicBezTo>
                      <a:pt x="32184" y="131913"/>
                      <a:pt x="32629" y="127122"/>
                      <a:pt x="33520" y="122331"/>
                    </a:cubicBezTo>
                    <a:cubicBezTo>
                      <a:pt x="34299" y="117866"/>
                      <a:pt x="35302" y="113401"/>
                      <a:pt x="36638" y="108937"/>
                    </a:cubicBezTo>
                    <a:cubicBezTo>
                      <a:pt x="37863" y="104690"/>
                      <a:pt x="39422" y="100443"/>
                      <a:pt x="41204" y="96414"/>
                    </a:cubicBezTo>
                    <a:cubicBezTo>
                      <a:pt x="42986" y="92385"/>
                      <a:pt x="44990" y="88465"/>
                      <a:pt x="47217" y="84653"/>
                    </a:cubicBezTo>
                    <a:cubicBezTo>
                      <a:pt x="49445" y="80842"/>
                      <a:pt x="52006" y="77249"/>
                      <a:pt x="54679" y="73764"/>
                    </a:cubicBezTo>
                    <a:cubicBezTo>
                      <a:pt x="57463" y="70170"/>
                      <a:pt x="60470" y="66795"/>
                      <a:pt x="63699" y="63637"/>
                    </a:cubicBezTo>
                    <a:cubicBezTo>
                      <a:pt x="66817" y="60479"/>
                      <a:pt x="70269" y="57430"/>
                      <a:pt x="73833" y="54599"/>
                    </a:cubicBezTo>
                    <a:cubicBezTo>
                      <a:pt x="77285" y="51876"/>
                      <a:pt x="80960" y="49372"/>
                      <a:pt x="84746" y="47085"/>
                    </a:cubicBezTo>
                    <a:cubicBezTo>
                      <a:pt x="88533" y="44798"/>
                      <a:pt x="92430" y="42729"/>
                      <a:pt x="96439" y="40987"/>
                    </a:cubicBezTo>
                    <a:cubicBezTo>
                      <a:pt x="100560" y="39136"/>
                      <a:pt x="104680" y="37611"/>
                      <a:pt x="108912" y="36304"/>
                    </a:cubicBezTo>
                    <a:cubicBezTo>
                      <a:pt x="113366" y="34998"/>
                      <a:pt x="117821" y="33909"/>
                      <a:pt x="122275" y="33038"/>
                    </a:cubicBezTo>
                    <a:cubicBezTo>
                      <a:pt x="127064" y="32166"/>
                      <a:pt x="131853" y="31622"/>
                      <a:pt x="136641" y="31295"/>
                    </a:cubicBezTo>
                    <a:cubicBezTo>
                      <a:pt x="139091" y="31186"/>
                      <a:pt x="141652" y="31078"/>
                      <a:pt x="144214" y="30969"/>
                    </a:cubicBezTo>
                    <a:cubicBezTo>
                      <a:pt x="146775" y="30969"/>
                      <a:pt x="149336" y="30969"/>
                      <a:pt x="151786" y="30969"/>
                    </a:cubicBezTo>
                    <a:cubicBezTo>
                      <a:pt x="156798" y="31078"/>
                      <a:pt x="161698" y="31513"/>
                      <a:pt x="166597" y="32166"/>
                    </a:cubicBezTo>
                    <a:cubicBezTo>
                      <a:pt x="171275" y="32820"/>
                      <a:pt x="175952" y="33691"/>
                      <a:pt x="180518" y="34780"/>
                    </a:cubicBezTo>
                    <a:cubicBezTo>
                      <a:pt x="184972" y="35869"/>
                      <a:pt x="189315" y="37284"/>
                      <a:pt x="193547" y="38809"/>
                    </a:cubicBezTo>
                    <a:cubicBezTo>
                      <a:pt x="197667" y="40442"/>
                      <a:pt x="201788" y="42294"/>
                      <a:pt x="205686" y="44363"/>
                    </a:cubicBezTo>
                    <a:cubicBezTo>
                      <a:pt x="209583" y="46432"/>
                      <a:pt x="213370" y="48718"/>
                      <a:pt x="217044" y="51332"/>
                    </a:cubicBezTo>
                    <a:cubicBezTo>
                      <a:pt x="220719" y="53945"/>
                      <a:pt x="224172" y="56777"/>
                      <a:pt x="227512" y="59717"/>
                    </a:cubicBezTo>
                    <a:cubicBezTo>
                      <a:pt x="229183" y="61241"/>
                      <a:pt x="230853" y="62766"/>
                      <a:pt x="232412" y="64399"/>
                    </a:cubicBezTo>
                    <a:cubicBezTo>
                      <a:pt x="233971" y="66033"/>
                      <a:pt x="235531" y="67666"/>
                      <a:pt x="236978" y="69299"/>
                    </a:cubicBezTo>
                    <a:cubicBezTo>
                      <a:pt x="239874" y="72675"/>
                      <a:pt x="242546" y="76160"/>
                      <a:pt x="244885" y="79862"/>
                    </a:cubicBezTo>
                    <a:cubicBezTo>
                      <a:pt x="247335" y="83456"/>
                      <a:pt x="249562" y="87267"/>
                      <a:pt x="251455" y="91187"/>
                    </a:cubicBezTo>
                    <a:cubicBezTo>
                      <a:pt x="253348" y="95107"/>
                      <a:pt x="255130" y="99245"/>
                      <a:pt x="256578" y="103383"/>
                    </a:cubicBezTo>
                    <a:cubicBezTo>
                      <a:pt x="258026" y="107630"/>
                      <a:pt x="259251" y="112095"/>
                      <a:pt x="260253" y="116450"/>
                    </a:cubicBezTo>
                    <a:cubicBezTo>
                      <a:pt x="261255" y="121024"/>
                      <a:pt x="261923" y="125706"/>
                      <a:pt x="262369" y="130498"/>
                    </a:cubicBezTo>
                    <a:cubicBezTo>
                      <a:pt x="262926" y="135507"/>
                      <a:pt x="263148" y="140407"/>
                      <a:pt x="263148" y="145416"/>
                    </a:cubicBezTo>
                    <a:cubicBezTo>
                      <a:pt x="263371" y="150643"/>
                      <a:pt x="263148" y="155652"/>
                      <a:pt x="262591" y="16066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34;p22"/>
              <p:cNvSpPr/>
              <p:nvPr/>
            </p:nvSpPr>
            <p:spPr>
              <a:xfrm>
                <a:off x="10972862" y="6318240"/>
                <a:ext cx="32851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32851" h="290311" extrusionOk="0">
                    <a:moveTo>
                      <a:pt x="334" y="290312"/>
                    </a:moveTo>
                    <a:lnTo>
                      <a:pt x="32518" y="290312"/>
                    </a:lnTo>
                    <a:lnTo>
                      <a:pt x="32852" y="145156"/>
                    </a:lnTo>
                    <a:lnTo>
                      <a:pt x="32518" y="0"/>
                    </a:lnTo>
                    <a:lnTo>
                      <a:pt x="334" y="0"/>
                    </a:lnTo>
                    <a:lnTo>
                      <a:pt x="0" y="1451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35;p22"/>
              <p:cNvSpPr/>
              <p:nvPr/>
            </p:nvSpPr>
            <p:spPr>
              <a:xfrm>
                <a:off x="10278854" y="6318240"/>
                <a:ext cx="202567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202567" h="290311" extrusionOk="0">
                    <a:moveTo>
                      <a:pt x="0" y="0"/>
                    </a:moveTo>
                    <a:lnTo>
                      <a:pt x="0" y="32233"/>
                    </a:lnTo>
                    <a:lnTo>
                      <a:pt x="85081" y="32233"/>
                    </a:lnTo>
                    <a:lnTo>
                      <a:pt x="84746" y="161163"/>
                    </a:lnTo>
                    <a:lnTo>
                      <a:pt x="85081" y="290312"/>
                    </a:lnTo>
                    <a:lnTo>
                      <a:pt x="117710" y="290312"/>
                    </a:lnTo>
                    <a:lnTo>
                      <a:pt x="117932" y="161163"/>
                    </a:lnTo>
                    <a:lnTo>
                      <a:pt x="117710" y="32233"/>
                    </a:lnTo>
                    <a:lnTo>
                      <a:pt x="202567" y="32233"/>
                    </a:lnTo>
                    <a:lnTo>
                      <a:pt x="20256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36;p22"/>
              <p:cNvSpPr/>
              <p:nvPr/>
            </p:nvSpPr>
            <p:spPr>
              <a:xfrm>
                <a:off x="10763359" y="6317810"/>
                <a:ext cx="159501" cy="291546"/>
              </a:xfrm>
              <a:custGeom>
                <a:avLst/>
                <a:gdLst/>
                <a:ahLst/>
                <a:cxnLst/>
                <a:rect l="l" t="t" r="r" b="b"/>
                <a:pathLst>
                  <a:path w="159501" h="291546" extrusionOk="0">
                    <a:moveTo>
                      <a:pt x="126872" y="76547"/>
                    </a:moveTo>
                    <a:cubicBezTo>
                      <a:pt x="126872" y="74043"/>
                      <a:pt x="126761" y="71647"/>
                      <a:pt x="126427" y="69251"/>
                    </a:cubicBezTo>
                    <a:cubicBezTo>
                      <a:pt x="126204" y="67618"/>
                      <a:pt x="125870" y="65985"/>
                      <a:pt x="125536" y="64460"/>
                    </a:cubicBezTo>
                    <a:cubicBezTo>
                      <a:pt x="125313" y="63371"/>
                      <a:pt x="124979" y="62282"/>
                      <a:pt x="124645" y="61302"/>
                    </a:cubicBezTo>
                    <a:cubicBezTo>
                      <a:pt x="124311" y="60322"/>
                      <a:pt x="123866" y="59342"/>
                      <a:pt x="123532" y="58362"/>
                    </a:cubicBezTo>
                    <a:cubicBezTo>
                      <a:pt x="122752" y="56402"/>
                      <a:pt x="121638" y="54551"/>
                      <a:pt x="120525" y="52917"/>
                    </a:cubicBezTo>
                    <a:cubicBezTo>
                      <a:pt x="119300" y="51175"/>
                      <a:pt x="117963" y="49433"/>
                      <a:pt x="116516" y="47908"/>
                    </a:cubicBezTo>
                    <a:cubicBezTo>
                      <a:pt x="115625" y="47037"/>
                      <a:pt x="114734" y="46166"/>
                      <a:pt x="113843" y="45404"/>
                    </a:cubicBezTo>
                    <a:cubicBezTo>
                      <a:pt x="113398" y="44968"/>
                      <a:pt x="112952" y="44641"/>
                      <a:pt x="112507" y="44315"/>
                    </a:cubicBezTo>
                    <a:cubicBezTo>
                      <a:pt x="112284" y="44097"/>
                      <a:pt x="112061" y="43988"/>
                      <a:pt x="111839" y="43770"/>
                    </a:cubicBezTo>
                    <a:cubicBezTo>
                      <a:pt x="111616" y="43661"/>
                      <a:pt x="111504" y="43443"/>
                      <a:pt x="111282" y="43226"/>
                    </a:cubicBezTo>
                    <a:cubicBezTo>
                      <a:pt x="110725" y="42790"/>
                      <a:pt x="110168" y="42354"/>
                      <a:pt x="109611" y="42028"/>
                    </a:cubicBezTo>
                    <a:cubicBezTo>
                      <a:pt x="108609" y="41266"/>
                      <a:pt x="107607" y="40612"/>
                      <a:pt x="106493" y="40068"/>
                    </a:cubicBezTo>
                    <a:cubicBezTo>
                      <a:pt x="106048" y="39850"/>
                      <a:pt x="105602" y="39523"/>
                      <a:pt x="105157" y="39305"/>
                    </a:cubicBezTo>
                    <a:cubicBezTo>
                      <a:pt x="103709" y="38543"/>
                      <a:pt x="102150" y="37781"/>
                      <a:pt x="100591" y="37128"/>
                    </a:cubicBezTo>
                    <a:cubicBezTo>
                      <a:pt x="99032" y="36474"/>
                      <a:pt x="97584" y="36039"/>
                      <a:pt x="95914" y="35494"/>
                    </a:cubicBezTo>
                    <a:cubicBezTo>
                      <a:pt x="94800" y="35167"/>
                      <a:pt x="93575" y="34841"/>
                      <a:pt x="92462" y="34623"/>
                    </a:cubicBezTo>
                    <a:cubicBezTo>
                      <a:pt x="91237" y="34405"/>
                      <a:pt x="90123" y="34079"/>
                      <a:pt x="88898" y="33861"/>
                    </a:cubicBezTo>
                    <a:cubicBezTo>
                      <a:pt x="87116" y="33534"/>
                      <a:pt x="85334" y="33316"/>
                      <a:pt x="83553" y="33098"/>
                    </a:cubicBezTo>
                    <a:cubicBezTo>
                      <a:pt x="82216" y="32990"/>
                      <a:pt x="80880" y="32881"/>
                      <a:pt x="79544" y="32881"/>
                    </a:cubicBezTo>
                    <a:cubicBezTo>
                      <a:pt x="78207" y="32881"/>
                      <a:pt x="76871" y="32772"/>
                      <a:pt x="75535" y="32772"/>
                    </a:cubicBezTo>
                    <a:lnTo>
                      <a:pt x="32215" y="32772"/>
                    </a:lnTo>
                    <a:lnTo>
                      <a:pt x="32215" y="121738"/>
                    </a:lnTo>
                    <a:lnTo>
                      <a:pt x="75423" y="121738"/>
                    </a:lnTo>
                    <a:cubicBezTo>
                      <a:pt x="79098" y="121738"/>
                      <a:pt x="82773" y="121520"/>
                      <a:pt x="86448" y="120976"/>
                    </a:cubicBezTo>
                    <a:cubicBezTo>
                      <a:pt x="89789" y="120432"/>
                      <a:pt x="93018" y="119778"/>
                      <a:pt x="96248" y="118689"/>
                    </a:cubicBezTo>
                    <a:cubicBezTo>
                      <a:pt x="99255" y="117709"/>
                      <a:pt x="102150" y="116511"/>
                      <a:pt x="104934" y="114987"/>
                    </a:cubicBezTo>
                    <a:cubicBezTo>
                      <a:pt x="107607" y="113571"/>
                      <a:pt x="110168" y="111829"/>
                      <a:pt x="112618" y="109869"/>
                    </a:cubicBezTo>
                    <a:cubicBezTo>
                      <a:pt x="113620" y="108998"/>
                      <a:pt x="114623" y="108127"/>
                      <a:pt x="115514" y="107146"/>
                    </a:cubicBezTo>
                    <a:cubicBezTo>
                      <a:pt x="116404" y="106275"/>
                      <a:pt x="117295" y="105295"/>
                      <a:pt x="118075" y="104206"/>
                    </a:cubicBezTo>
                    <a:cubicBezTo>
                      <a:pt x="118854" y="103226"/>
                      <a:pt x="119634" y="102246"/>
                      <a:pt x="120302" y="101157"/>
                    </a:cubicBezTo>
                    <a:cubicBezTo>
                      <a:pt x="120970" y="100068"/>
                      <a:pt x="121638" y="98979"/>
                      <a:pt x="122195" y="97782"/>
                    </a:cubicBezTo>
                    <a:cubicBezTo>
                      <a:pt x="123309" y="95386"/>
                      <a:pt x="124311" y="92990"/>
                      <a:pt x="124979" y="90377"/>
                    </a:cubicBezTo>
                    <a:cubicBezTo>
                      <a:pt x="125425" y="88852"/>
                      <a:pt x="125759" y="87219"/>
                      <a:pt x="125982" y="85694"/>
                    </a:cubicBezTo>
                    <a:cubicBezTo>
                      <a:pt x="126650" y="82536"/>
                      <a:pt x="126872" y="79487"/>
                      <a:pt x="126872" y="76547"/>
                    </a:cubicBezTo>
                    <a:moveTo>
                      <a:pt x="98809" y="151249"/>
                    </a:moveTo>
                    <a:cubicBezTo>
                      <a:pt x="79766" y="155822"/>
                      <a:pt x="61058" y="153862"/>
                      <a:pt x="42126" y="153862"/>
                    </a:cubicBezTo>
                    <a:cubicBezTo>
                      <a:pt x="39899" y="153862"/>
                      <a:pt x="32215" y="151902"/>
                      <a:pt x="32215" y="156040"/>
                    </a:cubicBezTo>
                    <a:lnTo>
                      <a:pt x="32215" y="168018"/>
                    </a:lnTo>
                    <a:lnTo>
                      <a:pt x="32215" y="191866"/>
                    </a:lnTo>
                    <a:lnTo>
                      <a:pt x="32215" y="243591"/>
                    </a:lnTo>
                    <a:lnTo>
                      <a:pt x="32215" y="269508"/>
                    </a:lnTo>
                    <a:lnTo>
                      <a:pt x="32215" y="282466"/>
                    </a:lnTo>
                    <a:lnTo>
                      <a:pt x="32215" y="289000"/>
                    </a:lnTo>
                    <a:cubicBezTo>
                      <a:pt x="32215" y="292049"/>
                      <a:pt x="29431" y="290851"/>
                      <a:pt x="27538" y="290851"/>
                    </a:cubicBezTo>
                    <a:lnTo>
                      <a:pt x="7604" y="290851"/>
                    </a:lnTo>
                    <a:cubicBezTo>
                      <a:pt x="4708" y="290851"/>
                      <a:pt x="31" y="293464"/>
                      <a:pt x="31" y="288564"/>
                    </a:cubicBezTo>
                    <a:lnTo>
                      <a:pt x="31" y="285079"/>
                    </a:lnTo>
                    <a:cubicBezTo>
                      <a:pt x="31" y="281595"/>
                      <a:pt x="31" y="278110"/>
                      <a:pt x="31" y="274626"/>
                    </a:cubicBezTo>
                    <a:cubicBezTo>
                      <a:pt x="31" y="254589"/>
                      <a:pt x="31" y="234553"/>
                      <a:pt x="31" y="214516"/>
                    </a:cubicBezTo>
                    <a:cubicBezTo>
                      <a:pt x="-80" y="145695"/>
                      <a:pt x="143" y="76874"/>
                      <a:pt x="143" y="7944"/>
                    </a:cubicBezTo>
                    <a:lnTo>
                      <a:pt x="143" y="1846"/>
                    </a:lnTo>
                    <a:cubicBezTo>
                      <a:pt x="143" y="-1312"/>
                      <a:pt x="3261" y="539"/>
                      <a:pt x="5042" y="539"/>
                    </a:cubicBezTo>
                    <a:lnTo>
                      <a:pt x="17404" y="539"/>
                    </a:lnTo>
                    <a:lnTo>
                      <a:pt x="42126" y="539"/>
                    </a:lnTo>
                    <a:cubicBezTo>
                      <a:pt x="60835" y="539"/>
                      <a:pt x="79321" y="-1312"/>
                      <a:pt x="98141" y="2826"/>
                    </a:cubicBezTo>
                    <a:cubicBezTo>
                      <a:pt x="136561" y="11320"/>
                      <a:pt x="159501" y="37672"/>
                      <a:pt x="159501" y="76656"/>
                    </a:cubicBezTo>
                    <a:cubicBezTo>
                      <a:pt x="159390" y="113789"/>
                      <a:pt x="135559" y="142428"/>
                      <a:pt x="98809" y="15124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37;p22"/>
              <p:cNvSpPr/>
              <p:nvPr/>
            </p:nvSpPr>
            <p:spPr>
              <a:xfrm>
                <a:off x="10472624" y="6318240"/>
                <a:ext cx="245775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245775" h="290311" extrusionOk="0">
                    <a:moveTo>
                      <a:pt x="172054" y="204176"/>
                    </a:moveTo>
                    <a:lnTo>
                      <a:pt x="122610" y="77750"/>
                    </a:lnTo>
                    <a:lnTo>
                      <a:pt x="73165" y="204176"/>
                    </a:lnTo>
                    <a:lnTo>
                      <a:pt x="172054" y="204176"/>
                    </a:lnTo>
                    <a:close/>
                    <a:moveTo>
                      <a:pt x="206131" y="290312"/>
                    </a:moveTo>
                    <a:lnTo>
                      <a:pt x="183190" y="231618"/>
                    </a:lnTo>
                    <a:lnTo>
                      <a:pt x="62474" y="231618"/>
                    </a:lnTo>
                    <a:lnTo>
                      <a:pt x="39534" y="290312"/>
                    </a:lnTo>
                    <a:lnTo>
                      <a:pt x="0" y="290312"/>
                    </a:lnTo>
                    <a:lnTo>
                      <a:pt x="122721" y="0"/>
                    </a:lnTo>
                    <a:lnTo>
                      <a:pt x="245776" y="290312"/>
                    </a:lnTo>
                    <a:lnTo>
                      <a:pt x="206131" y="2903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 7">
  <p:cSld name="Otsikkodia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1"/>
          <p:cNvSpPr txBox="1">
            <a:spLocks noGrp="1"/>
          </p:cNvSpPr>
          <p:nvPr>
            <p:ph type="title"/>
          </p:nvPr>
        </p:nvSpPr>
        <p:spPr>
          <a:xfrm>
            <a:off x="576000" y="3909750"/>
            <a:ext cx="82800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rbe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1"/>
          <p:cNvSpPr txBox="1">
            <a:spLocks noGrp="1"/>
          </p:cNvSpPr>
          <p:nvPr>
            <p:ph type="subTitle" idx="1"/>
          </p:nvPr>
        </p:nvSpPr>
        <p:spPr>
          <a:xfrm>
            <a:off x="576000" y="5229000"/>
            <a:ext cx="8280000" cy="1241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 i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31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34" name="Google Shape;134;p31"/>
          <p:cNvSpPr txBox="1">
            <a:spLocks noGrp="1"/>
          </p:cNvSpPr>
          <p:nvPr>
            <p:ph type="dt" idx="10"/>
          </p:nvPr>
        </p:nvSpPr>
        <p:spPr>
          <a:xfrm>
            <a:off x="1410900" y="6356350"/>
            <a:ext cx="1176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ftr" idx="11"/>
          </p:nvPr>
        </p:nvSpPr>
        <p:spPr>
          <a:xfrm>
            <a:off x="2612500" y="6356350"/>
            <a:ext cx="555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6" name="Google Shape;136;p31"/>
          <p:cNvGrpSpPr/>
          <p:nvPr/>
        </p:nvGrpSpPr>
        <p:grpSpPr>
          <a:xfrm>
            <a:off x="9266499" y="5542826"/>
            <a:ext cx="2191575" cy="577816"/>
            <a:chOff x="10278854" y="6216751"/>
            <a:chExt cx="1489243" cy="392644"/>
          </a:xfrm>
        </p:grpSpPr>
        <p:sp>
          <p:nvSpPr>
            <p:cNvPr id="137" name="Google Shape;137;p31"/>
            <p:cNvSpPr/>
            <p:nvPr/>
          </p:nvSpPr>
          <p:spPr>
            <a:xfrm>
              <a:off x="11466195" y="6216751"/>
              <a:ext cx="301902" cy="392018"/>
            </a:xfrm>
            <a:custGeom>
              <a:avLst/>
              <a:gdLst/>
              <a:ahLst/>
              <a:cxnLst/>
              <a:rect l="l" t="t" r="r" b="b"/>
              <a:pathLst>
                <a:path w="301902" h="392018" extrusionOk="0">
                  <a:moveTo>
                    <a:pt x="150227" y="0"/>
                  </a:moveTo>
                  <a:lnTo>
                    <a:pt x="126062" y="55318"/>
                  </a:lnTo>
                  <a:lnTo>
                    <a:pt x="126062" y="170419"/>
                  </a:lnTo>
                  <a:lnTo>
                    <a:pt x="96439" y="105409"/>
                  </a:lnTo>
                  <a:lnTo>
                    <a:pt x="69935" y="165955"/>
                  </a:lnTo>
                  <a:lnTo>
                    <a:pt x="101896" y="235756"/>
                  </a:lnTo>
                  <a:lnTo>
                    <a:pt x="52786" y="205265"/>
                  </a:lnTo>
                  <a:lnTo>
                    <a:pt x="33409" y="249476"/>
                  </a:lnTo>
                  <a:lnTo>
                    <a:pt x="80849" y="278878"/>
                  </a:lnTo>
                  <a:lnTo>
                    <a:pt x="20491" y="278878"/>
                  </a:lnTo>
                  <a:lnTo>
                    <a:pt x="0" y="325811"/>
                  </a:lnTo>
                  <a:lnTo>
                    <a:pt x="126062" y="325811"/>
                  </a:lnTo>
                  <a:lnTo>
                    <a:pt x="126062" y="392019"/>
                  </a:lnTo>
                  <a:lnTo>
                    <a:pt x="175729" y="392019"/>
                  </a:lnTo>
                  <a:lnTo>
                    <a:pt x="175729" y="325811"/>
                  </a:lnTo>
                  <a:lnTo>
                    <a:pt x="301902" y="325811"/>
                  </a:lnTo>
                  <a:lnTo>
                    <a:pt x="281300" y="278878"/>
                  </a:lnTo>
                  <a:lnTo>
                    <a:pt x="221054" y="278878"/>
                  </a:lnTo>
                  <a:lnTo>
                    <a:pt x="268494" y="249476"/>
                  </a:lnTo>
                  <a:lnTo>
                    <a:pt x="249117" y="205265"/>
                  </a:lnTo>
                  <a:lnTo>
                    <a:pt x="199895" y="235756"/>
                  </a:lnTo>
                  <a:lnTo>
                    <a:pt x="231967" y="165955"/>
                  </a:lnTo>
                  <a:lnTo>
                    <a:pt x="205463" y="105409"/>
                  </a:lnTo>
                  <a:lnTo>
                    <a:pt x="175729" y="170419"/>
                  </a:lnTo>
                  <a:lnTo>
                    <a:pt x="175729" y="55318"/>
                  </a:lnTo>
                  <a:lnTo>
                    <a:pt x="1516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8" name="Google Shape;138;p31"/>
            <p:cNvGrpSpPr/>
            <p:nvPr/>
          </p:nvGrpSpPr>
          <p:grpSpPr>
            <a:xfrm>
              <a:off x="10278854" y="6317762"/>
              <a:ext cx="1072638" cy="291633"/>
              <a:chOff x="10278854" y="6317762"/>
              <a:chExt cx="1072638" cy="291633"/>
            </a:xfrm>
          </p:grpSpPr>
          <p:sp>
            <p:nvSpPr>
              <p:cNvPr id="139" name="Google Shape;139;p31"/>
              <p:cNvSpPr/>
              <p:nvPr/>
            </p:nvSpPr>
            <p:spPr>
              <a:xfrm>
                <a:off x="11056272" y="6317762"/>
                <a:ext cx="295220" cy="291633"/>
              </a:xfrm>
              <a:custGeom>
                <a:avLst/>
                <a:gdLst/>
                <a:ahLst/>
                <a:cxnLst/>
                <a:rect l="l" t="t" r="r" b="b"/>
                <a:pathLst>
                  <a:path w="295220" h="291633" extrusionOk="0">
                    <a:moveTo>
                      <a:pt x="295221" y="145634"/>
                    </a:moveTo>
                    <a:cubicBezTo>
                      <a:pt x="295221" y="138120"/>
                      <a:pt x="294775" y="130607"/>
                      <a:pt x="293884" y="123093"/>
                    </a:cubicBezTo>
                    <a:cubicBezTo>
                      <a:pt x="293439" y="119500"/>
                      <a:pt x="292882" y="115906"/>
                      <a:pt x="292214" y="112312"/>
                    </a:cubicBezTo>
                    <a:cubicBezTo>
                      <a:pt x="291546" y="108828"/>
                      <a:pt x="290766" y="105343"/>
                      <a:pt x="289764" y="101859"/>
                    </a:cubicBezTo>
                    <a:cubicBezTo>
                      <a:pt x="287871" y="95107"/>
                      <a:pt x="285643" y="88465"/>
                      <a:pt x="282748" y="82149"/>
                    </a:cubicBezTo>
                    <a:cubicBezTo>
                      <a:pt x="280855" y="77684"/>
                      <a:pt x="278628" y="73328"/>
                      <a:pt x="276178" y="69190"/>
                    </a:cubicBezTo>
                    <a:cubicBezTo>
                      <a:pt x="274396" y="66250"/>
                      <a:pt x="272614" y="63310"/>
                      <a:pt x="270610" y="60479"/>
                    </a:cubicBezTo>
                    <a:cubicBezTo>
                      <a:pt x="268605" y="57648"/>
                      <a:pt x="266601" y="54816"/>
                      <a:pt x="264373" y="52094"/>
                    </a:cubicBezTo>
                    <a:cubicBezTo>
                      <a:pt x="261589" y="48609"/>
                      <a:pt x="258471" y="45234"/>
                      <a:pt x="255353" y="42076"/>
                    </a:cubicBezTo>
                    <a:cubicBezTo>
                      <a:pt x="255019" y="41749"/>
                      <a:pt x="254573" y="41314"/>
                      <a:pt x="254239" y="40987"/>
                    </a:cubicBezTo>
                    <a:cubicBezTo>
                      <a:pt x="253905" y="40660"/>
                      <a:pt x="253571" y="40334"/>
                      <a:pt x="253237" y="40116"/>
                    </a:cubicBezTo>
                    <a:cubicBezTo>
                      <a:pt x="253014" y="39898"/>
                      <a:pt x="252903" y="39789"/>
                      <a:pt x="252680" y="39571"/>
                    </a:cubicBezTo>
                    <a:cubicBezTo>
                      <a:pt x="252569" y="39462"/>
                      <a:pt x="252346" y="39245"/>
                      <a:pt x="252235" y="39027"/>
                    </a:cubicBezTo>
                    <a:cubicBezTo>
                      <a:pt x="251567" y="38482"/>
                      <a:pt x="250898" y="37829"/>
                      <a:pt x="250230" y="37284"/>
                    </a:cubicBezTo>
                    <a:cubicBezTo>
                      <a:pt x="249228" y="36413"/>
                      <a:pt x="248226" y="35433"/>
                      <a:pt x="247112" y="34562"/>
                    </a:cubicBezTo>
                    <a:cubicBezTo>
                      <a:pt x="246110" y="33691"/>
                      <a:pt x="245108" y="32820"/>
                      <a:pt x="243994" y="31949"/>
                    </a:cubicBezTo>
                    <a:cubicBezTo>
                      <a:pt x="242658" y="30860"/>
                      <a:pt x="241321" y="29771"/>
                      <a:pt x="239874" y="28682"/>
                    </a:cubicBezTo>
                    <a:cubicBezTo>
                      <a:pt x="238537" y="27593"/>
                      <a:pt x="237090" y="26613"/>
                      <a:pt x="235642" y="25633"/>
                    </a:cubicBezTo>
                    <a:cubicBezTo>
                      <a:pt x="234194" y="24653"/>
                      <a:pt x="232858" y="23673"/>
                      <a:pt x="231299" y="22802"/>
                    </a:cubicBezTo>
                    <a:cubicBezTo>
                      <a:pt x="229851" y="21822"/>
                      <a:pt x="228292" y="20950"/>
                      <a:pt x="226844" y="20079"/>
                    </a:cubicBezTo>
                    <a:cubicBezTo>
                      <a:pt x="224394" y="18664"/>
                      <a:pt x="221944" y="17357"/>
                      <a:pt x="219494" y="16050"/>
                    </a:cubicBezTo>
                    <a:cubicBezTo>
                      <a:pt x="216599" y="14526"/>
                      <a:pt x="213592" y="13219"/>
                      <a:pt x="210697" y="11912"/>
                    </a:cubicBezTo>
                    <a:cubicBezTo>
                      <a:pt x="207467" y="10497"/>
                      <a:pt x="204238" y="9299"/>
                      <a:pt x="200786" y="8210"/>
                    </a:cubicBezTo>
                    <a:cubicBezTo>
                      <a:pt x="194104" y="5923"/>
                      <a:pt x="187199" y="4181"/>
                      <a:pt x="180072" y="2874"/>
                    </a:cubicBezTo>
                    <a:cubicBezTo>
                      <a:pt x="172834" y="1458"/>
                      <a:pt x="165372" y="696"/>
                      <a:pt x="158023" y="261"/>
                    </a:cubicBezTo>
                    <a:cubicBezTo>
                      <a:pt x="154236" y="43"/>
                      <a:pt x="150339" y="-66"/>
                      <a:pt x="146552" y="43"/>
                    </a:cubicBezTo>
                    <a:cubicBezTo>
                      <a:pt x="142655" y="43"/>
                      <a:pt x="138868" y="152"/>
                      <a:pt x="134971" y="478"/>
                    </a:cubicBezTo>
                    <a:cubicBezTo>
                      <a:pt x="127509" y="914"/>
                      <a:pt x="120160" y="1894"/>
                      <a:pt x="112921" y="3310"/>
                    </a:cubicBezTo>
                    <a:cubicBezTo>
                      <a:pt x="105905" y="4725"/>
                      <a:pt x="99001" y="6576"/>
                      <a:pt x="92208" y="8972"/>
                    </a:cubicBezTo>
                    <a:cubicBezTo>
                      <a:pt x="88867" y="10061"/>
                      <a:pt x="85637" y="11368"/>
                      <a:pt x="82408" y="12783"/>
                    </a:cubicBezTo>
                    <a:cubicBezTo>
                      <a:pt x="79290" y="14199"/>
                      <a:pt x="76060" y="15723"/>
                      <a:pt x="73053" y="17357"/>
                    </a:cubicBezTo>
                    <a:cubicBezTo>
                      <a:pt x="69935" y="18990"/>
                      <a:pt x="66929" y="20733"/>
                      <a:pt x="64033" y="22584"/>
                    </a:cubicBezTo>
                    <a:cubicBezTo>
                      <a:pt x="61138" y="24435"/>
                      <a:pt x="58242" y="26395"/>
                      <a:pt x="55458" y="28573"/>
                    </a:cubicBezTo>
                    <a:cubicBezTo>
                      <a:pt x="49890" y="32820"/>
                      <a:pt x="44545" y="37393"/>
                      <a:pt x="39645" y="42403"/>
                    </a:cubicBezTo>
                    <a:cubicBezTo>
                      <a:pt x="37195" y="44907"/>
                      <a:pt x="34856" y="47412"/>
                      <a:pt x="32629" y="50025"/>
                    </a:cubicBezTo>
                    <a:cubicBezTo>
                      <a:pt x="30402" y="52639"/>
                      <a:pt x="28286" y="55361"/>
                      <a:pt x="26170" y="58192"/>
                    </a:cubicBezTo>
                    <a:cubicBezTo>
                      <a:pt x="25168" y="59608"/>
                      <a:pt x="24166" y="61023"/>
                      <a:pt x="23275" y="62439"/>
                    </a:cubicBezTo>
                    <a:cubicBezTo>
                      <a:pt x="22384" y="63855"/>
                      <a:pt x="21381" y="65379"/>
                      <a:pt x="20491" y="66795"/>
                    </a:cubicBezTo>
                    <a:cubicBezTo>
                      <a:pt x="18709" y="69735"/>
                      <a:pt x="17038" y="72675"/>
                      <a:pt x="15479" y="75724"/>
                    </a:cubicBezTo>
                    <a:cubicBezTo>
                      <a:pt x="12361" y="81931"/>
                      <a:pt x="9689" y="88356"/>
                      <a:pt x="7573" y="94889"/>
                    </a:cubicBezTo>
                    <a:cubicBezTo>
                      <a:pt x="7016" y="96523"/>
                      <a:pt x="6459" y="98265"/>
                      <a:pt x="6014" y="99899"/>
                    </a:cubicBezTo>
                    <a:cubicBezTo>
                      <a:pt x="5568" y="101641"/>
                      <a:pt x="5123" y="103274"/>
                      <a:pt x="4677" y="105017"/>
                    </a:cubicBezTo>
                    <a:cubicBezTo>
                      <a:pt x="3786" y="108501"/>
                      <a:pt x="3118" y="111986"/>
                      <a:pt x="2450" y="115470"/>
                    </a:cubicBezTo>
                    <a:cubicBezTo>
                      <a:pt x="1782" y="119173"/>
                      <a:pt x="1336" y="122766"/>
                      <a:pt x="891" y="126469"/>
                    </a:cubicBezTo>
                    <a:cubicBezTo>
                      <a:pt x="557" y="130171"/>
                      <a:pt x="223" y="133874"/>
                      <a:pt x="111" y="137576"/>
                    </a:cubicBezTo>
                    <a:cubicBezTo>
                      <a:pt x="0" y="139536"/>
                      <a:pt x="0" y="141387"/>
                      <a:pt x="0" y="143238"/>
                    </a:cubicBezTo>
                    <a:cubicBezTo>
                      <a:pt x="0" y="145198"/>
                      <a:pt x="0" y="147050"/>
                      <a:pt x="0" y="149010"/>
                    </a:cubicBezTo>
                    <a:cubicBezTo>
                      <a:pt x="0" y="150861"/>
                      <a:pt x="111" y="152821"/>
                      <a:pt x="223" y="154672"/>
                    </a:cubicBezTo>
                    <a:cubicBezTo>
                      <a:pt x="334" y="156632"/>
                      <a:pt x="445" y="158484"/>
                      <a:pt x="557" y="160335"/>
                    </a:cubicBezTo>
                    <a:cubicBezTo>
                      <a:pt x="1114" y="167631"/>
                      <a:pt x="2116" y="174818"/>
                      <a:pt x="3675" y="182005"/>
                    </a:cubicBezTo>
                    <a:cubicBezTo>
                      <a:pt x="4454" y="185489"/>
                      <a:pt x="5345" y="188974"/>
                      <a:pt x="6348" y="192350"/>
                    </a:cubicBezTo>
                    <a:cubicBezTo>
                      <a:pt x="7350" y="195725"/>
                      <a:pt x="8464" y="198992"/>
                      <a:pt x="9689" y="202259"/>
                    </a:cubicBezTo>
                    <a:cubicBezTo>
                      <a:pt x="12138" y="208684"/>
                      <a:pt x="15034" y="215000"/>
                      <a:pt x="18486" y="220989"/>
                    </a:cubicBezTo>
                    <a:cubicBezTo>
                      <a:pt x="20156" y="224038"/>
                      <a:pt x="22050" y="226978"/>
                      <a:pt x="23943" y="229809"/>
                    </a:cubicBezTo>
                    <a:cubicBezTo>
                      <a:pt x="25836" y="232640"/>
                      <a:pt x="27952" y="235472"/>
                      <a:pt x="30068" y="238194"/>
                    </a:cubicBezTo>
                    <a:cubicBezTo>
                      <a:pt x="32295" y="240916"/>
                      <a:pt x="34522" y="243639"/>
                      <a:pt x="36861" y="246143"/>
                    </a:cubicBezTo>
                    <a:cubicBezTo>
                      <a:pt x="39199" y="248757"/>
                      <a:pt x="41761" y="251261"/>
                      <a:pt x="44322" y="253657"/>
                    </a:cubicBezTo>
                    <a:cubicBezTo>
                      <a:pt x="46883" y="256053"/>
                      <a:pt x="49556" y="258339"/>
                      <a:pt x="52229" y="260517"/>
                    </a:cubicBezTo>
                    <a:cubicBezTo>
                      <a:pt x="54901" y="262695"/>
                      <a:pt x="57685" y="264764"/>
                      <a:pt x="60581" y="266724"/>
                    </a:cubicBezTo>
                    <a:cubicBezTo>
                      <a:pt x="63476" y="268684"/>
                      <a:pt x="66372" y="270536"/>
                      <a:pt x="69379" y="272278"/>
                    </a:cubicBezTo>
                    <a:cubicBezTo>
                      <a:pt x="72385" y="274020"/>
                      <a:pt x="75503" y="275654"/>
                      <a:pt x="78510" y="277069"/>
                    </a:cubicBezTo>
                    <a:cubicBezTo>
                      <a:pt x="84746" y="280118"/>
                      <a:pt x="91317" y="282623"/>
                      <a:pt x="97999" y="284692"/>
                    </a:cubicBezTo>
                    <a:cubicBezTo>
                      <a:pt x="101451" y="285672"/>
                      <a:pt x="104903" y="286652"/>
                      <a:pt x="108355" y="287414"/>
                    </a:cubicBezTo>
                    <a:cubicBezTo>
                      <a:pt x="111807" y="288176"/>
                      <a:pt x="115482" y="288939"/>
                      <a:pt x="119046" y="289483"/>
                    </a:cubicBezTo>
                    <a:cubicBezTo>
                      <a:pt x="126507" y="290681"/>
                      <a:pt x="133968" y="291334"/>
                      <a:pt x="141541" y="291552"/>
                    </a:cubicBezTo>
                    <a:cubicBezTo>
                      <a:pt x="145327" y="291661"/>
                      <a:pt x="149225" y="291661"/>
                      <a:pt x="153011" y="291552"/>
                    </a:cubicBezTo>
                    <a:cubicBezTo>
                      <a:pt x="156909" y="291443"/>
                      <a:pt x="160695" y="291225"/>
                      <a:pt x="164482" y="290899"/>
                    </a:cubicBezTo>
                    <a:cubicBezTo>
                      <a:pt x="171831" y="290245"/>
                      <a:pt x="179070" y="289156"/>
                      <a:pt x="186197" y="287523"/>
                    </a:cubicBezTo>
                    <a:cubicBezTo>
                      <a:pt x="189649" y="286761"/>
                      <a:pt x="193102" y="285781"/>
                      <a:pt x="196554" y="284801"/>
                    </a:cubicBezTo>
                    <a:cubicBezTo>
                      <a:pt x="199895" y="283712"/>
                      <a:pt x="203236" y="282623"/>
                      <a:pt x="206576" y="281316"/>
                    </a:cubicBezTo>
                    <a:cubicBezTo>
                      <a:pt x="213035" y="278812"/>
                      <a:pt x="219383" y="275762"/>
                      <a:pt x="225397" y="272278"/>
                    </a:cubicBezTo>
                    <a:cubicBezTo>
                      <a:pt x="228403" y="270536"/>
                      <a:pt x="231410" y="268684"/>
                      <a:pt x="234194" y="266724"/>
                    </a:cubicBezTo>
                    <a:cubicBezTo>
                      <a:pt x="237201" y="264546"/>
                      <a:pt x="239985" y="262477"/>
                      <a:pt x="242658" y="260300"/>
                    </a:cubicBezTo>
                    <a:cubicBezTo>
                      <a:pt x="245108" y="258339"/>
                      <a:pt x="247446" y="256379"/>
                      <a:pt x="249673" y="254310"/>
                    </a:cubicBezTo>
                    <a:cubicBezTo>
                      <a:pt x="250564" y="253439"/>
                      <a:pt x="251455" y="252677"/>
                      <a:pt x="252346" y="251806"/>
                    </a:cubicBezTo>
                    <a:cubicBezTo>
                      <a:pt x="253014" y="251261"/>
                      <a:pt x="253571" y="250608"/>
                      <a:pt x="254239" y="249955"/>
                    </a:cubicBezTo>
                    <a:cubicBezTo>
                      <a:pt x="254907" y="249301"/>
                      <a:pt x="255464" y="248757"/>
                      <a:pt x="256132" y="248103"/>
                    </a:cubicBezTo>
                    <a:cubicBezTo>
                      <a:pt x="257246" y="246906"/>
                      <a:pt x="258471" y="245708"/>
                      <a:pt x="259585" y="244510"/>
                    </a:cubicBezTo>
                    <a:cubicBezTo>
                      <a:pt x="262926" y="240916"/>
                      <a:pt x="266044" y="236996"/>
                      <a:pt x="268939" y="233076"/>
                    </a:cubicBezTo>
                    <a:cubicBezTo>
                      <a:pt x="270944" y="230245"/>
                      <a:pt x="272837" y="227414"/>
                      <a:pt x="274730" y="224473"/>
                    </a:cubicBezTo>
                    <a:cubicBezTo>
                      <a:pt x="276512" y="221533"/>
                      <a:pt x="278182" y="218484"/>
                      <a:pt x="279741" y="215435"/>
                    </a:cubicBezTo>
                    <a:cubicBezTo>
                      <a:pt x="281300" y="212386"/>
                      <a:pt x="282748" y="209228"/>
                      <a:pt x="284084" y="206070"/>
                    </a:cubicBezTo>
                    <a:cubicBezTo>
                      <a:pt x="285421" y="202803"/>
                      <a:pt x="286646" y="199646"/>
                      <a:pt x="287648" y="196270"/>
                    </a:cubicBezTo>
                    <a:cubicBezTo>
                      <a:pt x="289207" y="191478"/>
                      <a:pt x="290543" y="186687"/>
                      <a:pt x="291546" y="181896"/>
                    </a:cubicBezTo>
                    <a:cubicBezTo>
                      <a:pt x="292548" y="177431"/>
                      <a:pt x="293327" y="172858"/>
                      <a:pt x="293884" y="168284"/>
                    </a:cubicBezTo>
                    <a:cubicBezTo>
                      <a:pt x="294330" y="164582"/>
                      <a:pt x="294664" y="160879"/>
                      <a:pt x="294886" y="157177"/>
                    </a:cubicBezTo>
                    <a:cubicBezTo>
                      <a:pt x="295109" y="153257"/>
                      <a:pt x="295221" y="149445"/>
                      <a:pt x="295221" y="145634"/>
                    </a:cubicBezTo>
                    <a:moveTo>
                      <a:pt x="262591" y="160661"/>
                    </a:moveTo>
                    <a:cubicBezTo>
                      <a:pt x="262257" y="164582"/>
                      <a:pt x="261701" y="168611"/>
                      <a:pt x="260921" y="172422"/>
                    </a:cubicBezTo>
                    <a:cubicBezTo>
                      <a:pt x="260030" y="176887"/>
                      <a:pt x="258917" y="181351"/>
                      <a:pt x="257469" y="185816"/>
                    </a:cubicBezTo>
                    <a:cubicBezTo>
                      <a:pt x="256801" y="187994"/>
                      <a:pt x="256021" y="190063"/>
                      <a:pt x="255130" y="192241"/>
                    </a:cubicBezTo>
                    <a:cubicBezTo>
                      <a:pt x="253682" y="195943"/>
                      <a:pt x="252012" y="199537"/>
                      <a:pt x="250119" y="203130"/>
                    </a:cubicBezTo>
                    <a:cubicBezTo>
                      <a:pt x="248337" y="206506"/>
                      <a:pt x="246333" y="209664"/>
                      <a:pt x="244217" y="212822"/>
                    </a:cubicBezTo>
                    <a:cubicBezTo>
                      <a:pt x="242992" y="214673"/>
                      <a:pt x="241655" y="216415"/>
                      <a:pt x="240319" y="218158"/>
                    </a:cubicBezTo>
                    <a:cubicBezTo>
                      <a:pt x="239540" y="219138"/>
                      <a:pt x="238649" y="220227"/>
                      <a:pt x="237869" y="221207"/>
                    </a:cubicBezTo>
                    <a:cubicBezTo>
                      <a:pt x="236644" y="222622"/>
                      <a:pt x="235419" y="224038"/>
                      <a:pt x="234194" y="225236"/>
                    </a:cubicBezTo>
                    <a:cubicBezTo>
                      <a:pt x="233637" y="225780"/>
                      <a:pt x="233081" y="226433"/>
                      <a:pt x="232524" y="226978"/>
                    </a:cubicBezTo>
                    <a:cubicBezTo>
                      <a:pt x="232190" y="227414"/>
                      <a:pt x="231744" y="227740"/>
                      <a:pt x="231410" y="228176"/>
                    </a:cubicBezTo>
                    <a:cubicBezTo>
                      <a:pt x="230965" y="228611"/>
                      <a:pt x="230631" y="228938"/>
                      <a:pt x="230185" y="229374"/>
                    </a:cubicBezTo>
                    <a:cubicBezTo>
                      <a:pt x="229740" y="229809"/>
                      <a:pt x="229183" y="230245"/>
                      <a:pt x="228626" y="230789"/>
                    </a:cubicBezTo>
                    <a:cubicBezTo>
                      <a:pt x="227512" y="231878"/>
                      <a:pt x="226287" y="232858"/>
                      <a:pt x="225174" y="233838"/>
                    </a:cubicBezTo>
                    <a:cubicBezTo>
                      <a:pt x="223503" y="235254"/>
                      <a:pt x="221722" y="236669"/>
                      <a:pt x="219940" y="237976"/>
                    </a:cubicBezTo>
                    <a:cubicBezTo>
                      <a:pt x="218158" y="239283"/>
                      <a:pt x="216376" y="240590"/>
                      <a:pt x="214483" y="241788"/>
                    </a:cubicBezTo>
                    <a:cubicBezTo>
                      <a:pt x="211031" y="243965"/>
                      <a:pt x="207356" y="246034"/>
                      <a:pt x="203681" y="247886"/>
                    </a:cubicBezTo>
                    <a:cubicBezTo>
                      <a:pt x="199672" y="249846"/>
                      <a:pt x="195552" y="251588"/>
                      <a:pt x="191320" y="253004"/>
                    </a:cubicBezTo>
                    <a:cubicBezTo>
                      <a:pt x="186977" y="254528"/>
                      <a:pt x="182634" y="255726"/>
                      <a:pt x="178068" y="256706"/>
                    </a:cubicBezTo>
                    <a:cubicBezTo>
                      <a:pt x="173391" y="257686"/>
                      <a:pt x="168713" y="258448"/>
                      <a:pt x="163925" y="258993"/>
                    </a:cubicBezTo>
                    <a:cubicBezTo>
                      <a:pt x="158914" y="259537"/>
                      <a:pt x="153902" y="259864"/>
                      <a:pt x="148891" y="259864"/>
                    </a:cubicBezTo>
                    <a:cubicBezTo>
                      <a:pt x="143880" y="259864"/>
                      <a:pt x="138757" y="259755"/>
                      <a:pt x="133746" y="259319"/>
                    </a:cubicBezTo>
                    <a:cubicBezTo>
                      <a:pt x="128957" y="258884"/>
                      <a:pt x="124280" y="258231"/>
                      <a:pt x="119491" y="257250"/>
                    </a:cubicBezTo>
                    <a:cubicBezTo>
                      <a:pt x="115037" y="256379"/>
                      <a:pt x="110582" y="255182"/>
                      <a:pt x="106239" y="253766"/>
                    </a:cubicBezTo>
                    <a:cubicBezTo>
                      <a:pt x="102008" y="252350"/>
                      <a:pt x="97887" y="250717"/>
                      <a:pt x="93767" y="248866"/>
                    </a:cubicBezTo>
                    <a:cubicBezTo>
                      <a:pt x="89869" y="246906"/>
                      <a:pt x="85971" y="244837"/>
                      <a:pt x="82185" y="242441"/>
                    </a:cubicBezTo>
                    <a:cubicBezTo>
                      <a:pt x="78399" y="240045"/>
                      <a:pt x="74835" y="237432"/>
                      <a:pt x="71383" y="234601"/>
                    </a:cubicBezTo>
                    <a:cubicBezTo>
                      <a:pt x="67931" y="231660"/>
                      <a:pt x="64590" y="228611"/>
                      <a:pt x="61472" y="225345"/>
                    </a:cubicBezTo>
                    <a:cubicBezTo>
                      <a:pt x="59913" y="223711"/>
                      <a:pt x="58465" y="222078"/>
                      <a:pt x="57017" y="220444"/>
                    </a:cubicBezTo>
                    <a:cubicBezTo>
                      <a:pt x="55570" y="218811"/>
                      <a:pt x="54233" y="217069"/>
                      <a:pt x="52897" y="215217"/>
                    </a:cubicBezTo>
                    <a:cubicBezTo>
                      <a:pt x="50336" y="211733"/>
                      <a:pt x="47886" y="208030"/>
                      <a:pt x="45770" y="204219"/>
                    </a:cubicBezTo>
                    <a:cubicBezTo>
                      <a:pt x="43654" y="200408"/>
                      <a:pt x="41761" y="196488"/>
                      <a:pt x="40090" y="192459"/>
                    </a:cubicBezTo>
                    <a:cubicBezTo>
                      <a:pt x="38420" y="188321"/>
                      <a:pt x="37084" y="184074"/>
                      <a:pt x="35859" y="179827"/>
                    </a:cubicBezTo>
                    <a:cubicBezTo>
                      <a:pt x="34634" y="175362"/>
                      <a:pt x="33743" y="170789"/>
                      <a:pt x="33075" y="166215"/>
                    </a:cubicBezTo>
                    <a:cubicBezTo>
                      <a:pt x="32406" y="161424"/>
                      <a:pt x="31961" y="156523"/>
                      <a:pt x="31738" y="151732"/>
                    </a:cubicBezTo>
                    <a:cubicBezTo>
                      <a:pt x="31627" y="149228"/>
                      <a:pt x="31627" y="146723"/>
                      <a:pt x="31627" y="144218"/>
                    </a:cubicBezTo>
                    <a:cubicBezTo>
                      <a:pt x="31627" y="141714"/>
                      <a:pt x="31738" y="139209"/>
                      <a:pt x="31850" y="136705"/>
                    </a:cubicBezTo>
                    <a:cubicBezTo>
                      <a:pt x="32184" y="131913"/>
                      <a:pt x="32629" y="127122"/>
                      <a:pt x="33520" y="122331"/>
                    </a:cubicBezTo>
                    <a:cubicBezTo>
                      <a:pt x="34299" y="117866"/>
                      <a:pt x="35302" y="113401"/>
                      <a:pt x="36638" y="108937"/>
                    </a:cubicBezTo>
                    <a:cubicBezTo>
                      <a:pt x="37863" y="104690"/>
                      <a:pt x="39422" y="100443"/>
                      <a:pt x="41204" y="96414"/>
                    </a:cubicBezTo>
                    <a:cubicBezTo>
                      <a:pt x="42986" y="92385"/>
                      <a:pt x="44990" y="88465"/>
                      <a:pt x="47217" y="84653"/>
                    </a:cubicBezTo>
                    <a:cubicBezTo>
                      <a:pt x="49445" y="80842"/>
                      <a:pt x="52006" y="77249"/>
                      <a:pt x="54679" y="73764"/>
                    </a:cubicBezTo>
                    <a:cubicBezTo>
                      <a:pt x="57463" y="70170"/>
                      <a:pt x="60470" y="66795"/>
                      <a:pt x="63699" y="63637"/>
                    </a:cubicBezTo>
                    <a:cubicBezTo>
                      <a:pt x="66817" y="60479"/>
                      <a:pt x="70269" y="57430"/>
                      <a:pt x="73833" y="54599"/>
                    </a:cubicBezTo>
                    <a:cubicBezTo>
                      <a:pt x="77285" y="51876"/>
                      <a:pt x="80960" y="49372"/>
                      <a:pt x="84746" y="47085"/>
                    </a:cubicBezTo>
                    <a:cubicBezTo>
                      <a:pt x="88533" y="44798"/>
                      <a:pt x="92430" y="42729"/>
                      <a:pt x="96439" y="40987"/>
                    </a:cubicBezTo>
                    <a:cubicBezTo>
                      <a:pt x="100560" y="39136"/>
                      <a:pt x="104680" y="37611"/>
                      <a:pt x="108912" y="36304"/>
                    </a:cubicBezTo>
                    <a:cubicBezTo>
                      <a:pt x="113366" y="34998"/>
                      <a:pt x="117821" y="33909"/>
                      <a:pt x="122275" y="33038"/>
                    </a:cubicBezTo>
                    <a:cubicBezTo>
                      <a:pt x="127064" y="32166"/>
                      <a:pt x="131853" y="31622"/>
                      <a:pt x="136641" y="31295"/>
                    </a:cubicBezTo>
                    <a:cubicBezTo>
                      <a:pt x="139091" y="31186"/>
                      <a:pt x="141652" y="31078"/>
                      <a:pt x="144214" y="30969"/>
                    </a:cubicBezTo>
                    <a:cubicBezTo>
                      <a:pt x="146775" y="30969"/>
                      <a:pt x="149336" y="30969"/>
                      <a:pt x="151786" y="30969"/>
                    </a:cubicBezTo>
                    <a:cubicBezTo>
                      <a:pt x="156798" y="31078"/>
                      <a:pt x="161698" y="31513"/>
                      <a:pt x="166597" y="32166"/>
                    </a:cubicBezTo>
                    <a:cubicBezTo>
                      <a:pt x="171275" y="32820"/>
                      <a:pt x="175952" y="33691"/>
                      <a:pt x="180518" y="34780"/>
                    </a:cubicBezTo>
                    <a:cubicBezTo>
                      <a:pt x="184972" y="35869"/>
                      <a:pt x="189315" y="37284"/>
                      <a:pt x="193547" y="38809"/>
                    </a:cubicBezTo>
                    <a:cubicBezTo>
                      <a:pt x="197667" y="40442"/>
                      <a:pt x="201788" y="42294"/>
                      <a:pt x="205686" y="44363"/>
                    </a:cubicBezTo>
                    <a:cubicBezTo>
                      <a:pt x="209583" y="46432"/>
                      <a:pt x="213370" y="48718"/>
                      <a:pt x="217044" y="51332"/>
                    </a:cubicBezTo>
                    <a:cubicBezTo>
                      <a:pt x="220719" y="53945"/>
                      <a:pt x="224172" y="56777"/>
                      <a:pt x="227512" y="59717"/>
                    </a:cubicBezTo>
                    <a:cubicBezTo>
                      <a:pt x="229183" y="61241"/>
                      <a:pt x="230853" y="62766"/>
                      <a:pt x="232412" y="64399"/>
                    </a:cubicBezTo>
                    <a:cubicBezTo>
                      <a:pt x="233971" y="66033"/>
                      <a:pt x="235531" y="67666"/>
                      <a:pt x="236978" y="69299"/>
                    </a:cubicBezTo>
                    <a:cubicBezTo>
                      <a:pt x="239874" y="72675"/>
                      <a:pt x="242546" y="76160"/>
                      <a:pt x="244885" y="79862"/>
                    </a:cubicBezTo>
                    <a:cubicBezTo>
                      <a:pt x="247335" y="83456"/>
                      <a:pt x="249562" y="87267"/>
                      <a:pt x="251455" y="91187"/>
                    </a:cubicBezTo>
                    <a:cubicBezTo>
                      <a:pt x="253348" y="95107"/>
                      <a:pt x="255130" y="99245"/>
                      <a:pt x="256578" y="103383"/>
                    </a:cubicBezTo>
                    <a:cubicBezTo>
                      <a:pt x="258026" y="107630"/>
                      <a:pt x="259251" y="112095"/>
                      <a:pt x="260253" y="116450"/>
                    </a:cubicBezTo>
                    <a:cubicBezTo>
                      <a:pt x="261255" y="121024"/>
                      <a:pt x="261923" y="125706"/>
                      <a:pt x="262369" y="130498"/>
                    </a:cubicBezTo>
                    <a:cubicBezTo>
                      <a:pt x="262926" y="135507"/>
                      <a:pt x="263148" y="140407"/>
                      <a:pt x="263148" y="145416"/>
                    </a:cubicBezTo>
                    <a:cubicBezTo>
                      <a:pt x="263371" y="150643"/>
                      <a:pt x="263148" y="155652"/>
                      <a:pt x="262591" y="16066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40;p31"/>
              <p:cNvSpPr/>
              <p:nvPr/>
            </p:nvSpPr>
            <p:spPr>
              <a:xfrm>
                <a:off x="10972862" y="6318240"/>
                <a:ext cx="32851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32851" h="290311" extrusionOk="0">
                    <a:moveTo>
                      <a:pt x="334" y="290312"/>
                    </a:moveTo>
                    <a:lnTo>
                      <a:pt x="32518" y="290312"/>
                    </a:lnTo>
                    <a:lnTo>
                      <a:pt x="32852" y="145156"/>
                    </a:lnTo>
                    <a:lnTo>
                      <a:pt x="32518" y="0"/>
                    </a:lnTo>
                    <a:lnTo>
                      <a:pt x="334" y="0"/>
                    </a:lnTo>
                    <a:lnTo>
                      <a:pt x="0" y="1451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41;p31"/>
              <p:cNvSpPr/>
              <p:nvPr/>
            </p:nvSpPr>
            <p:spPr>
              <a:xfrm>
                <a:off x="10278854" y="6318240"/>
                <a:ext cx="202567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202567" h="290311" extrusionOk="0">
                    <a:moveTo>
                      <a:pt x="0" y="0"/>
                    </a:moveTo>
                    <a:lnTo>
                      <a:pt x="0" y="32233"/>
                    </a:lnTo>
                    <a:lnTo>
                      <a:pt x="85081" y="32233"/>
                    </a:lnTo>
                    <a:lnTo>
                      <a:pt x="84746" y="161163"/>
                    </a:lnTo>
                    <a:lnTo>
                      <a:pt x="85081" y="290312"/>
                    </a:lnTo>
                    <a:lnTo>
                      <a:pt x="117710" y="290312"/>
                    </a:lnTo>
                    <a:lnTo>
                      <a:pt x="117932" y="161163"/>
                    </a:lnTo>
                    <a:lnTo>
                      <a:pt x="117710" y="32233"/>
                    </a:lnTo>
                    <a:lnTo>
                      <a:pt x="202567" y="32233"/>
                    </a:lnTo>
                    <a:lnTo>
                      <a:pt x="20256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42;p31"/>
              <p:cNvSpPr/>
              <p:nvPr/>
            </p:nvSpPr>
            <p:spPr>
              <a:xfrm>
                <a:off x="10763359" y="6317810"/>
                <a:ext cx="159501" cy="291546"/>
              </a:xfrm>
              <a:custGeom>
                <a:avLst/>
                <a:gdLst/>
                <a:ahLst/>
                <a:cxnLst/>
                <a:rect l="l" t="t" r="r" b="b"/>
                <a:pathLst>
                  <a:path w="159501" h="291546" extrusionOk="0">
                    <a:moveTo>
                      <a:pt x="126872" y="76547"/>
                    </a:moveTo>
                    <a:cubicBezTo>
                      <a:pt x="126872" y="74043"/>
                      <a:pt x="126761" y="71647"/>
                      <a:pt x="126427" y="69251"/>
                    </a:cubicBezTo>
                    <a:cubicBezTo>
                      <a:pt x="126204" y="67618"/>
                      <a:pt x="125870" y="65985"/>
                      <a:pt x="125536" y="64460"/>
                    </a:cubicBezTo>
                    <a:cubicBezTo>
                      <a:pt x="125313" y="63371"/>
                      <a:pt x="124979" y="62282"/>
                      <a:pt x="124645" y="61302"/>
                    </a:cubicBezTo>
                    <a:cubicBezTo>
                      <a:pt x="124311" y="60322"/>
                      <a:pt x="123866" y="59342"/>
                      <a:pt x="123532" y="58362"/>
                    </a:cubicBezTo>
                    <a:cubicBezTo>
                      <a:pt x="122752" y="56402"/>
                      <a:pt x="121638" y="54551"/>
                      <a:pt x="120525" y="52917"/>
                    </a:cubicBezTo>
                    <a:cubicBezTo>
                      <a:pt x="119300" y="51175"/>
                      <a:pt x="117963" y="49433"/>
                      <a:pt x="116516" y="47908"/>
                    </a:cubicBezTo>
                    <a:cubicBezTo>
                      <a:pt x="115625" y="47037"/>
                      <a:pt x="114734" y="46166"/>
                      <a:pt x="113843" y="45404"/>
                    </a:cubicBezTo>
                    <a:cubicBezTo>
                      <a:pt x="113398" y="44968"/>
                      <a:pt x="112952" y="44641"/>
                      <a:pt x="112507" y="44315"/>
                    </a:cubicBezTo>
                    <a:cubicBezTo>
                      <a:pt x="112284" y="44097"/>
                      <a:pt x="112061" y="43988"/>
                      <a:pt x="111839" y="43770"/>
                    </a:cubicBezTo>
                    <a:cubicBezTo>
                      <a:pt x="111616" y="43661"/>
                      <a:pt x="111504" y="43443"/>
                      <a:pt x="111282" y="43226"/>
                    </a:cubicBezTo>
                    <a:cubicBezTo>
                      <a:pt x="110725" y="42790"/>
                      <a:pt x="110168" y="42354"/>
                      <a:pt x="109611" y="42028"/>
                    </a:cubicBezTo>
                    <a:cubicBezTo>
                      <a:pt x="108609" y="41266"/>
                      <a:pt x="107607" y="40612"/>
                      <a:pt x="106493" y="40068"/>
                    </a:cubicBezTo>
                    <a:cubicBezTo>
                      <a:pt x="106048" y="39850"/>
                      <a:pt x="105602" y="39523"/>
                      <a:pt x="105157" y="39305"/>
                    </a:cubicBezTo>
                    <a:cubicBezTo>
                      <a:pt x="103709" y="38543"/>
                      <a:pt x="102150" y="37781"/>
                      <a:pt x="100591" y="37128"/>
                    </a:cubicBezTo>
                    <a:cubicBezTo>
                      <a:pt x="99032" y="36474"/>
                      <a:pt x="97584" y="36039"/>
                      <a:pt x="95914" y="35494"/>
                    </a:cubicBezTo>
                    <a:cubicBezTo>
                      <a:pt x="94800" y="35167"/>
                      <a:pt x="93575" y="34841"/>
                      <a:pt x="92462" y="34623"/>
                    </a:cubicBezTo>
                    <a:cubicBezTo>
                      <a:pt x="91237" y="34405"/>
                      <a:pt x="90123" y="34079"/>
                      <a:pt x="88898" y="33861"/>
                    </a:cubicBezTo>
                    <a:cubicBezTo>
                      <a:pt x="87116" y="33534"/>
                      <a:pt x="85334" y="33316"/>
                      <a:pt x="83553" y="33098"/>
                    </a:cubicBezTo>
                    <a:cubicBezTo>
                      <a:pt x="82216" y="32990"/>
                      <a:pt x="80880" y="32881"/>
                      <a:pt x="79544" y="32881"/>
                    </a:cubicBezTo>
                    <a:cubicBezTo>
                      <a:pt x="78207" y="32881"/>
                      <a:pt x="76871" y="32772"/>
                      <a:pt x="75535" y="32772"/>
                    </a:cubicBezTo>
                    <a:lnTo>
                      <a:pt x="32215" y="32772"/>
                    </a:lnTo>
                    <a:lnTo>
                      <a:pt x="32215" y="121738"/>
                    </a:lnTo>
                    <a:lnTo>
                      <a:pt x="75423" y="121738"/>
                    </a:lnTo>
                    <a:cubicBezTo>
                      <a:pt x="79098" y="121738"/>
                      <a:pt x="82773" y="121520"/>
                      <a:pt x="86448" y="120976"/>
                    </a:cubicBezTo>
                    <a:cubicBezTo>
                      <a:pt x="89789" y="120432"/>
                      <a:pt x="93018" y="119778"/>
                      <a:pt x="96248" y="118689"/>
                    </a:cubicBezTo>
                    <a:cubicBezTo>
                      <a:pt x="99255" y="117709"/>
                      <a:pt x="102150" y="116511"/>
                      <a:pt x="104934" y="114987"/>
                    </a:cubicBezTo>
                    <a:cubicBezTo>
                      <a:pt x="107607" y="113571"/>
                      <a:pt x="110168" y="111829"/>
                      <a:pt x="112618" y="109869"/>
                    </a:cubicBezTo>
                    <a:cubicBezTo>
                      <a:pt x="113620" y="108998"/>
                      <a:pt x="114623" y="108127"/>
                      <a:pt x="115514" y="107146"/>
                    </a:cubicBezTo>
                    <a:cubicBezTo>
                      <a:pt x="116404" y="106275"/>
                      <a:pt x="117295" y="105295"/>
                      <a:pt x="118075" y="104206"/>
                    </a:cubicBezTo>
                    <a:cubicBezTo>
                      <a:pt x="118854" y="103226"/>
                      <a:pt x="119634" y="102246"/>
                      <a:pt x="120302" y="101157"/>
                    </a:cubicBezTo>
                    <a:cubicBezTo>
                      <a:pt x="120970" y="100068"/>
                      <a:pt x="121638" y="98979"/>
                      <a:pt x="122195" y="97782"/>
                    </a:cubicBezTo>
                    <a:cubicBezTo>
                      <a:pt x="123309" y="95386"/>
                      <a:pt x="124311" y="92990"/>
                      <a:pt x="124979" y="90377"/>
                    </a:cubicBezTo>
                    <a:cubicBezTo>
                      <a:pt x="125425" y="88852"/>
                      <a:pt x="125759" y="87219"/>
                      <a:pt x="125982" y="85694"/>
                    </a:cubicBezTo>
                    <a:cubicBezTo>
                      <a:pt x="126650" y="82536"/>
                      <a:pt x="126872" y="79487"/>
                      <a:pt x="126872" y="76547"/>
                    </a:cubicBezTo>
                    <a:moveTo>
                      <a:pt x="98809" y="151249"/>
                    </a:moveTo>
                    <a:cubicBezTo>
                      <a:pt x="79766" y="155822"/>
                      <a:pt x="61058" y="153862"/>
                      <a:pt x="42126" y="153862"/>
                    </a:cubicBezTo>
                    <a:cubicBezTo>
                      <a:pt x="39899" y="153862"/>
                      <a:pt x="32215" y="151902"/>
                      <a:pt x="32215" y="156040"/>
                    </a:cubicBezTo>
                    <a:lnTo>
                      <a:pt x="32215" y="168018"/>
                    </a:lnTo>
                    <a:lnTo>
                      <a:pt x="32215" y="191866"/>
                    </a:lnTo>
                    <a:lnTo>
                      <a:pt x="32215" y="243591"/>
                    </a:lnTo>
                    <a:lnTo>
                      <a:pt x="32215" y="269508"/>
                    </a:lnTo>
                    <a:lnTo>
                      <a:pt x="32215" y="282466"/>
                    </a:lnTo>
                    <a:lnTo>
                      <a:pt x="32215" y="289000"/>
                    </a:lnTo>
                    <a:cubicBezTo>
                      <a:pt x="32215" y="292049"/>
                      <a:pt x="29431" y="290851"/>
                      <a:pt x="27538" y="290851"/>
                    </a:cubicBezTo>
                    <a:lnTo>
                      <a:pt x="7604" y="290851"/>
                    </a:lnTo>
                    <a:cubicBezTo>
                      <a:pt x="4708" y="290851"/>
                      <a:pt x="31" y="293464"/>
                      <a:pt x="31" y="288564"/>
                    </a:cubicBezTo>
                    <a:lnTo>
                      <a:pt x="31" y="285079"/>
                    </a:lnTo>
                    <a:cubicBezTo>
                      <a:pt x="31" y="281595"/>
                      <a:pt x="31" y="278110"/>
                      <a:pt x="31" y="274626"/>
                    </a:cubicBezTo>
                    <a:cubicBezTo>
                      <a:pt x="31" y="254589"/>
                      <a:pt x="31" y="234553"/>
                      <a:pt x="31" y="214516"/>
                    </a:cubicBezTo>
                    <a:cubicBezTo>
                      <a:pt x="-80" y="145695"/>
                      <a:pt x="143" y="76874"/>
                      <a:pt x="143" y="7944"/>
                    </a:cubicBezTo>
                    <a:lnTo>
                      <a:pt x="143" y="1846"/>
                    </a:lnTo>
                    <a:cubicBezTo>
                      <a:pt x="143" y="-1312"/>
                      <a:pt x="3261" y="539"/>
                      <a:pt x="5042" y="539"/>
                    </a:cubicBezTo>
                    <a:lnTo>
                      <a:pt x="17404" y="539"/>
                    </a:lnTo>
                    <a:lnTo>
                      <a:pt x="42126" y="539"/>
                    </a:lnTo>
                    <a:cubicBezTo>
                      <a:pt x="60835" y="539"/>
                      <a:pt x="79321" y="-1312"/>
                      <a:pt x="98141" y="2826"/>
                    </a:cubicBezTo>
                    <a:cubicBezTo>
                      <a:pt x="136561" y="11320"/>
                      <a:pt x="159501" y="37672"/>
                      <a:pt x="159501" y="76656"/>
                    </a:cubicBezTo>
                    <a:cubicBezTo>
                      <a:pt x="159390" y="113789"/>
                      <a:pt x="135559" y="142428"/>
                      <a:pt x="98809" y="15124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43;p31"/>
              <p:cNvSpPr/>
              <p:nvPr/>
            </p:nvSpPr>
            <p:spPr>
              <a:xfrm>
                <a:off x="10472624" y="6318240"/>
                <a:ext cx="245775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245775" h="290311" extrusionOk="0">
                    <a:moveTo>
                      <a:pt x="172054" y="204176"/>
                    </a:moveTo>
                    <a:lnTo>
                      <a:pt x="122610" y="77750"/>
                    </a:lnTo>
                    <a:lnTo>
                      <a:pt x="73165" y="204176"/>
                    </a:lnTo>
                    <a:lnTo>
                      <a:pt x="172054" y="204176"/>
                    </a:lnTo>
                    <a:close/>
                    <a:moveTo>
                      <a:pt x="206131" y="290312"/>
                    </a:moveTo>
                    <a:lnTo>
                      <a:pt x="183190" y="231618"/>
                    </a:lnTo>
                    <a:lnTo>
                      <a:pt x="62474" y="231618"/>
                    </a:lnTo>
                    <a:lnTo>
                      <a:pt x="39534" y="290312"/>
                    </a:lnTo>
                    <a:lnTo>
                      <a:pt x="0" y="290312"/>
                    </a:lnTo>
                    <a:lnTo>
                      <a:pt x="122721" y="0"/>
                    </a:lnTo>
                    <a:lnTo>
                      <a:pt x="245776" y="290312"/>
                    </a:lnTo>
                    <a:lnTo>
                      <a:pt x="206131" y="2903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6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 8">
  <p:cSld name="Otsikkodia 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2"/>
          <p:cNvSpPr txBox="1">
            <a:spLocks noGrp="1"/>
          </p:cNvSpPr>
          <p:nvPr>
            <p:ph type="title"/>
          </p:nvPr>
        </p:nvSpPr>
        <p:spPr>
          <a:xfrm>
            <a:off x="576000" y="3909750"/>
            <a:ext cx="82800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rbe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2"/>
          <p:cNvSpPr txBox="1">
            <a:spLocks noGrp="1"/>
          </p:cNvSpPr>
          <p:nvPr>
            <p:ph type="subTitle" idx="1"/>
          </p:nvPr>
        </p:nvSpPr>
        <p:spPr>
          <a:xfrm>
            <a:off x="576000" y="5229000"/>
            <a:ext cx="8280000" cy="1241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 i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7" name="Google Shape;147;p32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48" name="Google Shape;148;p32"/>
          <p:cNvSpPr txBox="1">
            <a:spLocks noGrp="1"/>
          </p:cNvSpPr>
          <p:nvPr>
            <p:ph type="dt" idx="10"/>
          </p:nvPr>
        </p:nvSpPr>
        <p:spPr>
          <a:xfrm>
            <a:off x="1410900" y="6356350"/>
            <a:ext cx="1176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2"/>
          <p:cNvSpPr txBox="1">
            <a:spLocks noGrp="1"/>
          </p:cNvSpPr>
          <p:nvPr>
            <p:ph type="ftr" idx="11"/>
          </p:nvPr>
        </p:nvSpPr>
        <p:spPr>
          <a:xfrm>
            <a:off x="2612500" y="6356350"/>
            <a:ext cx="555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0" name="Google Shape;150;p32"/>
          <p:cNvGrpSpPr/>
          <p:nvPr/>
        </p:nvGrpSpPr>
        <p:grpSpPr>
          <a:xfrm>
            <a:off x="9266499" y="5542826"/>
            <a:ext cx="2191575" cy="577816"/>
            <a:chOff x="10278854" y="6216751"/>
            <a:chExt cx="1489243" cy="392644"/>
          </a:xfrm>
        </p:grpSpPr>
        <p:sp>
          <p:nvSpPr>
            <p:cNvPr id="151" name="Google Shape;151;p32"/>
            <p:cNvSpPr/>
            <p:nvPr/>
          </p:nvSpPr>
          <p:spPr>
            <a:xfrm>
              <a:off x="11466195" y="6216751"/>
              <a:ext cx="301902" cy="392018"/>
            </a:xfrm>
            <a:custGeom>
              <a:avLst/>
              <a:gdLst/>
              <a:ahLst/>
              <a:cxnLst/>
              <a:rect l="l" t="t" r="r" b="b"/>
              <a:pathLst>
                <a:path w="301902" h="392018" extrusionOk="0">
                  <a:moveTo>
                    <a:pt x="150227" y="0"/>
                  </a:moveTo>
                  <a:lnTo>
                    <a:pt x="126062" y="55318"/>
                  </a:lnTo>
                  <a:lnTo>
                    <a:pt x="126062" y="170419"/>
                  </a:lnTo>
                  <a:lnTo>
                    <a:pt x="96439" y="105409"/>
                  </a:lnTo>
                  <a:lnTo>
                    <a:pt x="69935" y="165955"/>
                  </a:lnTo>
                  <a:lnTo>
                    <a:pt x="101896" y="235756"/>
                  </a:lnTo>
                  <a:lnTo>
                    <a:pt x="52786" y="205265"/>
                  </a:lnTo>
                  <a:lnTo>
                    <a:pt x="33409" y="249476"/>
                  </a:lnTo>
                  <a:lnTo>
                    <a:pt x="80849" y="278878"/>
                  </a:lnTo>
                  <a:lnTo>
                    <a:pt x="20491" y="278878"/>
                  </a:lnTo>
                  <a:lnTo>
                    <a:pt x="0" y="325811"/>
                  </a:lnTo>
                  <a:lnTo>
                    <a:pt x="126062" y="325811"/>
                  </a:lnTo>
                  <a:lnTo>
                    <a:pt x="126062" y="392019"/>
                  </a:lnTo>
                  <a:lnTo>
                    <a:pt x="175729" y="392019"/>
                  </a:lnTo>
                  <a:lnTo>
                    <a:pt x="175729" y="325811"/>
                  </a:lnTo>
                  <a:lnTo>
                    <a:pt x="301902" y="325811"/>
                  </a:lnTo>
                  <a:lnTo>
                    <a:pt x="281300" y="278878"/>
                  </a:lnTo>
                  <a:lnTo>
                    <a:pt x="221054" y="278878"/>
                  </a:lnTo>
                  <a:lnTo>
                    <a:pt x="268494" y="249476"/>
                  </a:lnTo>
                  <a:lnTo>
                    <a:pt x="249117" y="205265"/>
                  </a:lnTo>
                  <a:lnTo>
                    <a:pt x="199895" y="235756"/>
                  </a:lnTo>
                  <a:lnTo>
                    <a:pt x="231967" y="165955"/>
                  </a:lnTo>
                  <a:lnTo>
                    <a:pt x="205463" y="105409"/>
                  </a:lnTo>
                  <a:lnTo>
                    <a:pt x="175729" y="170419"/>
                  </a:lnTo>
                  <a:lnTo>
                    <a:pt x="175729" y="55318"/>
                  </a:lnTo>
                  <a:lnTo>
                    <a:pt x="1516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2" name="Google Shape;152;p32"/>
            <p:cNvGrpSpPr/>
            <p:nvPr/>
          </p:nvGrpSpPr>
          <p:grpSpPr>
            <a:xfrm>
              <a:off x="10278854" y="6317762"/>
              <a:ext cx="1072638" cy="291633"/>
              <a:chOff x="10278854" y="6317762"/>
              <a:chExt cx="1072638" cy="291633"/>
            </a:xfrm>
          </p:grpSpPr>
          <p:sp>
            <p:nvSpPr>
              <p:cNvPr id="153" name="Google Shape;153;p32"/>
              <p:cNvSpPr/>
              <p:nvPr/>
            </p:nvSpPr>
            <p:spPr>
              <a:xfrm>
                <a:off x="11056272" y="6317762"/>
                <a:ext cx="295220" cy="291633"/>
              </a:xfrm>
              <a:custGeom>
                <a:avLst/>
                <a:gdLst/>
                <a:ahLst/>
                <a:cxnLst/>
                <a:rect l="l" t="t" r="r" b="b"/>
                <a:pathLst>
                  <a:path w="295220" h="291633" extrusionOk="0">
                    <a:moveTo>
                      <a:pt x="295221" y="145634"/>
                    </a:moveTo>
                    <a:cubicBezTo>
                      <a:pt x="295221" y="138120"/>
                      <a:pt x="294775" y="130607"/>
                      <a:pt x="293884" y="123093"/>
                    </a:cubicBezTo>
                    <a:cubicBezTo>
                      <a:pt x="293439" y="119500"/>
                      <a:pt x="292882" y="115906"/>
                      <a:pt x="292214" y="112312"/>
                    </a:cubicBezTo>
                    <a:cubicBezTo>
                      <a:pt x="291546" y="108828"/>
                      <a:pt x="290766" y="105343"/>
                      <a:pt x="289764" y="101859"/>
                    </a:cubicBezTo>
                    <a:cubicBezTo>
                      <a:pt x="287871" y="95107"/>
                      <a:pt x="285643" y="88465"/>
                      <a:pt x="282748" y="82149"/>
                    </a:cubicBezTo>
                    <a:cubicBezTo>
                      <a:pt x="280855" y="77684"/>
                      <a:pt x="278628" y="73328"/>
                      <a:pt x="276178" y="69190"/>
                    </a:cubicBezTo>
                    <a:cubicBezTo>
                      <a:pt x="274396" y="66250"/>
                      <a:pt x="272614" y="63310"/>
                      <a:pt x="270610" y="60479"/>
                    </a:cubicBezTo>
                    <a:cubicBezTo>
                      <a:pt x="268605" y="57648"/>
                      <a:pt x="266601" y="54816"/>
                      <a:pt x="264373" y="52094"/>
                    </a:cubicBezTo>
                    <a:cubicBezTo>
                      <a:pt x="261589" y="48609"/>
                      <a:pt x="258471" y="45234"/>
                      <a:pt x="255353" y="42076"/>
                    </a:cubicBezTo>
                    <a:cubicBezTo>
                      <a:pt x="255019" y="41749"/>
                      <a:pt x="254573" y="41314"/>
                      <a:pt x="254239" y="40987"/>
                    </a:cubicBezTo>
                    <a:cubicBezTo>
                      <a:pt x="253905" y="40660"/>
                      <a:pt x="253571" y="40334"/>
                      <a:pt x="253237" y="40116"/>
                    </a:cubicBezTo>
                    <a:cubicBezTo>
                      <a:pt x="253014" y="39898"/>
                      <a:pt x="252903" y="39789"/>
                      <a:pt x="252680" y="39571"/>
                    </a:cubicBezTo>
                    <a:cubicBezTo>
                      <a:pt x="252569" y="39462"/>
                      <a:pt x="252346" y="39245"/>
                      <a:pt x="252235" y="39027"/>
                    </a:cubicBezTo>
                    <a:cubicBezTo>
                      <a:pt x="251567" y="38482"/>
                      <a:pt x="250898" y="37829"/>
                      <a:pt x="250230" y="37284"/>
                    </a:cubicBezTo>
                    <a:cubicBezTo>
                      <a:pt x="249228" y="36413"/>
                      <a:pt x="248226" y="35433"/>
                      <a:pt x="247112" y="34562"/>
                    </a:cubicBezTo>
                    <a:cubicBezTo>
                      <a:pt x="246110" y="33691"/>
                      <a:pt x="245108" y="32820"/>
                      <a:pt x="243994" y="31949"/>
                    </a:cubicBezTo>
                    <a:cubicBezTo>
                      <a:pt x="242658" y="30860"/>
                      <a:pt x="241321" y="29771"/>
                      <a:pt x="239874" y="28682"/>
                    </a:cubicBezTo>
                    <a:cubicBezTo>
                      <a:pt x="238537" y="27593"/>
                      <a:pt x="237090" y="26613"/>
                      <a:pt x="235642" y="25633"/>
                    </a:cubicBezTo>
                    <a:cubicBezTo>
                      <a:pt x="234194" y="24653"/>
                      <a:pt x="232858" y="23673"/>
                      <a:pt x="231299" y="22802"/>
                    </a:cubicBezTo>
                    <a:cubicBezTo>
                      <a:pt x="229851" y="21822"/>
                      <a:pt x="228292" y="20950"/>
                      <a:pt x="226844" y="20079"/>
                    </a:cubicBezTo>
                    <a:cubicBezTo>
                      <a:pt x="224394" y="18664"/>
                      <a:pt x="221944" y="17357"/>
                      <a:pt x="219494" y="16050"/>
                    </a:cubicBezTo>
                    <a:cubicBezTo>
                      <a:pt x="216599" y="14526"/>
                      <a:pt x="213592" y="13219"/>
                      <a:pt x="210697" y="11912"/>
                    </a:cubicBezTo>
                    <a:cubicBezTo>
                      <a:pt x="207467" y="10497"/>
                      <a:pt x="204238" y="9299"/>
                      <a:pt x="200786" y="8210"/>
                    </a:cubicBezTo>
                    <a:cubicBezTo>
                      <a:pt x="194104" y="5923"/>
                      <a:pt x="187199" y="4181"/>
                      <a:pt x="180072" y="2874"/>
                    </a:cubicBezTo>
                    <a:cubicBezTo>
                      <a:pt x="172834" y="1458"/>
                      <a:pt x="165372" y="696"/>
                      <a:pt x="158023" y="261"/>
                    </a:cubicBezTo>
                    <a:cubicBezTo>
                      <a:pt x="154236" y="43"/>
                      <a:pt x="150339" y="-66"/>
                      <a:pt x="146552" y="43"/>
                    </a:cubicBezTo>
                    <a:cubicBezTo>
                      <a:pt x="142655" y="43"/>
                      <a:pt x="138868" y="152"/>
                      <a:pt x="134971" y="478"/>
                    </a:cubicBezTo>
                    <a:cubicBezTo>
                      <a:pt x="127509" y="914"/>
                      <a:pt x="120160" y="1894"/>
                      <a:pt x="112921" y="3310"/>
                    </a:cubicBezTo>
                    <a:cubicBezTo>
                      <a:pt x="105905" y="4725"/>
                      <a:pt x="99001" y="6576"/>
                      <a:pt x="92208" y="8972"/>
                    </a:cubicBezTo>
                    <a:cubicBezTo>
                      <a:pt x="88867" y="10061"/>
                      <a:pt x="85637" y="11368"/>
                      <a:pt x="82408" y="12783"/>
                    </a:cubicBezTo>
                    <a:cubicBezTo>
                      <a:pt x="79290" y="14199"/>
                      <a:pt x="76060" y="15723"/>
                      <a:pt x="73053" y="17357"/>
                    </a:cubicBezTo>
                    <a:cubicBezTo>
                      <a:pt x="69935" y="18990"/>
                      <a:pt x="66929" y="20733"/>
                      <a:pt x="64033" y="22584"/>
                    </a:cubicBezTo>
                    <a:cubicBezTo>
                      <a:pt x="61138" y="24435"/>
                      <a:pt x="58242" y="26395"/>
                      <a:pt x="55458" y="28573"/>
                    </a:cubicBezTo>
                    <a:cubicBezTo>
                      <a:pt x="49890" y="32820"/>
                      <a:pt x="44545" y="37393"/>
                      <a:pt x="39645" y="42403"/>
                    </a:cubicBezTo>
                    <a:cubicBezTo>
                      <a:pt x="37195" y="44907"/>
                      <a:pt x="34856" y="47412"/>
                      <a:pt x="32629" y="50025"/>
                    </a:cubicBezTo>
                    <a:cubicBezTo>
                      <a:pt x="30402" y="52639"/>
                      <a:pt x="28286" y="55361"/>
                      <a:pt x="26170" y="58192"/>
                    </a:cubicBezTo>
                    <a:cubicBezTo>
                      <a:pt x="25168" y="59608"/>
                      <a:pt x="24166" y="61023"/>
                      <a:pt x="23275" y="62439"/>
                    </a:cubicBezTo>
                    <a:cubicBezTo>
                      <a:pt x="22384" y="63855"/>
                      <a:pt x="21381" y="65379"/>
                      <a:pt x="20491" y="66795"/>
                    </a:cubicBezTo>
                    <a:cubicBezTo>
                      <a:pt x="18709" y="69735"/>
                      <a:pt x="17038" y="72675"/>
                      <a:pt x="15479" y="75724"/>
                    </a:cubicBezTo>
                    <a:cubicBezTo>
                      <a:pt x="12361" y="81931"/>
                      <a:pt x="9689" y="88356"/>
                      <a:pt x="7573" y="94889"/>
                    </a:cubicBezTo>
                    <a:cubicBezTo>
                      <a:pt x="7016" y="96523"/>
                      <a:pt x="6459" y="98265"/>
                      <a:pt x="6014" y="99899"/>
                    </a:cubicBezTo>
                    <a:cubicBezTo>
                      <a:pt x="5568" y="101641"/>
                      <a:pt x="5123" y="103274"/>
                      <a:pt x="4677" y="105017"/>
                    </a:cubicBezTo>
                    <a:cubicBezTo>
                      <a:pt x="3786" y="108501"/>
                      <a:pt x="3118" y="111986"/>
                      <a:pt x="2450" y="115470"/>
                    </a:cubicBezTo>
                    <a:cubicBezTo>
                      <a:pt x="1782" y="119173"/>
                      <a:pt x="1336" y="122766"/>
                      <a:pt x="891" y="126469"/>
                    </a:cubicBezTo>
                    <a:cubicBezTo>
                      <a:pt x="557" y="130171"/>
                      <a:pt x="223" y="133874"/>
                      <a:pt x="111" y="137576"/>
                    </a:cubicBezTo>
                    <a:cubicBezTo>
                      <a:pt x="0" y="139536"/>
                      <a:pt x="0" y="141387"/>
                      <a:pt x="0" y="143238"/>
                    </a:cubicBezTo>
                    <a:cubicBezTo>
                      <a:pt x="0" y="145198"/>
                      <a:pt x="0" y="147050"/>
                      <a:pt x="0" y="149010"/>
                    </a:cubicBezTo>
                    <a:cubicBezTo>
                      <a:pt x="0" y="150861"/>
                      <a:pt x="111" y="152821"/>
                      <a:pt x="223" y="154672"/>
                    </a:cubicBezTo>
                    <a:cubicBezTo>
                      <a:pt x="334" y="156632"/>
                      <a:pt x="445" y="158484"/>
                      <a:pt x="557" y="160335"/>
                    </a:cubicBezTo>
                    <a:cubicBezTo>
                      <a:pt x="1114" y="167631"/>
                      <a:pt x="2116" y="174818"/>
                      <a:pt x="3675" y="182005"/>
                    </a:cubicBezTo>
                    <a:cubicBezTo>
                      <a:pt x="4454" y="185489"/>
                      <a:pt x="5345" y="188974"/>
                      <a:pt x="6348" y="192350"/>
                    </a:cubicBezTo>
                    <a:cubicBezTo>
                      <a:pt x="7350" y="195725"/>
                      <a:pt x="8464" y="198992"/>
                      <a:pt x="9689" y="202259"/>
                    </a:cubicBezTo>
                    <a:cubicBezTo>
                      <a:pt x="12138" y="208684"/>
                      <a:pt x="15034" y="215000"/>
                      <a:pt x="18486" y="220989"/>
                    </a:cubicBezTo>
                    <a:cubicBezTo>
                      <a:pt x="20156" y="224038"/>
                      <a:pt x="22050" y="226978"/>
                      <a:pt x="23943" y="229809"/>
                    </a:cubicBezTo>
                    <a:cubicBezTo>
                      <a:pt x="25836" y="232640"/>
                      <a:pt x="27952" y="235472"/>
                      <a:pt x="30068" y="238194"/>
                    </a:cubicBezTo>
                    <a:cubicBezTo>
                      <a:pt x="32295" y="240916"/>
                      <a:pt x="34522" y="243639"/>
                      <a:pt x="36861" y="246143"/>
                    </a:cubicBezTo>
                    <a:cubicBezTo>
                      <a:pt x="39199" y="248757"/>
                      <a:pt x="41761" y="251261"/>
                      <a:pt x="44322" y="253657"/>
                    </a:cubicBezTo>
                    <a:cubicBezTo>
                      <a:pt x="46883" y="256053"/>
                      <a:pt x="49556" y="258339"/>
                      <a:pt x="52229" y="260517"/>
                    </a:cubicBezTo>
                    <a:cubicBezTo>
                      <a:pt x="54901" y="262695"/>
                      <a:pt x="57685" y="264764"/>
                      <a:pt x="60581" y="266724"/>
                    </a:cubicBezTo>
                    <a:cubicBezTo>
                      <a:pt x="63476" y="268684"/>
                      <a:pt x="66372" y="270536"/>
                      <a:pt x="69379" y="272278"/>
                    </a:cubicBezTo>
                    <a:cubicBezTo>
                      <a:pt x="72385" y="274020"/>
                      <a:pt x="75503" y="275654"/>
                      <a:pt x="78510" y="277069"/>
                    </a:cubicBezTo>
                    <a:cubicBezTo>
                      <a:pt x="84746" y="280118"/>
                      <a:pt x="91317" y="282623"/>
                      <a:pt x="97999" y="284692"/>
                    </a:cubicBezTo>
                    <a:cubicBezTo>
                      <a:pt x="101451" y="285672"/>
                      <a:pt x="104903" y="286652"/>
                      <a:pt x="108355" y="287414"/>
                    </a:cubicBezTo>
                    <a:cubicBezTo>
                      <a:pt x="111807" y="288176"/>
                      <a:pt x="115482" y="288939"/>
                      <a:pt x="119046" y="289483"/>
                    </a:cubicBezTo>
                    <a:cubicBezTo>
                      <a:pt x="126507" y="290681"/>
                      <a:pt x="133968" y="291334"/>
                      <a:pt x="141541" y="291552"/>
                    </a:cubicBezTo>
                    <a:cubicBezTo>
                      <a:pt x="145327" y="291661"/>
                      <a:pt x="149225" y="291661"/>
                      <a:pt x="153011" y="291552"/>
                    </a:cubicBezTo>
                    <a:cubicBezTo>
                      <a:pt x="156909" y="291443"/>
                      <a:pt x="160695" y="291225"/>
                      <a:pt x="164482" y="290899"/>
                    </a:cubicBezTo>
                    <a:cubicBezTo>
                      <a:pt x="171831" y="290245"/>
                      <a:pt x="179070" y="289156"/>
                      <a:pt x="186197" y="287523"/>
                    </a:cubicBezTo>
                    <a:cubicBezTo>
                      <a:pt x="189649" y="286761"/>
                      <a:pt x="193102" y="285781"/>
                      <a:pt x="196554" y="284801"/>
                    </a:cubicBezTo>
                    <a:cubicBezTo>
                      <a:pt x="199895" y="283712"/>
                      <a:pt x="203236" y="282623"/>
                      <a:pt x="206576" y="281316"/>
                    </a:cubicBezTo>
                    <a:cubicBezTo>
                      <a:pt x="213035" y="278812"/>
                      <a:pt x="219383" y="275762"/>
                      <a:pt x="225397" y="272278"/>
                    </a:cubicBezTo>
                    <a:cubicBezTo>
                      <a:pt x="228403" y="270536"/>
                      <a:pt x="231410" y="268684"/>
                      <a:pt x="234194" y="266724"/>
                    </a:cubicBezTo>
                    <a:cubicBezTo>
                      <a:pt x="237201" y="264546"/>
                      <a:pt x="239985" y="262477"/>
                      <a:pt x="242658" y="260300"/>
                    </a:cubicBezTo>
                    <a:cubicBezTo>
                      <a:pt x="245108" y="258339"/>
                      <a:pt x="247446" y="256379"/>
                      <a:pt x="249673" y="254310"/>
                    </a:cubicBezTo>
                    <a:cubicBezTo>
                      <a:pt x="250564" y="253439"/>
                      <a:pt x="251455" y="252677"/>
                      <a:pt x="252346" y="251806"/>
                    </a:cubicBezTo>
                    <a:cubicBezTo>
                      <a:pt x="253014" y="251261"/>
                      <a:pt x="253571" y="250608"/>
                      <a:pt x="254239" y="249955"/>
                    </a:cubicBezTo>
                    <a:cubicBezTo>
                      <a:pt x="254907" y="249301"/>
                      <a:pt x="255464" y="248757"/>
                      <a:pt x="256132" y="248103"/>
                    </a:cubicBezTo>
                    <a:cubicBezTo>
                      <a:pt x="257246" y="246906"/>
                      <a:pt x="258471" y="245708"/>
                      <a:pt x="259585" y="244510"/>
                    </a:cubicBezTo>
                    <a:cubicBezTo>
                      <a:pt x="262926" y="240916"/>
                      <a:pt x="266044" y="236996"/>
                      <a:pt x="268939" y="233076"/>
                    </a:cubicBezTo>
                    <a:cubicBezTo>
                      <a:pt x="270944" y="230245"/>
                      <a:pt x="272837" y="227414"/>
                      <a:pt x="274730" y="224473"/>
                    </a:cubicBezTo>
                    <a:cubicBezTo>
                      <a:pt x="276512" y="221533"/>
                      <a:pt x="278182" y="218484"/>
                      <a:pt x="279741" y="215435"/>
                    </a:cubicBezTo>
                    <a:cubicBezTo>
                      <a:pt x="281300" y="212386"/>
                      <a:pt x="282748" y="209228"/>
                      <a:pt x="284084" y="206070"/>
                    </a:cubicBezTo>
                    <a:cubicBezTo>
                      <a:pt x="285421" y="202803"/>
                      <a:pt x="286646" y="199646"/>
                      <a:pt x="287648" y="196270"/>
                    </a:cubicBezTo>
                    <a:cubicBezTo>
                      <a:pt x="289207" y="191478"/>
                      <a:pt x="290543" y="186687"/>
                      <a:pt x="291546" y="181896"/>
                    </a:cubicBezTo>
                    <a:cubicBezTo>
                      <a:pt x="292548" y="177431"/>
                      <a:pt x="293327" y="172858"/>
                      <a:pt x="293884" y="168284"/>
                    </a:cubicBezTo>
                    <a:cubicBezTo>
                      <a:pt x="294330" y="164582"/>
                      <a:pt x="294664" y="160879"/>
                      <a:pt x="294886" y="157177"/>
                    </a:cubicBezTo>
                    <a:cubicBezTo>
                      <a:pt x="295109" y="153257"/>
                      <a:pt x="295221" y="149445"/>
                      <a:pt x="295221" y="145634"/>
                    </a:cubicBezTo>
                    <a:moveTo>
                      <a:pt x="262591" y="160661"/>
                    </a:moveTo>
                    <a:cubicBezTo>
                      <a:pt x="262257" y="164582"/>
                      <a:pt x="261701" y="168611"/>
                      <a:pt x="260921" y="172422"/>
                    </a:cubicBezTo>
                    <a:cubicBezTo>
                      <a:pt x="260030" y="176887"/>
                      <a:pt x="258917" y="181351"/>
                      <a:pt x="257469" y="185816"/>
                    </a:cubicBezTo>
                    <a:cubicBezTo>
                      <a:pt x="256801" y="187994"/>
                      <a:pt x="256021" y="190063"/>
                      <a:pt x="255130" y="192241"/>
                    </a:cubicBezTo>
                    <a:cubicBezTo>
                      <a:pt x="253682" y="195943"/>
                      <a:pt x="252012" y="199537"/>
                      <a:pt x="250119" y="203130"/>
                    </a:cubicBezTo>
                    <a:cubicBezTo>
                      <a:pt x="248337" y="206506"/>
                      <a:pt x="246333" y="209664"/>
                      <a:pt x="244217" y="212822"/>
                    </a:cubicBezTo>
                    <a:cubicBezTo>
                      <a:pt x="242992" y="214673"/>
                      <a:pt x="241655" y="216415"/>
                      <a:pt x="240319" y="218158"/>
                    </a:cubicBezTo>
                    <a:cubicBezTo>
                      <a:pt x="239540" y="219138"/>
                      <a:pt x="238649" y="220227"/>
                      <a:pt x="237869" y="221207"/>
                    </a:cubicBezTo>
                    <a:cubicBezTo>
                      <a:pt x="236644" y="222622"/>
                      <a:pt x="235419" y="224038"/>
                      <a:pt x="234194" y="225236"/>
                    </a:cubicBezTo>
                    <a:cubicBezTo>
                      <a:pt x="233637" y="225780"/>
                      <a:pt x="233081" y="226433"/>
                      <a:pt x="232524" y="226978"/>
                    </a:cubicBezTo>
                    <a:cubicBezTo>
                      <a:pt x="232190" y="227414"/>
                      <a:pt x="231744" y="227740"/>
                      <a:pt x="231410" y="228176"/>
                    </a:cubicBezTo>
                    <a:cubicBezTo>
                      <a:pt x="230965" y="228611"/>
                      <a:pt x="230631" y="228938"/>
                      <a:pt x="230185" y="229374"/>
                    </a:cubicBezTo>
                    <a:cubicBezTo>
                      <a:pt x="229740" y="229809"/>
                      <a:pt x="229183" y="230245"/>
                      <a:pt x="228626" y="230789"/>
                    </a:cubicBezTo>
                    <a:cubicBezTo>
                      <a:pt x="227512" y="231878"/>
                      <a:pt x="226287" y="232858"/>
                      <a:pt x="225174" y="233838"/>
                    </a:cubicBezTo>
                    <a:cubicBezTo>
                      <a:pt x="223503" y="235254"/>
                      <a:pt x="221722" y="236669"/>
                      <a:pt x="219940" y="237976"/>
                    </a:cubicBezTo>
                    <a:cubicBezTo>
                      <a:pt x="218158" y="239283"/>
                      <a:pt x="216376" y="240590"/>
                      <a:pt x="214483" y="241788"/>
                    </a:cubicBezTo>
                    <a:cubicBezTo>
                      <a:pt x="211031" y="243965"/>
                      <a:pt x="207356" y="246034"/>
                      <a:pt x="203681" y="247886"/>
                    </a:cubicBezTo>
                    <a:cubicBezTo>
                      <a:pt x="199672" y="249846"/>
                      <a:pt x="195552" y="251588"/>
                      <a:pt x="191320" y="253004"/>
                    </a:cubicBezTo>
                    <a:cubicBezTo>
                      <a:pt x="186977" y="254528"/>
                      <a:pt x="182634" y="255726"/>
                      <a:pt x="178068" y="256706"/>
                    </a:cubicBezTo>
                    <a:cubicBezTo>
                      <a:pt x="173391" y="257686"/>
                      <a:pt x="168713" y="258448"/>
                      <a:pt x="163925" y="258993"/>
                    </a:cubicBezTo>
                    <a:cubicBezTo>
                      <a:pt x="158914" y="259537"/>
                      <a:pt x="153902" y="259864"/>
                      <a:pt x="148891" y="259864"/>
                    </a:cubicBezTo>
                    <a:cubicBezTo>
                      <a:pt x="143880" y="259864"/>
                      <a:pt x="138757" y="259755"/>
                      <a:pt x="133746" y="259319"/>
                    </a:cubicBezTo>
                    <a:cubicBezTo>
                      <a:pt x="128957" y="258884"/>
                      <a:pt x="124280" y="258231"/>
                      <a:pt x="119491" y="257250"/>
                    </a:cubicBezTo>
                    <a:cubicBezTo>
                      <a:pt x="115037" y="256379"/>
                      <a:pt x="110582" y="255182"/>
                      <a:pt x="106239" y="253766"/>
                    </a:cubicBezTo>
                    <a:cubicBezTo>
                      <a:pt x="102008" y="252350"/>
                      <a:pt x="97887" y="250717"/>
                      <a:pt x="93767" y="248866"/>
                    </a:cubicBezTo>
                    <a:cubicBezTo>
                      <a:pt x="89869" y="246906"/>
                      <a:pt x="85971" y="244837"/>
                      <a:pt x="82185" y="242441"/>
                    </a:cubicBezTo>
                    <a:cubicBezTo>
                      <a:pt x="78399" y="240045"/>
                      <a:pt x="74835" y="237432"/>
                      <a:pt x="71383" y="234601"/>
                    </a:cubicBezTo>
                    <a:cubicBezTo>
                      <a:pt x="67931" y="231660"/>
                      <a:pt x="64590" y="228611"/>
                      <a:pt x="61472" y="225345"/>
                    </a:cubicBezTo>
                    <a:cubicBezTo>
                      <a:pt x="59913" y="223711"/>
                      <a:pt x="58465" y="222078"/>
                      <a:pt x="57017" y="220444"/>
                    </a:cubicBezTo>
                    <a:cubicBezTo>
                      <a:pt x="55570" y="218811"/>
                      <a:pt x="54233" y="217069"/>
                      <a:pt x="52897" y="215217"/>
                    </a:cubicBezTo>
                    <a:cubicBezTo>
                      <a:pt x="50336" y="211733"/>
                      <a:pt x="47886" y="208030"/>
                      <a:pt x="45770" y="204219"/>
                    </a:cubicBezTo>
                    <a:cubicBezTo>
                      <a:pt x="43654" y="200408"/>
                      <a:pt x="41761" y="196488"/>
                      <a:pt x="40090" y="192459"/>
                    </a:cubicBezTo>
                    <a:cubicBezTo>
                      <a:pt x="38420" y="188321"/>
                      <a:pt x="37084" y="184074"/>
                      <a:pt x="35859" y="179827"/>
                    </a:cubicBezTo>
                    <a:cubicBezTo>
                      <a:pt x="34634" y="175362"/>
                      <a:pt x="33743" y="170789"/>
                      <a:pt x="33075" y="166215"/>
                    </a:cubicBezTo>
                    <a:cubicBezTo>
                      <a:pt x="32406" y="161424"/>
                      <a:pt x="31961" y="156523"/>
                      <a:pt x="31738" y="151732"/>
                    </a:cubicBezTo>
                    <a:cubicBezTo>
                      <a:pt x="31627" y="149228"/>
                      <a:pt x="31627" y="146723"/>
                      <a:pt x="31627" y="144218"/>
                    </a:cubicBezTo>
                    <a:cubicBezTo>
                      <a:pt x="31627" y="141714"/>
                      <a:pt x="31738" y="139209"/>
                      <a:pt x="31850" y="136705"/>
                    </a:cubicBezTo>
                    <a:cubicBezTo>
                      <a:pt x="32184" y="131913"/>
                      <a:pt x="32629" y="127122"/>
                      <a:pt x="33520" y="122331"/>
                    </a:cubicBezTo>
                    <a:cubicBezTo>
                      <a:pt x="34299" y="117866"/>
                      <a:pt x="35302" y="113401"/>
                      <a:pt x="36638" y="108937"/>
                    </a:cubicBezTo>
                    <a:cubicBezTo>
                      <a:pt x="37863" y="104690"/>
                      <a:pt x="39422" y="100443"/>
                      <a:pt x="41204" y="96414"/>
                    </a:cubicBezTo>
                    <a:cubicBezTo>
                      <a:pt x="42986" y="92385"/>
                      <a:pt x="44990" y="88465"/>
                      <a:pt x="47217" y="84653"/>
                    </a:cubicBezTo>
                    <a:cubicBezTo>
                      <a:pt x="49445" y="80842"/>
                      <a:pt x="52006" y="77249"/>
                      <a:pt x="54679" y="73764"/>
                    </a:cubicBezTo>
                    <a:cubicBezTo>
                      <a:pt x="57463" y="70170"/>
                      <a:pt x="60470" y="66795"/>
                      <a:pt x="63699" y="63637"/>
                    </a:cubicBezTo>
                    <a:cubicBezTo>
                      <a:pt x="66817" y="60479"/>
                      <a:pt x="70269" y="57430"/>
                      <a:pt x="73833" y="54599"/>
                    </a:cubicBezTo>
                    <a:cubicBezTo>
                      <a:pt x="77285" y="51876"/>
                      <a:pt x="80960" y="49372"/>
                      <a:pt x="84746" y="47085"/>
                    </a:cubicBezTo>
                    <a:cubicBezTo>
                      <a:pt x="88533" y="44798"/>
                      <a:pt x="92430" y="42729"/>
                      <a:pt x="96439" y="40987"/>
                    </a:cubicBezTo>
                    <a:cubicBezTo>
                      <a:pt x="100560" y="39136"/>
                      <a:pt x="104680" y="37611"/>
                      <a:pt x="108912" y="36304"/>
                    </a:cubicBezTo>
                    <a:cubicBezTo>
                      <a:pt x="113366" y="34998"/>
                      <a:pt x="117821" y="33909"/>
                      <a:pt x="122275" y="33038"/>
                    </a:cubicBezTo>
                    <a:cubicBezTo>
                      <a:pt x="127064" y="32166"/>
                      <a:pt x="131853" y="31622"/>
                      <a:pt x="136641" y="31295"/>
                    </a:cubicBezTo>
                    <a:cubicBezTo>
                      <a:pt x="139091" y="31186"/>
                      <a:pt x="141652" y="31078"/>
                      <a:pt x="144214" y="30969"/>
                    </a:cubicBezTo>
                    <a:cubicBezTo>
                      <a:pt x="146775" y="30969"/>
                      <a:pt x="149336" y="30969"/>
                      <a:pt x="151786" y="30969"/>
                    </a:cubicBezTo>
                    <a:cubicBezTo>
                      <a:pt x="156798" y="31078"/>
                      <a:pt x="161698" y="31513"/>
                      <a:pt x="166597" y="32166"/>
                    </a:cubicBezTo>
                    <a:cubicBezTo>
                      <a:pt x="171275" y="32820"/>
                      <a:pt x="175952" y="33691"/>
                      <a:pt x="180518" y="34780"/>
                    </a:cubicBezTo>
                    <a:cubicBezTo>
                      <a:pt x="184972" y="35869"/>
                      <a:pt x="189315" y="37284"/>
                      <a:pt x="193547" y="38809"/>
                    </a:cubicBezTo>
                    <a:cubicBezTo>
                      <a:pt x="197667" y="40442"/>
                      <a:pt x="201788" y="42294"/>
                      <a:pt x="205686" y="44363"/>
                    </a:cubicBezTo>
                    <a:cubicBezTo>
                      <a:pt x="209583" y="46432"/>
                      <a:pt x="213370" y="48718"/>
                      <a:pt x="217044" y="51332"/>
                    </a:cubicBezTo>
                    <a:cubicBezTo>
                      <a:pt x="220719" y="53945"/>
                      <a:pt x="224172" y="56777"/>
                      <a:pt x="227512" y="59717"/>
                    </a:cubicBezTo>
                    <a:cubicBezTo>
                      <a:pt x="229183" y="61241"/>
                      <a:pt x="230853" y="62766"/>
                      <a:pt x="232412" y="64399"/>
                    </a:cubicBezTo>
                    <a:cubicBezTo>
                      <a:pt x="233971" y="66033"/>
                      <a:pt x="235531" y="67666"/>
                      <a:pt x="236978" y="69299"/>
                    </a:cubicBezTo>
                    <a:cubicBezTo>
                      <a:pt x="239874" y="72675"/>
                      <a:pt x="242546" y="76160"/>
                      <a:pt x="244885" y="79862"/>
                    </a:cubicBezTo>
                    <a:cubicBezTo>
                      <a:pt x="247335" y="83456"/>
                      <a:pt x="249562" y="87267"/>
                      <a:pt x="251455" y="91187"/>
                    </a:cubicBezTo>
                    <a:cubicBezTo>
                      <a:pt x="253348" y="95107"/>
                      <a:pt x="255130" y="99245"/>
                      <a:pt x="256578" y="103383"/>
                    </a:cubicBezTo>
                    <a:cubicBezTo>
                      <a:pt x="258026" y="107630"/>
                      <a:pt x="259251" y="112095"/>
                      <a:pt x="260253" y="116450"/>
                    </a:cubicBezTo>
                    <a:cubicBezTo>
                      <a:pt x="261255" y="121024"/>
                      <a:pt x="261923" y="125706"/>
                      <a:pt x="262369" y="130498"/>
                    </a:cubicBezTo>
                    <a:cubicBezTo>
                      <a:pt x="262926" y="135507"/>
                      <a:pt x="263148" y="140407"/>
                      <a:pt x="263148" y="145416"/>
                    </a:cubicBezTo>
                    <a:cubicBezTo>
                      <a:pt x="263371" y="150643"/>
                      <a:pt x="263148" y="155652"/>
                      <a:pt x="262591" y="16066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32"/>
              <p:cNvSpPr/>
              <p:nvPr/>
            </p:nvSpPr>
            <p:spPr>
              <a:xfrm>
                <a:off x="10972862" y="6318240"/>
                <a:ext cx="32851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32851" h="290311" extrusionOk="0">
                    <a:moveTo>
                      <a:pt x="334" y="290312"/>
                    </a:moveTo>
                    <a:lnTo>
                      <a:pt x="32518" y="290312"/>
                    </a:lnTo>
                    <a:lnTo>
                      <a:pt x="32852" y="145156"/>
                    </a:lnTo>
                    <a:lnTo>
                      <a:pt x="32518" y="0"/>
                    </a:lnTo>
                    <a:lnTo>
                      <a:pt x="334" y="0"/>
                    </a:lnTo>
                    <a:lnTo>
                      <a:pt x="0" y="1451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32"/>
              <p:cNvSpPr/>
              <p:nvPr/>
            </p:nvSpPr>
            <p:spPr>
              <a:xfrm>
                <a:off x="10278854" y="6318240"/>
                <a:ext cx="202567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202567" h="290311" extrusionOk="0">
                    <a:moveTo>
                      <a:pt x="0" y="0"/>
                    </a:moveTo>
                    <a:lnTo>
                      <a:pt x="0" y="32233"/>
                    </a:lnTo>
                    <a:lnTo>
                      <a:pt x="85081" y="32233"/>
                    </a:lnTo>
                    <a:lnTo>
                      <a:pt x="84746" y="161163"/>
                    </a:lnTo>
                    <a:lnTo>
                      <a:pt x="85081" y="290312"/>
                    </a:lnTo>
                    <a:lnTo>
                      <a:pt x="117710" y="290312"/>
                    </a:lnTo>
                    <a:lnTo>
                      <a:pt x="117932" y="161163"/>
                    </a:lnTo>
                    <a:lnTo>
                      <a:pt x="117710" y="32233"/>
                    </a:lnTo>
                    <a:lnTo>
                      <a:pt x="202567" y="32233"/>
                    </a:lnTo>
                    <a:lnTo>
                      <a:pt x="20256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156;p32"/>
              <p:cNvSpPr/>
              <p:nvPr/>
            </p:nvSpPr>
            <p:spPr>
              <a:xfrm>
                <a:off x="10763359" y="6317810"/>
                <a:ext cx="159501" cy="291546"/>
              </a:xfrm>
              <a:custGeom>
                <a:avLst/>
                <a:gdLst/>
                <a:ahLst/>
                <a:cxnLst/>
                <a:rect l="l" t="t" r="r" b="b"/>
                <a:pathLst>
                  <a:path w="159501" h="291546" extrusionOk="0">
                    <a:moveTo>
                      <a:pt x="126872" y="76547"/>
                    </a:moveTo>
                    <a:cubicBezTo>
                      <a:pt x="126872" y="74043"/>
                      <a:pt x="126761" y="71647"/>
                      <a:pt x="126427" y="69251"/>
                    </a:cubicBezTo>
                    <a:cubicBezTo>
                      <a:pt x="126204" y="67618"/>
                      <a:pt x="125870" y="65985"/>
                      <a:pt x="125536" y="64460"/>
                    </a:cubicBezTo>
                    <a:cubicBezTo>
                      <a:pt x="125313" y="63371"/>
                      <a:pt x="124979" y="62282"/>
                      <a:pt x="124645" y="61302"/>
                    </a:cubicBezTo>
                    <a:cubicBezTo>
                      <a:pt x="124311" y="60322"/>
                      <a:pt x="123866" y="59342"/>
                      <a:pt x="123532" y="58362"/>
                    </a:cubicBezTo>
                    <a:cubicBezTo>
                      <a:pt x="122752" y="56402"/>
                      <a:pt x="121638" y="54551"/>
                      <a:pt x="120525" y="52917"/>
                    </a:cubicBezTo>
                    <a:cubicBezTo>
                      <a:pt x="119300" y="51175"/>
                      <a:pt x="117963" y="49433"/>
                      <a:pt x="116516" y="47908"/>
                    </a:cubicBezTo>
                    <a:cubicBezTo>
                      <a:pt x="115625" y="47037"/>
                      <a:pt x="114734" y="46166"/>
                      <a:pt x="113843" y="45404"/>
                    </a:cubicBezTo>
                    <a:cubicBezTo>
                      <a:pt x="113398" y="44968"/>
                      <a:pt x="112952" y="44641"/>
                      <a:pt x="112507" y="44315"/>
                    </a:cubicBezTo>
                    <a:cubicBezTo>
                      <a:pt x="112284" y="44097"/>
                      <a:pt x="112061" y="43988"/>
                      <a:pt x="111839" y="43770"/>
                    </a:cubicBezTo>
                    <a:cubicBezTo>
                      <a:pt x="111616" y="43661"/>
                      <a:pt x="111504" y="43443"/>
                      <a:pt x="111282" y="43226"/>
                    </a:cubicBezTo>
                    <a:cubicBezTo>
                      <a:pt x="110725" y="42790"/>
                      <a:pt x="110168" y="42354"/>
                      <a:pt x="109611" y="42028"/>
                    </a:cubicBezTo>
                    <a:cubicBezTo>
                      <a:pt x="108609" y="41266"/>
                      <a:pt x="107607" y="40612"/>
                      <a:pt x="106493" y="40068"/>
                    </a:cubicBezTo>
                    <a:cubicBezTo>
                      <a:pt x="106048" y="39850"/>
                      <a:pt x="105602" y="39523"/>
                      <a:pt x="105157" y="39305"/>
                    </a:cubicBezTo>
                    <a:cubicBezTo>
                      <a:pt x="103709" y="38543"/>
                      <a:pt x="102150" y="37781"/>
                      <a:pt x="100591" y="37128"/>
                    </a:cubicBezTo>
                    <a:cubicBezTo>
                      <a:pt x="99032" y="36474"/>
                      <a:pt x="97584" y="36039"/>
                      <a:pt x="95914" y="35494"/>
                    </a:cubicBezTo>
                    <a:cubicBezTo>
                      <a:pt x="94800" y="35167"/>
                      <a:pt x="93575" y="34841"/>
                      <a:pt x="92462" y="34623"/>
                    </a:cubicBezTo>
                    <a:cubicBezTo>
                      <a:pt x="91237" y="34405"/>
                      <a:pt x="90123" y="34079"/>
                      <a:pt x="88898" y="33861"/>
                    </a:cubicBezTo>
                    <a:cubicBezTo>
                      <a:pt x="87116" y="33534"/>
                      <a:pt x="85334" y="33316"/>
                      <a:pt x="83553" y="33098"/>
                    </a:cubicBezTo>
                    <a:cubicBezTo>
                      <a:pt x="82216" y="32990"/>
                      <a:pt x="80880" y="32881"/>
                      <a:pt x="79544" y="32881"/>
                    </a:cubicBezTo>
                    <a:cubicBezTo>
                      <a:pt x="78207" y="32881"/>
                      <a:pt x="76871" y="32772"/>
                      <a:pt x="75535" y="32772"/>
                    </a:cubicBezTo>
                    <a:lnTo>
                      <a:pt x="32215" y="32772"/>
                    </a:lnTo>
                    <a:lnTo>
                      <a:pt x="32215" y="121738"/>
                    </a:lnTo>
                    <a:lnTo>
                      <a:pt x="75423" y="121738"/>
                    </a:lnTo>
                    <a:cubicBezTo>
                      <a:pt x="79098" y="121738"/>
                      <a:pt x="82773" y="121520"/>
                      <a:pt x="86448" y="120976"/>
                    </a:cubicBezTo>
                    <a:cubicBezTo>
                      <a:pt x="89789" y="120432"/>
                      <a:pt x="93018" y="119778"/>
                      <a:pt x="96248" y="118689"/>
                    </a:cubicBezTo>
                    <a:cubicBezTo>
                      <a:pt x="99255" y="117709"/>
                      <a:pt x="102150" y="116511"/>
                      <a:pt x="104934" y="114987"/>
                    </a:cubicBezTo>
                    <a:cubicBezTo>
                      <a:pt x="107607" y="113571"/>
                      <a:pt x="110168" y="111829"/>
                      <a:pt x="112618" y="109869"/>
                    </a:cubicBezTo>
                    <a:cubicBezTo>
                      <a:pt x="113620" y="108998"/>
                      <a:pt x="114623" y="108127"/>
                      <a:pt x="115514" y="107146"/>
                    </a:cubicBezTo>
                    <a:cubicBezTo>
                      <a:pt x="116404" y="106275"/>
                      <a:pt x="117295" y="105295"/>
                      <a:pt x="118075" y="104206"/>
                    </a:cubicBezTo>
                    <a:cubicBezTo>
                      <a:pt x="118854" y="103226"/>
                      <a:pt x="119634" y="102246"/>
                      <a:pt x="120302" y="101157"/>
                    </a:cubicBezTo>
                    <a:cubicBezTo>
                      <a:pt x="120970" y="100068"/>
                      <a:pt x="121638" y="98979"/>
                      <a:pt x="122195" y="97782"/>
                    </a:cubicBezTo>
                    <a:cubicBezTo>
                      <a:pt x="123309" y="95386"/>
                      <a:pt x="124311" y="92990"/>
                      <a:pt x="124979" y="90377"/>
                    </a:cubicBezTo>
                    <a:cubicBezTo>
                      <a:pt x="125425" y="88852"/>
                      <a:pt x="125759" y="87219"/>
                      <a:pt x="125982" y="85694"/>
                    </a:cubicBezTo>
                    <a:cubicBezTo>
                      <a:pt x="126650" y="82536"/>
                      <a:pt x="126872" y="79487"/>
                      <a:pt x="126872" y="76547"/>
                    </a:cubicBezTo>
                    <a:moveTo>
                      <a:pt x="98809" y="151249"/>
                    </a:moveTo>
                    <a:cubicBezTo>
                      <a:pt x="79766" y="155822"/>
                      <a:pt x="61058" y="153862"/>
                      <a:pt x="42126" y="153862"/>
                    </a:cubicBezTo>
                    <a:cubicBezTo>
                      <a:pt x="39899" y="153862"/>
                      <a:pt x="32215" y="151902"/>
                      <a:pt x="32215" y="156040"/>
                    </a:cubicBezTo>
                    <a:lnTo>
                      <a:pt x="32215" y="168018"/>
                    </a:lnTo>
                    <a:lnTo>
                      <a:pt x="32215" y="191866"/>
                    </a:lnTo>
                    <a:lnTo>
                      <a:pt x="32215" y="243591"/>
                    </a:lnTo>
                    <a:lnTo>
                      <a:pt x="32215" y="269508"/>
                    </a:lnTo>
                    <a:lnTo>
                      <a:pt x="32215" y="282466"/>
                    </a:lnTo>
                    <a:lnTo>
                      <a:pt x="32215" y="289000"/>
                    </a:lnTo>
                    <a:cubicBezTo>
                      <a:pt x="32215" y="292049"/>
                      <a:pt x="29431" y="290851"/>
                      <a:pt x="27538" y="290851"/>
                    </a:cubicBezTo>
                    <a:lnTo>
                      <a:pt x="7604" y="290851"/>
                    </a:lnTo>
                    <a:cubicBezTo>
                      <a:pt x="4708" y="290851"/>
                      <a:pt x="31" y="293464"/>
                      <a:pt x="31" y="288564"/>
                    </a:cubicBezTo>
                    <a:lnTo>
                      <a:pt x="31" y="285079"/>
                    </a:lnTo>
                    <a:cubicBezTo>
                      <a:pt x="31" y="281595"/>
                      <a:pt x="31" y="278110"/>
                      <a:pt x="31" y="274626"/>
                    </a:cubicBezTo>
                    <a:cubicBezTo>
                      <a:pt x="31" y="254589"/>
                      <a:pt x="31" y="234553"/>
                      <a:pt x="31" y="214516"/>
                    </a:cubicBezTo>
                    <a:cubicBezTo>
                      <a:pt x="-80" y="145695"/>
                      <a:pt x="143" y="76874"/>
                      <a:pt x="143" y="7944"/>
                    </a:cubicBezTo>
                    <a:lnTo>
                      <a:pt x="143" y="1846"/>
                    </a:lnTo>
                    <a:cubicBezTo>
                      <a:pt x="143" y="-1312"/>
                      <a:pt x="3261" y="539"/>
                      <a:pt x="5042" y="539"/>
                    </a:cubicBezTo>
                    <a:lnTo>
                      <a:pt x="17404" y="539"/>
                    </a:lnTo>
                    <a:lnTo>
                      <a:pt x="42126" y="539"/>
                    </a:lnTo>
                    <a:cubicBezTo>
                      <a:pt x="60835" y="539"/>
                      <a:pt x="79321" y="-1312"/>
                      <a:pt x="98141" y="2826"/>
                    </a:cubicBezTo>
                    <a:cubicBezTo>
                      <a:pt x="136561" y="11320"/>
                      <a:pt x="159501" y="37672"/>
                      <a:pt x="159501" y="76656"/>
                    </a:cubicBezTo>
                    <a:cubicBezTo>
                      <a:pt x="159390" y="113789"/>
                      <a:pt x="135559" y="142428"/>
                      <a:pt x="98809" y="15124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157;p32"/>
              <p:cNvSpPr/>
              <p:nvPr/>
            </p:nvSpPr>
            <p:spPr>
              <a:xfrm>
                <a:off x="10472624" y="6318240"/>
                <a:ext cx="245775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245775" h="290311" extrusionOk="0">
                    <a:moveTo>
                      <a:pt x="172054" y="204176"/>
                    </a:moveTo>
                    <a:lnTo>
                      <a:pt x="122610" y="77750"/>
                    </a:lnTo>
                    <a:lnTo>
                      <a:pt x="73165" y="204176"/>
                    </a:lnTo>
                    <a:lnTo>
                      <a:pt x="172054" y="204176"/>
                    </a:lnTo>
                    <a:close/>
                    <a:moveTo>
                      <a:pt x="206131" y="290312"/>
                    </a:moveTo>
                    <a:lnTo>
                      <a:pt x="183190" y="231618"/>
                    </a:lnTo>
                    <a:lnTo>
                      <a:pt x="62474" y="231618"/>
                    </a:lnTo>
                    <a:lnTo>
                      <a:pt x="39534" y="290312"/>
                    </a:lnTo>
                    <a:lnTo>
                      <a:pt x="0" y="290312"/>
                    </a:lnTo>
                    <a:lnTo>
                      <a:pt x="122721" y="0"/>
                    </a:lnTo>
                    <a:lnTo>
                      <a:pt x="245776" y="290312"/>
                    </a:lnTo>
                    <a:lnTo>
                      <a:pt x="206131" y="2903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 9">
  <p:cSld name="Otsikkodia 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3"/>
          <p:cNvSpPr txBox="1">
            <a:spLocks noGrp="1"/>
          </p:cNvSpPr>
          <p:nvPr>
            <p:ph type="title"/>
          </p:nvPr>
        </p:nvSpPr>
        <p:spPr>
          <a:xfrm>
            <a:off x="576000" y="3909750"/>
            <a:ext cx="82800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rbe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3"/>
          <p:cNvSpPr txBox="1">
            <a:spLocks noGrp="1"/>
          </p:cNvSpPr>
          <p:nvPr>
            <p:ph type="subTitle" idx="1"/>
          </p:nvPr>
        </p:nvSpPr>
        <p:spPr>
          <a:xfrm>
            <a:off x="576000" y="5229000"/>
            <a:ext cx="8280000" cy="1241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 i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1" name="Google Shape;161;p33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62" name="Google Shape;162;p33"/>
          <p:cNvSpPr txBox="1">
            <a:spLocks noGrp="1"/>
          </p:cNvSpPr>
          <p:nvPr>
            <p:ph type="dt" idx="10"/>
          </p:nvPr>
        </p:nvSpPr>
        <p:spPr>
          <a:xfrm>
            <a:off x="1410900" y="6356350"/>
            <a:ext cx="1176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3"/>
          <p:cNvSpPr txBox="1">
            <a:spLocks noGrp="1"/>
          </p:cNvSpPr>
          <p:nvPr>
            <p:ph type="ftr" idx="11"/>
          </p:nvPr>
        </p:nvSpPr>
        <p:spPr>
          <a:xfrm>
            <a:off x="2612500" y="6356350"/>
            <a:ext cx="555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4" name="Google Shape;164;p33"/>
          <p:cNvGrpSpPr/>
          <p:nvPr/>
        </p:nvGrpSpPr>
        <p:grpSpPr>
          <a:xfrm>
            <a:off x="9266499" y="5542826"/>
            <a:ext cx="2191575" cy="577816"/>
            <a:chOff x="10278854" y="6216751"/>
            <a:chExt cx="1489243" cy="392644"/>
          </a:xfrm>
        </p:grpSpPr>
        <p:sp>
          <p:nvSpPr>
            <p:cNvPr id="165" name="Google Shape;165;p33"/>
            <p:cNvSpPr/>
            <p:nvPr/>
          </p:nvSpPr>
          <p:spPr>
            <a:xfrm>
              <a:off x="11466195" y="6216751"/>
              <a:ext cx="301902" cy="392018"/>
            </a:xfrm>
            <a:custGeom>
              <a:avLst/>
              <a:gdLst/>
              <a:ahLst/>
              <a:cxnLst/>
              <a:rect l="l" t="t" r="r" b="b"/>
              <a:pathLst>
                <a:path w="301902" h="392018" extrusionOk="0">
                  <a:moveTo>
                    <a:pt x="150227" y="0"/>
                  </a:moveTo>
                  <a:lnTo>
                    <a:pt x="126062" y="55318"/>
                  </a:lnTo>
                  <a:lnTo>
                    <a:pt x="126062" y="170419"/>
                  </a:lnTo>
                  <a:lnTo>
                    <a:pt x="96439" y="105409"/>
                  </a:lnTo>
                  <a:lnTo>
                    <a:pt x="69935" y="165955"/>
                  </a:lnTo>
                  <a:lnTo>
                    <a:pt x="101896" y="235756"/>
                  </a:lnTo>
                  <a:lnTo>
                    <a:pt x="52786" y="205265"/>
                  </a:lnTo>
                  <a:lnTo>
                    <a:pt x="33409" y="249476"/>
                  </a:lnTo>
                  <a:lnTo>
                    <a:pt x="80849" y="278878"/>
                  </a:lnTo>
                  <a:lnTo>
                    <a:pt x="20491" y="278878"/>
                  </a:lnTo>
                  <a:lnTo>
                    <a:pt x="0" y="325811"/>
                  </a:lnTo>
                  <a:lnTo>
                    <a:pt x="126062" y="325811"/>
                  </a:lnTo>
                  <a:lnTo>
                    <a:pt x="126062" y="392019"/>
                  </a:lnTo>
                  <a:lnTo>
                    <a:pt x="175729" y="392019"/>
                  </a:lnTo>
                  <a:lnTo>
                    <a:pt x="175729" y="325811"/>
                  </a:lnTo>
                  <a:lnTo>
                    <a:pt x="301902" y="325811"/>
                  </a:lnTo>
                  <a:lnTo>
                    <a:pt x="281300" y="278878"/>
                  </a:lnTo>
                  <a:lnTo>
                    <a:pt x="221054" y="278878"/>
                  </a:lnTo>
                  <a:lnTo>
                    <a:pt x="268494" y="249476"/>
                  </a:lnTo>
                  <a:lnTo>
                    <a:pt x="249117" y="205265"/>
                  </a:lnTo>
                  <a:lnTo>
                    <a:pt x="199895" y="235756"/>
                  </a:lnTo>
                  <a:lnTo>
                    <a:pt x="231967" y="165955"/>
                  </a:lnTo>
                  <a:lnTo>
                    <a:pt x="205463" y="105409"/>
                  </a:lnTo>
                  <a:lnTo>
                    <a:pt x="175729" y="170419"/>
                  </a:lnTo>
                  <a:lnTo>
                    <a:pt x="175729" y="55318"/>
                  </a:lnTo>
                  <a:lnTo>
                    <a:pt x="1516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6" name="Google Shape;166;p33"/>
            <p:cNvGrpSpPr/>
            <p:nvPr/>
          </p:nvGrpSpPr>
          <p:grpSpPr>
            <a:xfrm>
              <a:off x="10278854" y="6317762"/>
              <a:ext cx="1072638" cy="291633"/>
              <a:chOff x="10278854" y="6317762"/>
              <a:chExt cx="1072638" cy="291633"/>
            </a:xfrm>
          </p:grpSpPr>
          <p:sp>
            <p:nvSpPr>
              <p:cNvPr id="167" name="Google Shape;167;p33"/>
              <p:cNvSpPr/>
              <p:nvPr/>
            </p:nvSpPr>
            <p:spPr>
              <a:xfrm>
                <a:off x="11056272" y="6317762"/>
                <a:ext cx="295220" cy="291633"/>
              </a:xfrm>
              <a:custGeom>
                <a:avLst/>
                <a:gdLst/>
                <a:ahLst/>
                <a:cxnLst/>
                <a:rect l="l" t="t" r="r" b="b"/>
                <a:pathLst>
                  <a:path w="295220" h="291633" extrusionOk="0">
                    <a:moveTo>
                      <a:pt x="295221" y="145634"/>
                    </a:moveTo>
                    <a:cubicBezTo>
                      <a:pt x="295221" y="138120"/>
                      <a:pt x="294775" y="130607"/>
                      <a:pt x="293884" y="123093"/>
                    </a:cubicBezTo>
                    <a:cubicBezTo>
                      <a:pt x="293439" y="119500"/>
                      <a:pt x="292882" y="115906"/>
                      <a:pt x="292214" y="112312"/>
                    </a:cubicBezTo>
                    <a:cubicBezTo>
                      <a:pt x="291546" y="108828"/>
                      <a:pt x="290766" y="105343"/>
                      <a:pt x="289764" y="101859"/>
                    </a:cubicBezTo>
                    <a:cubicBezTo>
                      <a:pt x="287871" y="95107"/>
                      <a:pt x="285643" y="88465"/>
                      <a:pt x="282748" y="82149"/>
                    </a:cubicBezTo>
                    <a:cubicBezTo>
                      <a:pt x="280855" y="77684"/>
                      <a:pt x="278628" y="73328"/>
                      <a:pt x="276178" y="69190"/>
                    </a:cubicBezTo>
                    <a:cubicBezTo>
                      <a:pt x="274396" y="66250"/>
                      <a:pt x="272614" y="63310"/>
                      <a:pt x="270610" y="60479"/>
                    </a:cubicBezTo>
                    <a:cubicBezTo>
                      <a:pt x="268605" y="57648"/>
                      <a:pt x="266601" y="54816"/>
                      <a:pt x="264373" y="52094"/>
                    </a:cubicBezTo>
                    <a:cubicBezTo>
                      <a:pt x="261589" y="48609"/>
                      <a:pt x="258471" y="45234"/>
                      <a:pt x="255353" y="42076"/>
                    </a:cubicBezTo>
                    <a:cubicBezTo>
                      <a:pt x="255019" y="41749"/>
                      <a:pt x="254573" y="41314"/>
                      <a:pt x="254239" y="40987"/>
                    </a:cubicBezTo>
                    <a:cubicBezTo>
                      <a:pt x="253905" y="40660"/>
                      <a:pt x="253571" y="40334"/>
                      <a:pt x="253237" y="40116"/>
                    </a:cubicBezTo>
                    <a:cubicBezTo>
                      <a:pt x="253014" y="39898"/>
                      <a:pt x="252903" y="39789"/>
                      <a:pt x="252680" y="39571"/>
                    </a:cubicBezTo>
                    <a:cubicBezTo>
                      <a:pt x="252569" y="39462"/>
                      <a:pt x="252346" y="39245"/>
                      <a:pt x="252235" y="39027"/>
                    </a:cubicBezTo>
                    <a:cubicBezTo>
                      <a:pt x="251567" y="38482"/>
                      <a:pt x="250898" y="37829"/>
                      <a:pt x="250230" y="37284"/>
                    </a:cubicBezTo>
                    <a:cubicBezTo>
                      <a:pt x="249228" y="36413"/>
                      <a:pt x="248226" y="35433"/>
                      <a:pt x="247112" y="34562"/>
                    </a:cubicBezTo>
                    <a:cubicBezTo>
                      <a:pt x="246110" y="33691"/>
                      <a:pt x="245108" y="32820"/>
                      <a:pt x="243994" y="31949"/>
                    </a:cubicBezTo>
                    <a:cubicBezTo>
                      <a:pt x="242658" y="30860"/>
                      <a:pt x="241321" y="29771"/>
                      <a:pt x="239874" y="28682"/>
                    </a:cubicBezTo>
                    <a:cubicBezTo>
                      <a:pt x="238537" y="27593"/>
                      <a:pt x="237090" y="26613"/>
                      <a:pt x="235642" y="25633"/>
                    </a:cubicBezTo>
                    <a:cubicBezTo>
                      <a:pt x="234194" y="24653"/>
                      <a:pt x="232858" y="23673"/>
                      <a:pt x="231299" y="22802"/>
                    </a:cubicBezTo>
                    <a:cubicBezTo>
                      <a:pt x="229851" y="21822"/>
                      <a:pt x="228292" y="20950"/>
                      <a:pt x="226844" y="20079"/>
                    </a:cubicBezTo>
                    <a:cubicBezTo>
                      <a:pt x="224394" y="18664"/>
                      <a:pt x="221944" y="17357"/>
                      <a:pt x="219494" y="16050"/>
                    </a:cubicBezTo>
                    <a:cubicBezTo>
                      <a:pt x="216599" y="14526"/>
                      <a:pt x="213592" y="13219"/>
                      <a:pt x="210697" y="11912"/>
                    </a:cubicBezTo>
                    <a:cubicBezTo>
                      <a:pt x="207467" y="10497"/>
                      <a:pt x="204238" y="9299"/>
                      <a:pt x="200786" y="8210"/>
                    </a:cubicBezTo>
                    <a:cubicBezTo>
                      <a:pt x="194104" y="5923"/>
                      <a:pt x="187199" y="4181"/>
                      <a:pt x="180072" y="2874"/>
                    </a:cubicBezTo>
                    <a:cubicBezTo>
                      <a:pt x="172834" y="1458"/>
                      <a:pt x="165372" y="696"/>
                      <a:pt x="158023" y="261"/>
                    </a:cubicBezTo>
                    <a:cubicBezTo>
                      <a:pt x="154236" y="43"/>
                      <a:pt x="150339" y="-66"/>
                      <a:pt x="146552" y="43"/>
                    </a:cubicBezTo>
                    <a:cubicBezTo>
                      <a:pt x="142655" y="43"/>
                      <a:pt x="138868" y="152"/>
                      <a:pt x="134971" y="478"/>
                    </a:cubicBezTo>
                    <a:cubicBezTo>
                      <a:pt x="127509" y="914"/>
                      <a:pt x="120160" y="1894"/>
                      <a:pt x="112921" y="3310"/>
                    </a:cubicBezTo>
                    <a:cubicBezTo>
                      <a:pt x="105905" y="4725"/>
                      <a:pt x="99001" y="6576"/>
                      <a:pt x="92208" y="8972"/>
                    </a:cubicBezTo>
                    <a:cubicBezTo>
                      <a:pt x="88867" y="10061"/>
                      <a:pt x="85637" y="11368"/>
                      <a:pt x="82408" y="12783"/>
                    </a:cubicBezTo>
                    <a:cubicBezTo>
                      <a:pt x="79290" y="14199"/>
                      <a:pt x="76060" y="15723"/>
                      <a:pt x="73053" y="17357"/>
                    </a:cubicBezTo>
                    <a:cubicBezTo>
                      <a:pt x="69935" y="18990"/>
                      <a:pt x="66929" y="20733"/>
                      <a:pt x="64033" y="22584"/>
                    </a:cubicBezTo>
                    <a:cubicBezTo>
                      <a:pt x="61138" y="24435"/>
                      <a:pt x="58242" y="26395"/>
                      <a:pt x="55458" y="28573"/>
                    </a:cubicBezTo>
                    <a:cubicBezTo>
                      <a:pt x="49890" y="32820"/>
                      <a:pt x="44545" y="37393"/>
                      <a:pt x="39645" y="42403"/>
                    </a:cubicBezTo>
                    <a:cubicBezTo>
                      <a:pt x="37195" y="44907"/>
                      <a:pt x="34856" y="47412"/>
                      <a:pt x="32629" y="50025"/>
                    </a:cubicBezTo>
                    <a:cubicBezTo>
                      <a:pt x="30402" y="52639"/>
                      <a:pt x="28286" y="55361"/>
                      <a:pt x="26170" y="58192"/>
                    </a:cubicBezTo>
                    <a:cubicBezTo>
                      <a:pt x="25168" y="59608"/>
                      <a:pt x="24166" y="61023"/>
                      <a:pt x="23275" y="62439"/>
                    </a:cubicBezTo>
                    <a:cubicBezTo>
                      <a:pt x="22384" y="63855"/>
                      <a:pt x="21381" y="65379"/>
                      <a:pt x="20491" y="66795"/>
                    </a:cubicBezTo>
                    <a:cubicBezTo>
                      <a:pt x="18709" y="69735"/>
                      <a:pt x="17038" y="72675"/>
                      <a:pt x="15479" y="75724"/>
                    </a:cubicBezTo>
                    <a:cubicBezTo>
                      <a:pt x="12361" y="81931"/>
                      <a:pt x="9689" y="88356"/>
                      <a:pt x="7573" y="94889"/>
                    </a:cubicBezTo>
                    <a:cubicBezTo>
                      <a:pt x="7016" y="96523"/>
                      <a:pt x="6459" y="98265"/>
                      <a:pt x="6014" y="99899"/>
                    </a:cubicBezTo>
                    <a:cubicBezTo>
                      <a:pt x="5568" y="101641"/>
                      <a:pt x="5123" y="103274"/>
                      <a:pt x="4677" y="105017"/>
                    </a:cubicBezTo>
                    <a:cubicBezTo>
                      <a:pt x="3786" y="108501"/>
                      <a:pt x="3118" y="111986"/>
                      <a:pt x="2450" y="115470"/>
                    </a:cubicBezTo>
                    <a:cubicBezTo>
                      <a:pt x="1782" y="119173"/>
                      <a:pt x="1336" y="122766"/>
                      <a:pt x="891" y="126469"/>
                    </a:cubicBezTo>
                    <a:cubicBezTo>
                      <a:pt x="557" y="130171"/>
                      <a:pt x="223" y="133874"/>
                      <a:pt x="111" y="137576"/>
                    </a:cubicBezTo>
                    <a:cubicBezTo>
                      <a:pt x="0" y="139536"/>
                      <a:pt x="0" y="141387"/>
                      <a:pt x="0" y="143238"/>
                    </a:cubicBezTo>
                    <a:cubicBezTo>
                      <a:pt x="0" y="145198"/>
                      <a:pt x="0" y="147050"/>
                      <a:pt x="0" y="149010"/>
                    </a:cubicBezTo>
                    <a:cubicBezTo>
                      <a:pt x="0" y="150861"/>
                      <a:pt x="111" y="152821"/>
                      <a:pt x="223" y="154672"/>
                    </a:cubicBezTo>
                    <a:cubicBezTo>
                      <a:pt x="334" y="156632"/>
                      <a:pt x="445" y="158484"/>
                      <a:pt x="557" y="160335"/>
                    </a:cubicBezTo>
                    <a:cubicBezTo>
                      <a:pt x="1114" y="167631"/>
                      <a:pt x="2116" y="174818"/>
                      <a:pt x="3675" y="182005"/>
                    </a:cubicBezTo>
                    <a:cubicBezTo>
                      <a:pt x="4454" y="185489"/>
                      <a:pt x="5345" y="188974"/>
                      <a:pt x="6348" y="192350"/>
                    </a:cubicBezTo>
                    <a:cubicBezTo>
                      <a:pt x="7350" y="195725"/>
                      <a:pt x="8464" y="198992"/>
                      <a:pt x="9689" y="202259"/>
                    </a:cubicBezTo>
                    <a:cubicBezTo>
                      <a:pt x="12138" y="208684"/>
                      <a:pt x="15034" y="215000"/>
                      <a:pt x="18486" y="220989"/>
                    </a:cubicBezTo>
                    <a:cubicBezTo>
                      <a:pt x="20156" y="224038"/>
                      <a:pt x="22050" y="226978"/>
                      <a:pt x="23943" y="229809"/>
                    </a:cubicBezTo>
                    <a:cubicBezTo>
                      <a:pt x="25836" y="232640"/>
                      <a:pt x="27952" y="235472"/>
                      <a:pt x="30068" y="238194"/>
                    </a:cubicBezTo>
                    <a:cubicBezTo>
                      <a:pt x="32295" y="240916"/>
                      <a:pt x="34522" y="243639"/>
                      <a:pt x="36861" y="246143"/>
                    </a:cubicBezTo>
                    <a:cubicBezTo>
                      <a:pt x="39199" y="248757"/>
                      <a:pt x="41761" y="251261"/>
                      <a:pt x="44322" y="253657"/>
                    </a:cubicBezTo>
                    <a:cubicBezTo>
                      <a:pt x="46883" y="256053"/>
                      <a:pt x="49556" y="258339"/>
                      <a:pt x="52229" y="260517"/>
                    </a:cubicBezTo>
                    <a:cubicBezTo>
                      <a:pt x="54901" y="262695"/>
                      <a:pt x="57685" y="264764"/>
                      <a:pt x="60581" y="266724"/>
                    </a:cubicBezTo>
                    <a:cubicBezTo>
                      <a:pt x="63476" y="268684"/>
                      <a:pt x="66372" y="270536"/>
                      <a:pt x="69379" y="272278"/>
                    </a:cubicBezTo>
                    <a:cubicBezTo>
                      <a:pt x="72385" y="274020"/>
                      <a:pt x="75503" y="275654"/>
                      <a:pt x="78510" y="277069"/>
                    </a:cubicBezTo>
                    <a:cubicBezTo>
                      <a:pt x="84746" y="280118"/>
                      <a:pt x="91317" y="282623"/>
                      <a:pt x="97999" y="284692"/>
                    </a:cubicBezTo>
                    <a:cubicBezTo>
                      <a:pt x="101451" y="285672"/>
                      <a:pt x="104903" y="286652"/>
                      <a:pt x="108355" y="287414"/>
                    </a:cubicBezTo>
                    <a:cubicBezTo>
                      <a:pt x="111807" y="288176"/>
                      <a:pt x="115482" y="288939"/>
                      <a:pt x="119046" y="289483"/>
                    </a:cubicBezTo>
                    <a:cubicBezTo>
                      <a:pt x="126507" y="290681"/>
                      <a:pt x="133968" y="291334"/>
                      <a:pt x="141541" y="291552"/>
                    </a:cubicBezTo>
                    <a:cubicBezTo>
                      <a:pt x="145327" y="291661"/>
                      <a:pt x="149225" y="291661"/>
                      <a:pt x="153011" y="291552"/>
                    </a:cubicBezTo>
                    <a:cubicBezTo>
                      <a:pt x="156909" y="291443"/>
                      <a:pt x="160695" y="291225"/>
                      <a:pt x="164482" y="290899"/>
                    </a:cubicBezTo>
                    <a:cubicBezTo>
                      <a:pt x="171831" y="290245"/>
                      <a:pt x="179070" y="289156"/>
                      <a:pt x="186197" y="287523"/>
                    </a:cubicBezTo>
                    <a:cubicBezTo>
                      <a:pt x="189649" y="286761"/>
                      <a:pt x="193102" y="285781"/>
                      <a:pt x="196554" y="284801"/>
                    </a:cubicBezTo>
                    <a:cubicBezTo>
                      <a:pt x="199895" y="283712"/>
                      <a:pt x="203236" y="282623"/>
                      <a:pt x="206576" y="281316"/>
                    </a:cubicBezTo>
                    <a:cubicBezTo>
                      <a:pt x="213035" y="278812"/>
                      <a:pt x="219383" y="275762"/>
                      <a:pt x="225397" y="272278"/>
                    </a:cubicBezTo>
                    <a:cubicBezTo>
                      <a:pt x="228403" y="270536"/>
                      <a:pt x="231410" y="268684"/>
                      <a:pt x="234194" y="266724"/>
                    </a:cubicBezTo>
                    <a:cubicBezTo>
                      <a:pt x="237201" y="264546"/>
                      <a:pt x="239985" y="262477"/>
                      <a:pt x="242658" y="260300"/>
                    </a:cubicBezTo>
                    <a:cubicBezTo>
                      <a:pt x="245108" y="258339"/>
                      <a:pt x="247446" y="256379"/>
                      <a:pt x="249673" y="254310"/>
                    </a:cubicBezTo>
                    <a:cubicBezTo>
                      <a:pt x="250564" y="253439"/>
                      <a:pt x="251455" y="252677"/>
                      <a:pt x="252346" y="251806"/>
                    </a:cubicBezTo>
                    <a:cubicBezTo>
                      <a:pt x="253014" y="251261"/>
                      <a:pt x="253571" y="250608"/>
                      <a:pt x="254239" y="249955"/>
                    </a:cubicBezTo>
                    <a:cubicBezTo>
                      <a:pt x="254907" y="249301"/>
                      <a:pt x="255464" y="248757"/>
                      <a:pt x="256132" y="248103"/>
                    </a:cubicBezTo>
                    <a:cubicBezTo>
                      <a:pt x="257246" y="246906"/>
                      <a:pt x="258471" y="245708"/>
                      <a:pt x="259585" y="244510"/>
                    </a:cubicBezTo>
                    <a:cubicBezTo>
                      <a:pt x="262926" y="240916"/>
                      <a:pt x="266044" y="236996"/>
                      <a:pt x="268939" y="233076"/>
                    </a:cubicBezTo>
                    <a:cubicBezTo>
                      <a:pt x="270944" y="230245"/>
                      <a:pt x="272837" y="227414"/>
                      <a:pt x="274730" y="224473"/>
                    </a:cubicBezTo>
                    <a:cubicBezTo>
                      <a:pt x="276512" y="221533"/>
                      <a:pt x="278182" y="218484"/>
                      <a:pt x="279741" y="215435"/>
                    </a:cubicBezTo>
                    <a:cubicBezTo>
                      <a:pt x="281300" y="212386"/>
                      <a:pt x="282748" y="209228"/>
                      <a:pt x="284084" y="206070"/>
                    </a:cubicBezTo>
                    <a:cubicBezTo>
                      <a:pt x="285421" y="202803"/>
                      <a:pt x="286646" y="199646"/>
                      <a:pt x="287648" y="196270"/>
                    </a:cubicBezTo>
                    <a:cubicBezTo>
                      <a:pt x="289207" y="191478"/>
                      <a:pt x="290543" y="186687"/>
                      <a:pt x="291546" y="181896"/>
                    </a:cubicBezTo>
                    <a:cubicBezTo>
                      <a:pt x="292548" y="177431"/>
                      <a:pt x="293327" y="172858"/>
                      <a:pt x="293884" y="168284"/>
                    </a:cubicBezTo>
                    <a:cubicBezTo>
                      <a:pt x="294330" y="164582"/>
                      <a:pt x="294664" y="160879"/>
                      <a:pt x="294886" y="157177"/>
                    </a:cubicBezTo>
                    <a:cubicBezTo>
                      <a:pt x="295109" y="153257"/>
                      <a:pt x="295221" y="149445"/>
                      <a:pt x="295221" y="145634"/>
                    </a:cubicBezTo>
                    <a:moveTo>
                      <a:pt x="262591" y="160661"/>
                    </a:moveTo>
                    <a:cubicBezTo>
                      <a:pt x="262257" y="164582"/>
                      <a:pt x="261701" y="168611"/>
                      <a:pt x="260921" y="172422"/>
                    </a:cubicBezTo>
                    <a:cubicBezTo>
                      <a:pt x="260030" y="176887"/>
                      <a:pt x="258917" y="181351"/>
                      <a:pt x="257469" y="185816"/>
                    </a:cubicBezTo>
                    <a:cubicBezTo>
                      <a:pt x="256801" y="187994"/>
                      <a:pt x="256021" y="190063"/>
                      <a:pt x="255130" y="192241"/>
                    </a:cubicBezTo>
                    <a:cubicBezTo>
                      <a:pt x="253682" y="195943"/>
                      <a:pt x="252012" y="199537"/>
                      <a:pt x="250119" y="203130"/>
                    </a:cubicBezTo>
                    <a:cubicBezTo>
                      <a:pt x="248337" y="206506"/>
                      <a:pt x="246333" y="209664"/>
                      <a:pt x="244217" y="212822"/>
                    </a:cubicBezTo>
                    <a:cubicBezTo>
                      <a:pt x="242992" y="214673"/>
                      <a:pt x="241655" y="216415"/>
                      <a:pt x="240319" y="218158"/>
                    </a:cubicBezTo>
                    <a:cubicBezTo>
                      <a:pt x="239540" y="219138"/>
                      <a:pt x="238649" y="220227"/>
                      <a:pt x="237869" y="221207"/>
                    </a:cubicBezTo>
                    <a:cubicBezTo>
                      <a:pt x="236644" y="222622"/>
                      <a:pt x="235419" y="224038"/>
                      <a:pt x="234194" y="225236"/>
                    </a:cubicBezTo>
                    <a:cubicBezTo>
                      <a:pt x="233637" y="225780"/>
                      <a:pt x="233081" y="226433"/>
                      <a:pt x="232524" y="226978"/>
                    </a:cubicBezTo>
                    <a:cubicBezTo>
                      <a:pt x="232190" y="227414"/>
                      <a:pt x="231744" y="227740"/>
                      <a:pt x="231410" y="228176"/>
                    </a:cubicBezTo>
                    <a:cubicBezTo>
                      <a:pt x="230965" y="228611"/>
                      <a:pt x="230631" y="228938"/>
                      <a:pt x="230185" y="229374"/>
                    </a:cubicBezTo>
                    <a:cubicBezTo>
                      <a:pt x="229740" y="229809"/>
                      <a:pt x="229183" y="230245"/>
                      <a:pt x="228626" y="230789"/>
                    </a:cubicBezTo>
                    <a:cubicBezTo>
                      <a:pt x="227512" y="231878"/>
                      <a:pt x="226287" y="232858"/>
                      <a:pt x="225174" y="233838"/>
                    </a:cubicBezTo>
                    <a:cubicBezTo>
                      <a:pt x="223503" y="235254"/>
                      <a:pt x="221722" y="236669"/>
                      <a:pt x="219940" y="237976"/>
                    </a:cubicBezTo>
                    <a:cubicBezTo>
                      <a:pt x="218158" y="239283"/>
                      <a:pt x="216376" y="240590"/>
                      <a:pt x="214483" y="241788"/>
                    </a:cubicBezTo>
                    <a:cubicBezTo>
                      <a:pt x="211031" y="243965"/>
                      <a:pt x="207356" y="246034"/>
                      <a:pt x="203681" y="247886"/>
                    </a:cubicBezTo>
                    <a:cubicBezTo>
                      <a:pt x="199672" y="249846"/>
                      <a:pt x="195552" y="251588"/>
                      <a:pt x="191320" y="253004"/>
                    </a:cubicBezTo>
                    <a:cubicBezTo>
                      <a:pt x="186977" y="254528"/>
                      <a:pt x="182634" y="255726"/>
                      <a:pt x="178068" y="256706"/>
                    </a:cubicBezTo>
                    <a:cubicBezTo>
                      <a:pt x="173391" y="257686"/>
                      <a:pt x="168713" y="258448"/>
                      <a:pt x="163925" y="258993"/>
                    </a:cubicBezTo>
                    <a:cubicBezTo>
                      <a:pt x="158914" y="259537"/>
                      <a:pt x="153902" y="259864"/>
                      <a:pt x="148891" y="259864"/>
                    </a:cubicBezTo>
                    <a:cubicBezTo>
                      <a:pt x="143880" y="259864"/>
                      <a:pt x="138757" y="259755"/>
                      <a:pt x="133746" y="259319"/>
                    </a:cubicBezTo>
                    <a:cubicBezTo>
                      <a:pt x="128957" y="258884"/>
                      <a:pt x="124280" y="258231"/>
                      <a:pt x="119491" y="257250"/>
                    </a:cubicBezTo>
                    <a:cubicBezTo>
                      <a:pt x="115037" y="256379"/>
                      <a:pt x="110582" y="255182"/>
                      <a:pt x="106239" y="253766"/>
                    </a:cubicBezTo>
                    <a:cubicBezTo>
                      <a:pt x="102008" y="252350"/>
                      <a:pt x="97887" y="250717"/>
                      <a:pt x="93767" y="248866"/>
                    </a:cubicBezTo>
                    <a:cubicBezTo>
                      <a:pt x="89869" y="246906"/>
                      <a:pt x="85971" y="244837"/>
                      <a:pt x="82185" y="242441"/>
                    </a:cubicBezTo>
                    <a:cubicBezTo>
                      <a:pt x="78399" y="240045"/>
                      <a:pt x="74835" y="237432"/>
                      <a:pt x="71383" y="234601"/>
                    </a:cubicBezTo>
                    <a:cubicBezTo>
                      <a:pt x="67931" y="231660"/>
                      <a:pt x="64590" y="228611"/>
                      <a:pt x="61472" y="225345"/>
                    </a:cubicBezTo>
                    <a:cubicBezTo>
                      <a:pt x="59913" y="223711"/>
                      <a:pt x="58465" y="222078"/>
                      <a:pt x="57017" y="220444"/>
                    </a:cubicBezTo>
                    <a:cubicBezTo>
                      <a:pt x="55570" y="218811"/>
                      <a:pt x="54233" y="217069"/>
                      <a:pt x="52897" y="215217"/>
                    </a:cubicBezTo>
                    <a:cubicBezTo>
                      <a:pt x="50336" y="211733"/>
                      <a:pt x="47886" y="208030"/>
                      <a:pt x="45770" y="204219"/>
                    </a:cubicBezTo>
                    <a:cubicBezTo>
                      <a:pt x="43654" y="200408"/>
                      <a:pt x="41761" y="196488"/>
                      <a:pt x="40090" y="192459"/>
                    </a:cubicBezTo>
                    <a:cubicBezTo>
                      <a:pt x="38420" y="188321"/>
                      <a:pt x="37084" y="184074"/>
                      <a:pt x="35859" y="179827"/>
                    </a:cubicBezTo>
                    <a:cubicBezTo>
                      <a:pt x="34634" y="175362"/>
                      <a:pt x="33743" y="170789"/>
                      <a:pt x="33075" y="166215"/>
                    </a:cubicBezTo>
                    <a:cubicBezTo>
                      <a:pt x="32406" y="161424"/>
                      <a:pt x="31961" y="156523"/>
                      <a:pt x="31738" y="151732"/>
                    </a:cubicBezTo>
                    <a:cubicBezTo>
                      <a:pt x="31627" y="149228"/>
                      <a:pt x="31627" y="146723"/>
                      <a:pt x="31627" y="144218"/>
                    </a:cubicBezTo>
                    <a:cubicBezTo>
                      <a:pt x="31627" y="141714"/>
                      <a:pt x="31738" y="139209"/>
                      <a:pt x="31850" y="136705"/>
                    </a:cubicBezTo>
                    <a:cubicBezTo>
                      <a:pt x="32184" y="131913"/>
                      <a:pt x="32629" y="127122"/>
                      <a:pt x="33520" y="122331"/>
                    </a:cubicBezTo>
                    <a:cubicBezTo>
                      <a:pt x="34299" y="117866"/>
                      <a:pt x="35302" y="113401"/>
                      <a:pt x="36638" y="108937"/>
                    </a:cubicBezTo>
                    <a:cubicBezTo>
                      <a:pt x="37863" y="104690"/>
                      <a:pt x="39422" y="100443"/>
                      <a:pt x="41204" y="96414"/>
                    </a:cubicBezTo>
                    <a:cubicBezTo>
                      <a:pt x="42986" y="92385"/>
                      <a:pt x="44990" y="88465"/>
                      <a:pt x="47217" y="84653"/>
                    </a:cubicBezTo>
                    <a:cubicBezTo>
                      <a:pt x="49445" y="80842"/>
                      <a:pt x="52006" y="77249"/>
                      <a:pt x="54679" y="73764"/>
                    </a:cubicBezTo>
                    <a:cubicBezTo>
                      <a:pt x="57463" y="70170"/>
                      <a:pt x="60470" y="66795"/>
                      <a:pt x="63699" y="63637"/>
                    </a:cubicBezTo>
                    <a:cubicBezTo>
                      <a:pt x="66817" y="60479"/>
                      <a:pt x="70269" y="57430"/>
                      <a:pt x="73833" y="54599"/>
                    </a:cubicBezTo>
                    <a:cubicBezTo>
                      <a:pt x="77285" y="51876"/>
                      <a:pt x="80960" y="49372"/>
                      <a:pt x="84746" y="47085"/>
                    </a:cubicBezTo>
                    <a:cubicBezTo>
                      <a:pt x="88533" y="44798"/>
                      <a:pt x="92430" y="42729"/>
                      <a:pt x="96439" y="40987"/>
                    </a:cubicBezTo>
                    <a:cubicBezTo>
                      <a:pt x="100560" y="39136"/>
                      <a:pt x="104680" y="37611"/>
                      <a:pt x="108912" y="36304"/>
                    </a:cubicBezTo>
                    <a:cubicBezTo>
                      <a:pt x="113366" y="34998"/>
                      <a:pt x="117821" y="33909"/>
                      <a:pt x="122275" y="33038"/>
                    </a:cubicBezTo>
                    <a:cubicBezTo>
                      <a:pt x="127064" y="32166"/>
                      <a:pt x="131853" y="31622"/>
                      <a:pt x="136641" y="31295"/>
                    </a:cubicBezTo>
                    <a:cubicBezTo>
                      <a:pt x="139091" y="31186"/>
                      <a:pt x="141652" y="31078"/>
                      <a:pt x="144214" y="30969"/>
                    </a:cubicBezTo>
                    <a:cubicBezTo>
                      <a:pt x="146775" y="30969"/>
                      <a:pt x="149336" y="30969"/>
                      <a:pt x="151786" y="30969"/>
                    </a:cubicBezTo>
                    <a:cubicBezTo>
                      <a:pt x="156798" y="31078"/>
                      <a:pt x="161698" y="31513"/>
                      <a:pt x="166597" y="32166"/>
                    </a:cubicBezTo>
                    <a:cubicBezTo>
                      <a:pt x="171275" y="32820"/>
                      <a:pt x="175952" y="33691"/>
                      <a:pt x="180518" y="34780"/>
                    </a:cubicBezTo>
                    <a:cubicBezTo>
                      <a:pt x="184972" y="35869"/>
                      <a:pt x="189315" y="37284"/>
                      <a:pt x="193547" y="38809"/>
                    </a:cubicBezTo>
                    <a:cubicBezTo>
                      <a:pt x="197667" y="40442"/>
                      <a:pt x="201788" y="42294"/>
                      <a:pt x="205686" y="44363"/>
                    </a:cubicBezTo>
                    <a:cubicBezTo>
                      <a:pt x="209583" y="46432"/>
                      <a:pt x="213370" y="48718"/>
                      <a:pt x="217044" y="51332"/>
                    </a:cubicBezTo>
                    <a:cubicBezTo>
                      <a:pt x="220719" y="53945"/>
                      <a:pt x="224172" y="56777"/>
                      <a:pt x="227512" y="59717"/>
                    </a:cubicBezTo>
                    <a:cubicBezTo>
                      <a:pt x="229183" y="61241"/>
                      <a:pt x="230853" y="62766"/>
                      <a:pt x="232412" y="64399"/>
                    </a:cubicBezTo>
                    <a:cubicBezTo>
                      <a:pt x="233971" y="66033"/>
                      <a:pt x="235531" y="67666"/>
                      <a:pt x="236978" y="69299"/>
                    </a:cubicBezTo>
                    <a:cubicBezTo>
                      <a:pt x="239874" y="72675"/>
                      <a:pt x="242546" y="76160"/>
                      <a:pt x="244885" y="79862"/>
                    </a:cubicBezTo>
                    <a:cubicBezTo>
                      <a:pt x="247335" y="83456"/>
                      <a:pt x="249562" y="87267"/>
                      <a:pt x="251455" y="91187"/>
                    </a:cubicBezTo>
                    <a:cubicBezTo>
                      <a:pt x="253348" y="95107"/>
                      <a:pt x="255130" y="99245"/>
                      <a:pt x="256578" y="103383"/>
                    </a:cubicBezTo>
                    <a:cubicBezTo>
                      <a:pt x="258026" y="107630"/>
                      <a:pt x="259251" y="112095"/>
                      <a:pt x="260253" y="116450"/>
                    </a:cubicBezTo>
                    <a:cubicBezTo>
                      <a:pt x="261255" y="121024"/>
                      <a:pt x="261923" y="125706"/>
                      <a:pt x="262369" y="130498"/>
                    </a:cubicBezTo>
                    <a:cubicBezTo>
                      <a:pt x="262926" y="135507"/>
                      <a:pt x="263148" y="140407"/>
                      <a:pt x="263148" y="145416"/>
                    </a:cubicBezTo>
                    <a:cubicBezTo>
                      <a:pt x="263371" y="150643"/>
                      <a:pt x="263148" y="155652"/>
                      <a:pt x="262591" y="16066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168;p33"/>
              <p:cNvSpPr/>
              <p:nvPr/>
            </p:nvSpPr>
            <p:spPr>
              <a:xfrm>
                <a:off x="10972862" y="6318240"/>
                <a:ext cx="32851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32851" h="290311" extrusionOk="0">
                    <a:moveTo>
                      <a:pt x="334" y="290312"/>
                    </a:moveTo>
                    <a:lnTo>
                      <a:pt x="32518" y="290312"/>
                    </a:lnTo>
                    <a:lnTo>
                      <a:pt x="32852" y="145156"/>
                    </a:lnTo>
                    <a:lnTo>
                      <a:pt x="32518" y="0"/>
                    </a:lnTo>
                    <a:lnTo>
                      <a:pt x="334" y="0"/>
                    </a:lnTo>
                    <a:lnTo>
                      <a:pt x="0" y="1451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169;p33"/>
              <p:cNvSpPr/>
              <p:nvPr/>
            </p:nvSpPr>
            <p:spPr>
              <a:xfrm>
                <a:off x="10278854" y="6318240"/>
                <a:ext cx="202567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202567" h="290311" extrusionOk="0">
                    <a:moveTo>
                      <a:pt x="0" y="0"/>
                    </a:moveTo>
                    <a:lnTo>
                      <a:pt x="0" y="32233"/>
                    </a:lnTo>
                    <a:lnTo>
                      <a:pt x="85081" y="32233"/>
                    </a:lnTo>
                    <a:lnTo>
                      <a:pt x="84746" y="161163"/>
                    </a:lnTo>
                    <a:lnTo>
                      <a:pt x="85081" y="290312"/>
                    </a:lnTo>
                    <a:lnTo>
                      <a:pt x="117710" y="290312"/>
                    </a:lnTo>
                    <a:lnTo>
                      <a:pt x="117932" y="161163"/>
                    </a:lnTo>
                    <a:lnTo>
                      <a:pt x="117710" y="32233"/>
                    </a:lnTo>
                    <a:lnTo>
                      <a:pt x="202567" y="32233"/>
                    </a:lnTo>
                    <a:lnTo>
                      <a:pt x="20256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170;p33"/>
              <p:cNvSpPr/>
              <p:nvPr/>
            </p:nvSpPr>
            <p:spPr>
              <a:xfrm>
                <a:off x="10763359" y="6317810"/>
                <a:ext cx="159501" cy="291546"/>
              </a:xfrm>
              <a:custGeom>
                <a:avLst/>
                <a:gdLst/>
                <a:ahLst/>
                <a:cxnLst/>
                <a:rect l="l" t="t" r="r" b="b"/>
                <a:pathLst>
                  <a:path w="159501" h="291546" extrusionOk="0">
                    <a:moveTo>
                      <a:pt x="126872" y="76547"/>
                    </a:moveTo>
                    <a:cubicBezTo>
                      <a:pt x="126872" y="74043"/>
                      <a:pt x="126761" y="71647"/>
                      <a:pt x="126427" y="69251"/>
                    </a:cubicBezTo>
                    <a:cubicBezTo>
                      <a:pt x="126204" y="67618"/>
                      <a:pt x="125870" y="65985"/>
                      <a:pt x="125536" y="64460"/>
                    </a:cubicBezTo>
                    <a:cubicBezTo>
                      <a:pt x="125313" y="63371"/>
                      <a:pt x="124979" y="62282"/>
                      <a:pt x="124645" y="61302"/>
                    </a:cubicBezTo>
                    <a:cubicBezTo>
                      <a:pt x="124311" y="60322"/>
                      <a:pt x="123866" y="59342"/>
                      <a:pt x="123532" y="58362"/>
                    </a:cubicBezTo>
                    <a:cubicBezTo>
                      <a:pt x="122752" y="56402"/>
                      <a:pt x="121638" y="54551"/>
                      <a:pt x="120525" y="52917"/>
                    </a:cubicBezTo>
                    <a:cubicBezTo>
                      <a:pt x="119300" y="51175"/>
                      <a:pt x="117963" y="49433"/>
                      <a:pt x="116516" y="47908"/>
                    </a:cubicBezTo>
                    <a:cubicBezTo>
                      <a:pt x="115625" y="47037"/>
                      <a:pt x="114734" y="46166"/>
                      <a:pt x="113843" y="45404"/>
                    </a:cubicBezTo>
                    <a:cubicBezTo>
                      <a:pt x="113398" y="44968"/>
                      <a:pt x="112952" y="44641"/>
                      <a:pt x="112507" y="44315"/>
                    </a:cubicBezTo>
                    <a:cubicBezTo>
                      <a:pt x="112284" y="44097"/>
                      <a:pt x="112061" y="43988"/>
                      <a:pt x="111839" y="43770"/>
                    </a:cubicBezTo>
                    <a:cubicBezTo>
                      <a:pt x="111616" y="43661"/>
                      <a:pt x="111504" y="43443"/>
                      <a:pt x="111282" y="43226"/>
                    </a:cubicBezTo>
                    <a:cubicBezTo>
                      <a:pt x="110725" y="42790"/>
                      <a:pt x="110168" y="42354"/>
                      <a:pt x="109611" y="42028"/>
                    </a:cubicBezTo>
                    <a:cubicBezTo>
                      <a:pt x="108609" y="41266"/>
                      <a:pt x="107607" y="40612"/>
                      <a:pt x="106493" y="40068"/>
                    </a:cubicBezTo>
                    <a:cubicBezTo>
                      <a:pt x="106048" y="39850"/>
                      <a:pt x="105602" y="39523"/>
                      <a:pt x="105157" y="39305"/>
                    </a:cubicBezTo>
                    <a:cubicBezTo>
                      <a:pt x="103709" y="38543"/>
                      <a:pt x="102150" y="37781"/>
                      <a:pt x="100591" y="37128"/>
                    </a:cubicBezTo>
                    <a:cubicBezTo>
                      <a:pt x="99032" y="36474"/>
                      <a:pt x="97584" y="36039"/>
                      <a:pt x="95914" y="35494"/>
                    </a:cubicBezTo>
                    <a:cubicBezTo>
                      <a:pt x="94800" y="35167"/>
                      <a:pt x="93575" y="34841"/>
                      <a:pt x="92462" y="34623"/>
                    </a:cubicBezTo>
                    <a:cubicBezTo>
                      <a:pt x="91237" y="34405"/>
                      <a:pt x="90123" y="34079"/>
                      <a:pt x="88898" y="33861"/>
                    </a:cubicBezTo>
                    <a:cubicBezTo>
                      <a:pt x="87116" y="33534"/>
                      <a:pt x="85334" y="33316"/>
                      <a:pt x="83553" y="33098"/>
                    </a:cubicBezTo>
                    <a:cubicBezTo>
                      <a:pt x="82216" y="32990"/>
                      <a:pt x="80880" y="32881"/>
                      <a:pt x="79544" y="32881"/>
                    </a:cubicBezTo>
                    <a:cubicBezTo>
                      <a:pt x="78207" y="32881"/>
                      <a:pt x="76871" y="32772"/>
                      <a:pt x="75535" y="32772"/>
                    </a:cubicBezTo>
                    <a:lnTo>
                      <a:pt x="32215" y="32772"/>
                    </a:lnTo>
                    <a:lnTo>
                      <a:pt x="32215" y="121738"/>
                    </a:lnTo>
                    <a:lnTo>
                      <a:pt x="75423" y="121738"/>
                    </a:lnTo>
                    <a:cubicBezTo>
                      <a:pt x="79098" y="121738"/>
                      <a:pt x="82773" y="121520"/>
                      <a:pt x="86448" y="120976"/>
                    </a:cubicBezTo>
                    <a:cubicBezTo>
                      <a:pt x="89789" y="120432"/>
                      <a:pt x="93018" y="119778"/>
                      <a:pt x="96248" y="118689"/>
                    </a:cubicBezTo>
                    <a:cubicBezTo>
                      <a:pt x="99255" y="117709"/>
                      <a:pt x="102150" y="116511"/>
                      <a:pt x="104934" y="114987"/>
                    </a:cubicBezTo>
                    <a:cubicBezTo>
                      <a:pt x="107607" y="113571"/>
                      <a:pt x="110168" y="111829"/>
                      <a:pt x="112618" y="109869"/>
                    </a:cubicBezTo>
                    <a:cubicBezTo>
                      <a:pt x="113620" y="108998"/>
                      <a:pt x="114623" y="108127"/>
                      <a:pt x="115514" y="107146"/>
                    </a:cubicBezTo>
                    <a:cubicBezTo>
                      <a:pt x="116404" y="106275"/>
                      <a:pt x="117295" y="105295"/>
                      <a:pt x="118075" y="104206"/>
                    </a:cubicBezTo>
                    <a:cubicBezTo>
                      <a:pt x="118854" y="103226"/>
                      <a:pt x="119634" y="102246"/>
                      <a:pt x="120302" y="101157"/>
                    </a:cubicBezTo>
                    <a:cubicBezTo>
                      <a:pt x="120970" y="100068"/>
                      <a:pt x="121638" y="98979"/>
                      <a:pt x="122195" y="97782"/>
                    </a:cubicBezTo>
                    <a:cubicBezTo>
                      <a:pt x="123309" y="95386"/>
                      <a:pt x="124311" y="92990"/>
                      <a:pt x="124979" y="90377"/>
                    </a:cubicBezTo>
                    <a:cubicBezTo>
                      <a:pt x="125425" y="88852"/>
                      <a:pt x="125759" y="87219"/>
                      <a:pt x="125982" y="85694"/>
                    </a:cubicBezTo>
                    <a:cubicBezTo>
                      <a:pt x="126650" y="82536"/>
                      <a:pt x="126872" y="79487"/>
                      <a:pt x="126872" y="76547"/>
                    </a:cubicBezTo>
                    <a:moveTo>
                      <a:pt x="98809" y="151249"/>
                    </a:moveTo>
                    <a:cubicBezTo>
                      <a:pt x="79766" y="155822"/>
                      <a:pt x="61058" y="153862"/>
                      <a:pt x="42126" y="153862"/>
                    </a:cubicBezTo>
                    <a:cubicBezTo>
                      <a:pt x="39899" y="153862"/>
                      <a:pt x="32215" y="151902"/>
                      <a:pt x="32215" y="156040"/>
                    </a:cubicBezTo>
                    <a:lnTo>
                      <a:pt x="32215" y="168018"/>
                    </a:lnTo>
                    <a:lnTo>
                      <a:pt x="32215" y="191866"/>
                    </a:lnTo>
                    <a:lnTo>
                      <a:pt x="32215" y="243591"/>
                    </a:lnTo>
                    <a:lnTo>
                      <a:pt x="32215" y="269508"/>
                    </a:lnTo>
                    <a:lnTo>
                      <a:pt x="32215" y="282466"/>
                    </a:lnTo>
                    <a:lnTo>
                      <a:pt x="32215" y="289000"/>
                    </a:lnTo>
                    <a:cubicBezTo>
                      <a:pt x="32215" y="292049"/>
                      <a:pt x="29431" y="290851"/>
                      <a:pt x="27538" y="290851"/>
                    </a:cubicBezTo>
                    <a:lnTo>
                      <a:pt x="7604" y="290851"/>
                    </a:lnTo>
                    <a:cubicBezTo>
                      <a:pt x="4708" y="290851"/>
                      <a:pt x="31" y="293464"/>
                      <a:pt x="31" y="288564"/>
                    </a:cubicBezTo>
                    <a:lnTo>
                      <a:pt x="31" y="285079"/>
                    </a:lnTo>
                    <a:cubicBezTo>
                      <a:pt x="31" y="281595"/>
                      <a:pt x="31" y="278110"/>
                      <a:pt x="31" y="274626"/>
                    </a:cubicBezTo>
                    <a:cubicBezTo>
                      <a:pt x="31" y="254589"/>
                      <a:pt x="31" y="234553"/>
                      <a:pt x="31" y="214516"/>
                    </a:cubicBezTo>
                    <a:cubicBezTo>
                      <a:pt x="-80" y="145695"/>
                      <a:pt x="143" y="76874"/>
                      <a:pt x="143" y="7944"/>
                    </a:cubicBezTo>
                    <a:lnTo>
                      <a:pt x="143" y="1846"/>
                    </a:lnTo>
                    <a:cubicBezTo>
                      <a:pt x="143" y="-1312"/>
                      <a:pt x="3261" y="539"/>
                      <a:pt x="5042" y="539"/>
                    </a:cubicBezTo>
                    <a:lnTo>
                      <a:pt x="17404" y="539"/>
                    </a:lnTo>
                    <a:lnTo>
                      <a:pt x="42126" y="539"/>
                    </a:lnTo>
                    <a:cubicBezTo>
                      <a:pt x="60835" y="539"/>
                      <a:pt x="79321" y="-1312"/>
                      <a:pt x="98141" y="2826"/>
                    </a:cubicBezTo>
                    <a:cubicBezTo>
                      <a:pt x="136561" y="11320"/>
                      <a:pt x="159501" y="37672"/>
                      <a:pt x="159501" y="76656"/>
                    </a:cubicBezTo>
                    <a:cubicBezTo>
                      <a:pt x="159390" y="113789"/>
                      <a:pt x="135559" y="142428"/>
                      <a:pt x="98809" y="15124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" name="Google Shape;171;p33"/>
              <p:cNvSpPr/>
              <p:nvPr/>
            </p:nvSpPr>
            <p:spPr>
              <a:xfrm>
                <a:off x="10472624" y="6318240"/>
                <a:ext cx="245775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245775" h="290311" extrusionOk="0">
                    <a:moveTo>
                      <a:pt x="172054" y="204176"/>
                    </a:moveTo>
                    <a:lnTo>
                      <a:pt x="122610" y="77750"/>
                    </a:lnTo>
                    <a:lnTo>
                      <a:pt x="73165" y="204176"/>
                    </a:lnTo>
                    <a:lnTo>
                      <a:pt x="172054" y="204176"/>
                    </a:lnTo>
                    <a:close/>
                    <a:moveTo>
                      <a:pt x="206131" y="290312"/>
                    </a:moveTo>
                    <a:lnTo>
                      <a:pt x="183190" y="231618"/>
                    </a:lnTo>
                    <a:lnTo>
                      <a:pt x="62474" y="231618"/>
                    </a:lnTo>
                    <a:lnTo>
                      <a:pt x="39534" y="290312"/>
                    </a:lnTo>
                    <a:lnTo>
                      <a:pt x="0" y="290312"/>
                    </a:lnTo>
                    <a:lnTo>
                      <a:pt x="122721" y="0"/>
                    </a:lnTo>
                    <a:lnTo>
                      <a:pt x="245776" y="290312"/>
                    </a:lnTo>
                    <a:lnTo>
                      <a:pt x="206131" y="2903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 10">
  <p:cSld name="Otsikkodia 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4"/>
          <p:cNvSpPr txBox="1">
            <a:spLocks noGrp="1"/>
          </p:cNvSpPr>
          <p:nvPr>
            <p:ph type="title"/>
          </p:nvPr>
        </p:nvSpPr>
        <p:spPr>
          <a:xfrm>
            <a:off x="576000" y="3909750"/>
            <a:ext cx="82800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rbe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34"/>
          <p:cNvSpPr txBox="1">
            <a:spLocks noGrp="1"/>
          </p:cNvSpPr>
          <p:nvPr>
            <p:ph type="subTitle" idx="1"/>
          </p:nvPr>
        </p:nvSpPr>
        <p:spPr>
          <a:xfrm>
            <a:off x="576000" y="5229000"/>
            <a:ext cx="8280000" cy="1241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 i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34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76" name="Google Shape;176;p34"/>
          <p:cNvSpPr txBox="1">
            <a:spLocks noGrp="1"/>
          </p:cNvSpPr>
          <p:nvPr>
            <p:ph type="dt" idx="10"/>
          </p:nvPr>
        </p:nvSpPr>
        <p:spPr>
          <a:xfrm>
            <a:off x="1410900" y="6356350"/>
            <a:ext cx="1176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4"/>
          <p:cNvSpPr txBox="1">
            <a:spLocks noGrp="1"/>
          </p:cNvSpPr>
          <p:nvPr>
            <p:ph type="ftr" idx="11"/>
          </p:nvPr>
        </p:nvSpPr>
        <p:spPr>
          <a:xfrm>
            <a:off x="2612500" y="6356350"/>
            <a:ext cx="555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34"/>
          <p:cNvGrpSpPr/>
          <p:nvPr/>
        </p:nvGrpSpPr>
        <p:grpSpPr>
          <a:xfrm>
            <a:off x="9266499" y="5542826"/>
            <a:ext cx="2191575" cy="577816"/>
            <a:chOff x="10278854" y="6216751"/>
            <a:chExt cx="1489243" cy="392644"/>
          </a:xfrm>
        </p:grpSpPr>
        <p:sp>
          <p:nvSpPr>
            <p:cNvPr id="179" name="Google Shape;179;p34"/>
            <p:cNvSpPr/>
            <p:nvPr/>
          </p:nvSpPr>
          <p:spPr>
            <a:xfrm>
              <a:off x="11466195" y="6216751"/>
              <a:ext cx="301902" cy="392018"/>
            </a:xfrm>
            <a:custGeom>
              <a:avLst/>
              <a:gdLst/>
              <a:ahLst/>
              <a:cxnLst/>
              <a:rect l="l" t="t" r="r" b="b"/>
              <a:pathLst>
                <a:path w="301902" h="392018" extrusionOk="0">
                  <a:moveTo>
                    <a:pt x="150227" y="0"/>
                  </a:moveTo>
                  <a:lnTo>
                    <a:pt x="126062" y="55318"/>
                  </a:lnTo>
                  <a:lnTo>
                    <a:pt x="126062" y="170419"/>
                  </a:lnTo>
                  <a:lnTo>
                    <a:pt x="96439" y="105409"/>
                  </a:lnTo>
                  <a:lnTo>
                    <a:pt x="69935" y="165955"/>
                  </a:lnTo>
                  <a:lnTo>
                    <a:pt x="101896" y="235756"/>
                  </a:lnTo>
                  <a:lnTo>
                    <a:pt x="52786" y="205265"/>
                  </a:lnTo>
                  <a:lnTo>
                    <a:pt x="33409" y="249476"/>
                  </a:lnTo>
                  <a:lnTo>
                    <a:pt x="80849" y="278878"/>
                  </a:lnTo>
                  <a:lnTo>
                    <a:pt x="20491" y="278878"/>
                  </a:lnTo>
                  <a:lnTo>
                    <a:pt x="0" y="325811"/>
                  </a:lnTo>
                  <a:lnTo>
                    <a:pt x="126062" y="325811"/>
                  </a:lnTo>
                  <a:lnTo>
                    <a:pt x="126062" y="392019"/>
                  </a:lnTo>
                  <a:lnTo>
                    <a:pt x="175729" y="392019"/>
                  </a:lnTo>
                  <a:lnTo>
                    <a:pt x="175729" y="325811"/>
                  </a:lnTo>
                  <a:lnTo>
                    <a:pt x="301902" y="325811"/>
                  </a:lnTo>
                  <a:lnTo>
                    <a:pt x="281300" y="278878"/>
                  </a:lnTo>
                  <a:lnTo>
                    <a:pt x="221054" y="278878"/>
                  </a:lnTo>
                  <a:lnTo>
                    <a:pt x="268494" y="249476"/>
                  </a:lnTo>
                  <a:lnTo>
                    <a:pt x="249117" y="205265"/>
                  </a:lnTo>
                  <a:lnTo>
                    <a:pt x="199895" y="235756"/>
                  </a:lnTo>
                  <a:lnTo>
                    <a:pt x="231967" y="165955"/>
                  </a:lnTo>
                  <a:lnTo>
                    <a:pt x="205463" y="105409"/>
                  </a:lnTo>
                  <a:lnTo>
                    <a:pt x="175729" y="170419"/>
                  </a:lnTo>
                  <a:lnTo>
                    <a:pt x="175729" y="55318"/>
                  </a:lnTo>
                  <a:lnTo>
                    <a:pt x="1516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0" name="Google Shape;180;p34"/>
            <p:cNvGrpSpPr/>
            <p:nvPr/>
          </p:nvGrpSpPr>
          <p:grpSpPr>
            <a:xfrm>
              <a:off x="10278854" y="6317762"/>
              <a:ext cx="1072638" cy="291633"/>
              <a:chOff x="10278854" y="6317762"/>
              <a:chExt cx="1072638" cy="291633"/>
            </a:xfrm>
          </p:grpSpPr>
          <p:sp>
            <p:nvSpPr>
              <p:cNvPr id="181" name="Google Shape;181;p34"/>
              <p:cNvSpPr/>
              <p:nvPr/>
            </p:nvSpPr>
            <p:spPr>
              <a:xfrm>
                <a:off x="11056272" y="6317762"/>
                <a:ext cx="295220" cy="291633"/>
              </a:xfrm>
              <a:custGeom>
                <a:avLst/>
                <a:gdLst/>
                <a:ahLst/>
                <a:cxnLst/>
                <a:rect l="l" t="t" r="r" b="b"/>
                <a:pathLst>
                  <a:path w="295220" h="291633" extrusionOk="0">
                    <a:moveTo>
                      <a:pt x="295221" y="145634"/>
                    </a:moveTo>
                    <a:cubicBezTo>
                      <a:pt x="295221" y="138120"/>
                      <a:pt x="294775" y="130607"/>
                      <a:pt x="293884" y="123093"/>
                    </a:cubicBezTo>
                    <a:cubicBezTo>
                      <a:pt x="293439" y="119500"/>
                      <a:pt x="292882" y="115906"/>
                      <a:pt x="292214" y="112312"/>
                    </a:cubicBezTo>
                    <a:cubicBezTo>
                      <a:pt x="291546" y="108828"/>
                      <a:pt x="290766" y="105343"/>
                      <a:pt x="289764" y="101859"/>
                    </a:cubicBezTo>
                    <a:cubicBezTo>
                      <a:pt x="287871" y="95107"/>
                      <a:pt x="285643" y="88465"/>
                      <a:pt x="282748" y="82149"/>
                    </a:cubicBezTo>
                    <a:cubicBezTo>
                      <a:pt x="280855" y="77684"/>
                      <a:pt x="278628" y="73328"/>
                      <a:pt x="276178" y="69190"/>
                    </a:cubicBezTo>
                    <a:cubicBezTo>
                      <a:pt x="274396" y="66250"/>
                      <a:pt x="272614" y="63310"/>
                      <a:pt x="270610" y="60479"/>
                    </a:cubicBezTo>
                    <a:cubicBezTo>
                      <a:pt x="268605" y="57648"/>
                      <a:pt x="266601" y="54816"/>
                      <a:pt x="264373" y="52094"/>
                    </a:cubicBezTo>
                    <a:cubicBezTo>
                      <a:pt x="261589" y="48609"/>
                      <a:pt x="258471" y="45234"/>
                      <a:pt x="255353" y="42076"/>
                    </a:cubicBezTo>
                    <a:cubicBezTo>
                      <a:pt x="255019" y="41749"/>
                      <a:pt x="254573" y="41314"/>
                      <a:pt x="254239" y="40987"/>
                    </a:cubicBezTo>
                    <a:cubicBezTo>
                      <a:pt x="253905" y="40660"/>
                      <a:pt x="253571" y="40334"/>
                      <a:pt x="253237" y="40116"/>
                    </a:cubicBezTo>
                    <a:cubicBezTo>
                      <a:pt x="253014" y="39898"/>
                      <a:pt x="252903" y="39789"/>
                      <a:pt x="252680" y="39571"/>
                    </a:cubicBezTo>
                    <a:cubicBezTo>
                      <a:pt x="252569" y="39462"/>
                      <a:pt x="252346" y="39245"/>
                      <a:pt x="252235" y="39027"/>
                    </a:cubicBezTo>
                    <a:cubicBezTo>
                      <a:pt x="251567" y="38482"/>
                      <a:pt x="250898" y="37829"/>
                      <a:pt x="250230" y="37284"/>
                    </a:cubicBezTo>
                    <a:cubicBezTo>
                      <a:pt x="249228" y="36413"/>
                      <a:pt x="248226" y="35433"/>
                      <a:pt x="247112" y="34562"/>
                    </a:cubicBezTo>
                    <a:cubicBezTo>
                      <a:pt x="246110" y="33691"/>
                      <a:pt x="245108" y="32820"/>
                      <a:pt x="243994" y="31949"/>
                    </a:cubicBezTo>
                    <a:cubicBezTo>
                      <a:pt x="242658" y="30860"/>
                      <a:pt x="241321" y="29771"/>
                      <a:pt x="239874" y="28682"/>
                    </a:cubicBezTo>
                    <a:cubicBezTo>
                      <a:pt x="238537" y="27593"/>
                      <a:pt x="237090" y="26613"/>
                      <a:pt x="235642" y="25633"/>
                    </a:cubicBezTo>
                    <a:cubicBezTo>
                      <a:pt x="234194" y="24653"/>
                      <a:pt x="232858" y="23673"/>
                      <a:pt x="231299" y="22802"/>
                    </a:cubicBezTo>
                    <a:cubicBezTo>
                      <a:pt x="229851" y="21822"/>
                      <a:pt x="228292" y="20950"/>
                      <a:pt x="226844" y="20079"/>
                    </a:cubicBezTo>
                    <a:cubicBezTo>
                      <a:pt x="224394" y="18664"/>
                      <a:pt x="221944" y="17357"/>
                      <a:pt x="219494" y="16050"/>
                    </a:cubicBezTo>
                    <a:cubicBezTo>
                      <a:pt x="216599" y="14526"/>
                      <a:pt x="213592" y="13219"/>
                      <a:pt x="210697" y="11912"/>
                    </a:cubicBezTo>
                    <a:cubicBezTo>
                      <a:pt x="207467" y="10497"/>
                      <a:pt x="204238" y="9299"/>
                      <a:pt x="200786" y="8210"/>
                    </a:cubicBezTo>
                    <a:cubicBezTo>
                      <a:pt x="194104" y="5923"/>
                      <a:pt x="187199" y="4181"/>
                      <a:pt x="180072" y="2874"/>
                    </a:cubicBezTo>
                    <a:cubicBezTo>
                      <a:pt x="172834" y="1458"/>
                      <a:pt x="165372" y="696"/>
                      <a:pt x="158023" y="261"/>
                    </a:cubicBezTo>
                    <a:cubicBezTo>
                      <a:pt x="154236" y="43"/>
                      <a:pt x="150339" y="-66"/>
                      <a:pt x="146552" y="43"/>
                    </a:cubicBezTo>
                    <a:cubicBezTo>
                      <a:pt x="142655" y="43"/>
                      <a:pt x="138868" y="152"/>
                      <a:pt x="134971" y="478"/>
                    </a:cubicBezTo>
                    <a:cubicBezTo>
                      <a:pt x="127509" y="914"/>
                      <a:pt x="120160" y="1894"/>
                      <a:pt x="112921" y="3310"/>
                    </a:cubicBezTo>
                    <a:cubicBezTo>
                      <a:pt x="105905" y="4725"/>
                      <a:pt x="99001" y="6576"/>
                      <a:pt x="92208" y="8972"/>
                    </a:cubicBezTo>
                    <a:cubicBezTo>
                      <a:pt x="88867" y="10061"/>
                      <a:pt x="85637" y="11368"/>
                      <a:pt x="82408" y="12783"/>
                    </a:cubicBezTo>
                    <a:cubicBezTo>
                      <a:pt x="79290" y="14199"/>
                      <a:pt x="76060" y="15723"/>
                      <a:pt x="73053" y="17357"/>
                    </a:cubicBezTo>
                    <a:cubicBezTo>
                      <a:pt x="69935" y="18990"/>
                      <a:pt x="66929" y="20733"/>
                      <a:pt x="64033" y="22584"/>
                    </a:cubicBezTo>
                    <a:cubicBezTo>
                      <a:pt x="61138" y="24435"/>
                      <a:pt x="58242" y="26395"/>
                      <a:pt x="55458" y="28573"/>
                    </a:cubicBezTo>
                    <a:cubicBezTo>
                      <a:pt x="49890" y="32820"/>
                      <a:pt x="44545" y="37393"/>
                      <a:pt x="39645" y="42403"/>
                    </a:cubicBezTo>
                    <a:cubicBezTo>
                      <a:pt x="37195" y="44907"/>
                      <a:pt x="34856" y="47412"/>
                      <a:pt x="32629" y="50025"/>
                    </a:cubicBezTo>
                    <a:cubicBezTo>
                      <a:pt x="30402" y="52639"/>
                      <a:pt x="28286" y="55361"/>
                      <a:pt x="26170" y="58192"/>
                    </a:cubicBezTo>
                    <a:cubicBezTo>
                      <a:pt x="25168" y="59608"/>
                      <a:pt x="24166" y="61023"/>
                      <a:pt x="23275" y="62439"/>
                    </a:cubicBezTo>
                    <a:cubicBezTo>
                      <a:pt x="22384" y="63855"/>
                      <a:pt x="21381" y="65379"/>
                      <a:pt x="20491" y="66795"/>
                    </a:cubicBezTo>
                    <a:cubicBezTo>
                      <a:pt x="18709" y="69735"/>
                      <a:pt x="17038" y="72675"/>
                      <a:pt x="15479" y="75724"/>
                    </a:cubicBezTo>
                    <a:cubicBezTo>
                      <a:pt x="12361" y="81931"/>
                      <a:pt x="9689" y="88356"/>
                      <a:pt x="7573" y="94889"/>
                    </a:cubicBezTo>
                    <a:cubicBezTo>
                      <a:pt x="7016" y="96523"/>
                      <a:pt x="6459" y="98265"/>
                      <a:pt x="6014" y="99899"/>
                    </a:cubicBezTo>
                    <a:cubicBezTo>
                      <a:pt x="5568" y="101641"/>
                      <a:pt x="5123" y="103274"/>
                      <a:pt x="4677" y="105017"/>
                    </a:cubicBezTo>
                    <a:cubicBezTo>
                      <a:pt x="3786" y="108501"/>
                      <a:pt x="3118" y="111986"/>
                      <a:pt x="2450" y="115470"/>
                    </a:cubicBezTo>
                    <a:cubicBezTo>
                      <a:pt x="1782" y="119173"/>
                      <a:pt x="1336" y="122766"/>
                      <a:pt x="891" y="126469"/>
                    </a:cubicBezTo>
                    <a:cubicBezTo>
                      <a:pt x="557" y="130171"/>
                      <a:pt x="223" y="133874"/>
                      <a:pt x="111" y="137576"/>
                    </a:cubicBezTo>
                    <a:cubicBezTo>
                      <a:pt x="0" y="139536"/>
                      <a:pt x="0" y="141387"/>
                      <a:pt x="0" y="143238"/>
                    </a:cubicBezTo>
                    <a:cubicBezTo>
                      <a:pt x="0" y="145198"/>
                      <a:pt x="0" y="147050"/>
                      <a:pt x="0" y="149010"/>
                    </a:cubicBezTo>
                    <a:cubicBezTo>
                      <a:pt x="0" y="150861"/>
                      <a:pt x="111" y="152821"/>
                      <a:pt x="223" y="154672"/>
                    </a:cubicBezTo>
                    <a:cubicBezTo>
                      <a:pt x="334" y="156632"/>
                      <a:pt x="445" y="158484"/>
                      <a:pt x="557" y="160335"/>
                    </a:cubicBezTo>
                    <a:cubicBezTo>
                      <a:pt x="1114" y="167631"/>
                      <a:pt x="2116" y="174818"/>
                      <a:pt x="3675" y="182005"/>
                    </a:cubicBezTo>
                    <a:cubicBezTo>
                      <a:pt x="4454" y="185489"/>
                      <a:pt x="5345" y="188974"/>
                      <a:pt x="6348" y="192350"/>
                    </a:cubicBezTo>
                    <a:cubicBezTo>
                      <a:pt x="7350" y="195725"/>
                      <a:pt x="8464" y="198992"/>
                      <a:pt x="9689" y="202259"/>
                    </a:cubicBezTo>
                    <a:cubicBezTo>
                      <a:pt x="12138" y="208684"/>
                      <a:pt x="15034" y="215000"/>
                      <a:pt x="18486" y="220989"/>
                    </a:cubicBezTo>
                    <a:cubicBezTo>
                      <a:pt x="20156" y="224038"/>
                      <a:pt x="22050" y="226978"/>
                      <a:pt x="23943" y="229809"/>
                    </a:cubicBezTo>
                    <a:cubicBezTo>
                      <a:pt x="25836" y="232640"/>
                      <a:pt x="27952" y="235472"/>
                      <a:pt x="30068" y="238194"/>
                    </a:cubicBezTo>
                    <a:cubicBezTo>
                      <a:pt x="32295" y="240916"/>
                      <a:pt x="34522" y="243639"/>
                      <a:pt x="36861" y="246143"/>
                    </a:cubicBezTo>
                    <a:cubicBezTo>
                      <a:pt x="39199" y="248757"/>
                      <a:pt x="41761" y="251261"/>
                      <a:pt x="44322" y="253657"/>
                    </a:cubicBezTo>
                    <a:cubicBezTo>
                      <a:pt x="46883" y="256053"/>
                      <a:pt x="49556" y="258339"/>
                      <a:pt x="52229" y="260517"/>
                    </a:cubicBezTo>
                    <a:cubicBezTo>
                      <a:pt x="54901" y="262695"/>
                      <a:pt x="57685" y="264764"/>
                      <a:pt x="60581" y="266724"/>
                    </a:cubicBezTo>
                    <a:cubicBezTo>
                      <a:pt x="63476" y="268684"/>
                      <a:pt x="66372" y="270536"/>
                      <a:pt x="69379" y="272278"/>
                    </a:cubicBezTo>
                    <a:cubicBezTo>
                      <a:pt x="72385" y="274020"/>
                      <a:pt x="75503" y="275654"/>
                      <a:pt x="78510" y="277069"/>
                    </a:cubicBezTo>
                    <a:cubicBezTo>
                      <a:pt x="84746" y="280118"/>
                      <a:pt x="91317" y="282623"/>
                      <a:pt x="97999" y="284692"/>
                    </a:cubicBezTo>
                    <a:cubicBezTo>
                      <a:pt x="101451" y="285672"/>
                      <a:pt x="104903" y="286652"/>
                      <a:pt x="108355" y="287414"/>
                    </a:cubicBezTo>
                    <a:cubicBezTo>
                      <a:pt x="111807" y="288176"/>
                      <a:pt x="115482" y="288939"/>
                      <a:pt x="119046" y="289483"/>
                    </a:cubicBezTo>
                    <a:cubicBezTo>
                      <a:pt x="126507" y="290681"/>
                      <a:pt x="133968" y="291334"/>
                      <a:pt x="141541" y="291552"/>
                    </a:cubicBezTo>
                    <a:cubicBezTo>
                      <a:pt x="145327" y="291661"/>
                      <a:pt x="149225" y="291661"/>
                      <a:pt x="153011" y="291552"/>
                    </a:cubicBezTo>
                    <a:cubicBezTo>
                      <a:pt x="156909" y="291443"/>
                      <a:pt x="160695" y="291225"/>
                      <a:pt x="164482" y="290899"/>
                    </a:cubicBezTo>
                    <a:cubicBezTo>
                      <a:pt x="171831" y="290245"/>
                      <a:pt x="179070" y="289156"/>
                      <a:pt x="186197" y="287523"/>
                    </a:cubicBezTo>
                    <a:cubicBezTo>
                      <a:pt x="189649" y="286761"/>
                      <a:pt x="193102" y="285781"/>
                      <a:pt x="196554" y="284801"/>
                    </a:cubicBezTo>
                    <a:cubicBezTo>
                      <a:pt x="199895" y="283712"/>
                      <a:pt x="203236" y="282623"/>
                      <a:pt x="206576" y="281316"/>
                    </a:cubicBezTo>
                    <a:cubicBezTo>
                      <a:pt x="213035" y="278812"/>
                      <a:pt x="219383" y="275762"/>
                      <a:pt x="225397" y="272278"/>
                    </a:cubicBezTo>
                    <a:cubicBezTo>
                      <a:pt x="228403" y="270536"/>
                      <a:pt x="231410" y="268684"/>
                      <a:pt x="234194" y="266724"/>
                    </a:cubicBezTo>
                    <a:cubicBezTo>
                      <a:pt x="237201" y="264546"/>
                      <a:pt x="239985" y="262477"/>
                      <a:pt x="242658" y="260300"/>
                    </a:cubicBezTo>
                    <a:cubicBezTo>
                      <a:pt x="245108" y="258339"/>
                      <a:pt x="247446" y="256379"/>
                      <a:pt x="249673" y="254310"/>
                    </a:cubicBezTo>
                    <a:cubicBezTo>
                      <a:pt x="250564" y="253439"/>
                      <a:pt x="251455" y="252677"/>
                      <a:pt x="252346" y="251806"/>
                    </a:cubicBezTo>
                    <a:cubicBezTo>
                      <a:pt x="253014" y="251261"/>
                      <a:pt x="253571" y="250608"/>
                      <a:pt x="254239" y="249955"/>
                    </a:cubicBezTo>
                    <a:cubicBezTo>
                      <a:pt x="254907" y="249301"/>
                      <a:pt x="255464" y="248757"/>
                      <a:pt x="256132" y="248103"/>
                    </a:cubicBezTo>
                    <a:cubicBezTo>
                      <a:pt x="257246" y="246906"/>
                      <a:pt x="258471" y="245708"/>
                      <a:pt x="259585" y="244510"/>
                    </a:cubicBezTo>
                    <a:cubicBezTo>
                      <a:pt x="262926" y="240916"/>
                      <a:pt x="266044" y="236996"/>
                      <a:pt x="268939" y="233076"/>
                    </a:cubicBezTo>
                    <a:cubicBezTo>
                      <a:pt x="270944" y="230245"/>
                      <a:pt x="272837" y="227414"/>
                      <a:pt x="274730" y="224473"/>
                    </a:cubicBezTo>
                    <a:cubicBezTo>
                      <a:pt x="276512" y="221533"/>
                      <a:pt x="278182" y="218484"/>
                      <a:pt x="279741" y="215435"/>
                    </a:cubicBezTo>
                    <a:cubicBezTo>
                      <a:pt x="281300" y="212386"/>
                      <a:pt x="282748" y="209228"/>
                      <a:pt x="284084" y="206070"/>
                    </a:cubicBezTo>
                    <a:cubicBezTo>
                      <a:pt x="285421" y="202803"/>
                      <a:pt x="286646" y="199646"/>
                      <a:pt x="287648" y="196270"/>
                    </a:cubicBezTo>
                    <a:cubicBezTo>
                      <a:pt x="289207" y="191478"/>
                      <a:pt x="290543" y="186687"/>
                      <a:pt x="291546" y="181896"/>
                    </a:cubicBezTo>
                    <a:cubicBezTo>
                      <a:pt x="292548" y="177431"/>
                      <a:pt x="293327" y="172858"/>
                      <a:pt x="293884" y="168284"/>
                    </a:cubicBezTo>
                    <a:cubicBezTo>
                      <a:pt x="294330" y="164582"/>
                      <a:pt x="294664" y="160879"/>
                      <a:pt x="294886" y="157177"/>
                    </a:cubicBezTo>
                    <a:cubicBezTo>
                      <a:pt x="295109" y="153257"/>
                      <a:pt x="295221" y="149445"/>
                      <a:pt x="295221" y="145634"/>
                    </a:cubicBezTo>
                    <a:moveTo>
                      <a:pt x="262591" y="160661"/>
                    </a:moveTo>
                    <a:cubicBezTo>
                      <a:pt x="262257" y="164582"/>
                      <a:pt x="261701" y="168611"/>
                      <a:pt x="260921" y="172422"/>
                    </a:cubicBezTo>
                    <a:cubicBezTo>
                      <a:pt x="260030" y="176887"/>
                      <a:pt x="258917" y="181351"/>
                      <a:pt x="257469" y="185816"/>
                    </a:cubicBezTo>
                    <a:cubicBezTo>
                      <a:pt x="256801" y="187994"/>
                      <a:pt x="256021" y="190063"/>
                      <a:pt x="255130" y="192241"/>
                    </a:cubicBezTo>
                    <a:cubicBezTo>
                      <a:pt x="253682" y="195943"/>
                      <a:pt x="252012" y="199537"/>
                      <a:pt x="250119" y="203130"/>
                    </a:cubicBezTo>
                    <a:cubicBezTo>
                      <a:pt x="248337" y="206506"/>
                      <a:pt x="246333" y="209664"/>
                      <a:pt x="244217" y="212822"/>
                    </a:cubicBezTo>
                    <a:cubicBezTo>
                      <a:pt x="242992" y="214673"/>
                      <a:pt x="241655" y="216415"/>
                      <a:pt x="240319" y="218158"/>
                    </a:cubicBezTo>
                    <a:cubicBezTo>
                      <a:pt x="239540" y="219138"/>
                      <a:pt x="238649" y="220227"/>
                      <a:pt x="237869" y="221207"/>
                    </a:cubicBezTo>
                    <a:cubicBezTo>
                      <a:pt x="236644" y="222622"/>
                      <a:pt x="235419" y="224038"/>
                      <a:pt x="234194" y="225236"/>
                    </a:cubicBezTo>
                    <a:cubicBezTo>
                      <a:pt x="233637" y="225780"/>
                      <a:pt x="233081" y="226433"/>
                      <a:pt x="232524" y="226978"/>
                    </a:cubicBezTo>
                    <a:cubicBezTo>
                      <a:pt x="232190" y="227414"/>
                      <a:pt x="231744" y="227740"/>
                      <a:pt x="231410" y="228176"/>
                    </a:cubicBezTo>
                    <a:cubicBezTo>
                      <a:pt x="230965" y="228611"/>
                      <a:pt x="230631" y="228938"/>
                      <a:pt x="230185" y="229374"/>
                    </a:cubicBezTo>
                    <a:cubicBezTo>
                      <a:pt x="229740" y="229809"/>
                      <a:pt x="229183" y="230245"/>
                      <a:pt x="228626" y="230789"/>
                    </a:cubicBezTo>
                    <a:cubicBezTo>
                      <a:pt x="227512" y="231878"/>
                      <a:pt x="226287" y="232858"/>
                      <a:pt x="225174" y="233838"/>
                    </a:cubicBezTo>
                    <a:cubicBezTo>
                      <a:pt x="223503" y="235254"/>
                      <a:pt x="221722" y="236669"/>
                      <a:pt x="219940" y="237976"/>
                    </a:cubicBezTo>
                    <a:cubicBezTo>
                      <a:pt x="218158" y="239283"/>
                      <a:pt x="216376" y="240590"/>
                      <a:pt x="214483" y="241788"/>
                    </a:cubicBezTo>
                    <a:cubicBezTo>
                      <a:pt x="211031" y="243965"/>
                      <a:pt x="207356" y="246034"/>
                      <a:pt x="203681" y="247886"/>
                    </a:cubicBezTo>
                    <a:cubicBezTo>
                      <a:pt x="199672" y="249846"/>
                      <a:pt x="195552" y="251588"/>
                      <a:pt x="191320" y="253004"/>
                    </a:cubicBezTo>
                    <a:cubicBezTo>
                      <a:pt x="186977" y="254528"/>
                      <a:pt x="182634" y="255726"/>
                      <a:pt x="178068" y="256706"/>
                    </a:cubicBezTo>
                    <a:cubicBezTo>
                      <a:pt x="173391" y="257686"/>
                      <a:pt x="168713" y="258448"/>
                      <a:pt x="163925" y="258993"/>
                    </a:cubicBezTo>
                    <a:cubicBezTo>
                      <a:pt x="158914" y="259537"/>
                      <a:pt x="153902" y="259864"/>
                      <a:pt x="148891" y="259864"/>
                    </a:cubicBezTo>
                    <a:cubicBezTo>
                      <a:pt x="143880" y="259864"/>
                      <a:pt x="138757" y="259755"/>
                      <a:pt x="133746" y="259319"/>
                    </a:cubicBezTo>
                    <a:cubicBezTo>
                      <a:pt x="128957" y="258884"/>
                      <a:pt x="124280" y="258231"/>
                      <a:pt x="119491" y="257250"/>
                    </a:cubicBezTo>
                    <a:cubicBezTo>
                      <a:pt x="115037" y="256379"/>
                      <a:pt x="110582" y="255182"/>
                      <a:pt x="106239" y="253766"/>
                    </a:cubicBezTo>
                    <a:cubicBezTo>
                      <a:pt x="102008" y="252350"/>
                      <a:pt x="97887" y="250717"/>
                      <a:pt x="93767" y="248866"/>
                    </a:cubicBezTo>
                    <a:cubicBezTo>
                      <a:pt x="89869" y="246906"/>
                      <a:pt x="85971" y="244837"/>
                      <a:pt x="82185" y="242441"/>
                    </a:cubicBezTo>
                    <a:cubicBezTo>
                      <a:pt x="78399" y="240045"/>
                      <a:pt x="74835" y="237432"/>
                      <a:pt x="71383" y="234601"/>
                    </a:cubicBezTo>
                    <a:cubicBezTo>
                      <a:pt x="67931" y="231660"/>
                      <a:pt x="64590" y="228611"/>
                      <a:pt x="61472" y="225345"/>
                    </a:cubicBezTo>
                    <a:cubicBezTo>
                      <a:pt x="59913" y="223711"/>
                      <a:pt x="58465" y="222078"/>
                      <a:pt x="57017" y="220444"/>
                    </a:cubicBezTo>
                    <a:cubicBezTo>
                      <a:pt x="55570" y="218811"/>
                      <a:pt x="54233" y="217069"/>
                      <a:pt x="52897" y="215217"/>
                    </a:cubicBezTo>
                    <a:cubicBezTo>
                      <a:pt x="50336" y="211733"/>
                      <a:pt x="47886" y="208030"/>
                      <a:pt x="45770" y="204219"/>
                    </a:cubicBezTo>
                    <a:cubicBezTo>
                      <a:pt x="43654" y="200408"/>
                      <a:pt x="41761" y="196488"/>
                      <a:pt x="40090" y="192459"/>
                    </a:cubicBezTo>
                    <a:cubicBezTo>
                      <a:pt x="38420" y="188321"/>
                      <a:pt x="37084" y="184074"/>
                      <a:pt x="35859" y="179827"/>
                    </a:cubicBezTo>
                    <a:cubicBezTo>
                      <a:pt x="34634" y="175362"/>
                      <a:pt x="33743" y="170789"/>
                      <a:pt x="33075" y="166215"/>
                    </a:cubicBezTo>
                    <a:cubicBezTo>
                      <a:pt x="32406" y="161424"/>
                      <a:pt x="31961" y="156523"/>
                      <a:pt x="31738" y="151732"/>
                    </a:cubicBezTo>
                    <a:cubicBezTo>
                      <a:pt x="31627" y="149228"/>
                      <a:pt x="31627" y="146723"/>
                      <a:pt x="31627" y="144218"/>
                    </a:cubicBezTo>
                    <a:cubicBezTo>
                      <a:pt x="31627" y="141714"/>
                      <a:pt x="31738" y="139209"/>
                      <a:pt x="31850" y="136705"/>
                    </a:cubicBezTo>
                    <a:cubicBezTo>
                      <a:pt x="32184" y="131913"/>
                      <a:pt x="32629" y="127122"/>
                      <a:pt x="33520" y="122331"/>
                    </a:cubicBezTo>
                    <a:cubicBezTo>
                      <a:pt x="34299" y="117866"/>
                      <a:pt x="35302" y="113401"/>
                      <a:pt x="36638" y="108937"/>
                    </a:cubicBezTo>
                    <a:cubicBezTo>
                      <a:pt x="37863" y="104690"/>
                      <a:pt x="39422" y="100443"/>
                      <a:pt x="41204" y="96414"/>
                    </a:cubicBezTo>
                    <a:cubicBezTo>
                      <a:pt x="42986" y="92385"/>
                      <a:pt x="44990" y="88465"/>
                      <a:pt x="47217" y="84653"/>
                    </a:cubicBezTo>
                    <a:cubicBezTo>
                      <a:pt x="49445" y="80842"/>
                      <a:pt x="52006" y="77249"/>
                      <a:pt x="54679" y="73764"/>
                    </a:cubicBezTo>
                    <a:cubicBezTo>
                      <a:pt x="57463" y="70170"/>
                      <a:pt x="60470" y="66795"/>
                      <a:pt x="63699" y="63637"/>
                    </a:cubicBezTo>
                    <a:cubicBezTo>
                      <a:pt x="66817" y="60479"/>
                      <a:pt x="70269" y="57430"/>
                      <a:pt x="73833" y="54599"/>
                    </a:cubicBezTo>
                    <a:cubicBezTo>
                      <a:pt x="77285" y="51876"/>
                      <a:pt x="80960" y="49372"/>
                      <a:pt x="84746" y="47085"/>
                    </a:cubicBezTo>
                    <a:cubicBezTo>
                      <a:pt x="88533" y="44798"/>
                      <a:pt x="92430" y="42729"/>
                      <a:pt x="96439" y="40987"/>
                    </a:cubicBezTo>
                    <a:cubicBezTo>
                      <a:pt x="100560" y="39136"/>
                      <a:pt x="104680" y="37611"/>
                      <a:pt x="108912" y="36304"/>
                    </a:cubicBezTo>
                    <a:cubicBezTo>
                      <a:pt x="113366" y="34998"/>
                      <a:pt x="117821" y="33909"/>
                      <a:pt x="122275" y="33038"/>
                    </a:cubicBezTo>
                    <a:cubicBezTo>
                      <a:pt x="127064" y="32166"/>
                      <a:pt x="131853" y="31622"/>
                      <a:pt x="136641" y="31295"/>
                    </a:cubicBezTo>
                    <a:cubicBezTo>
                      <a:pt x="139091" y="31186"/>
                      <a:pt x="141652" y="31078"/>
                      <a:pt x="144214" y="30969"/>
                    </a:cubicBezTo>
                    <a:cubicBezTo>
                      <a:pt x="146775" y="30969"/>
                      <a:pt x="149336" y="30969"/>
                      <a:pt x="151786" y="30969"/>
                    </a:cubicBezTo>
                    <a:cubicBezTo>
                      <a:pt x="156798" y="31078"/>
                      <a:pt x="161698" y="31513"/>
                      <a:pt x="166597" y="32166"/>
                    </a:cubicBezTo>
                    <a:cubicBezTo>
                      <a:pt x="171275" y="32820"/>
                      <a:pt x="175952" y="33691"/>
                      <a:pt x="180518" y="34780"/>
                    </a:cubicBezTo>
                    <a:cubicBezTo>
                      <a:pt x="184972" y="35869"/>
                      <a:pt x="189315" y="37284"/>
                      <a:pt x="193547" y="38809"/>
                    </a:cubicBezTo>
                    <a:cubicBezTo>
                      <a:pt x="197667" y="40442"/>
                      <a:pt x="201788" y="42294"/>
                      <a:pt x="205686" y="44363"/>
                    </a:cubicBezTo>
                    <a:cubicBezTo>
                      <a:pt x="209583" y="46432"/>
                      <a:pt x="213370" y="48718"/>
                      <a:pt x="217044" y="51332"/>
                    </a:cubicBezTo>
                    <a:cubicBezTo>
                      <a:pt x="220719" y="53945"/>
                      <a:pt x="224172" y="56777"/>
                      <a:pt x="227512" y="59717"/>
                    </a:cubicBezTo>
                    <a:cubicBezTo>
                      <a:pt x="229183" y="61241"/>
                      <a:pt x="230853" y="62766"/>
                      <a:pt x="232412" y="64399"/>
                    </a:cubicBezTo>
                    <a:cubicBezTo>
                      <a:pt x="233971" y="66033"/>
                      <a:pt x="235531" y="67666"/>
                      <a:pt x="236978" y="69299"/>
                    </a:cubicBezTo>
                    <a:cubicBezTo>
                      <a:pt x="239874" y="72675"/>
                      <a:pt x="242546" y="76160"/>
                      <a:pt x="244885" y="79862"/>
                    </a:cubicBezTo>
                    <a:cubicBezTo>
                      <a:pt x="247335" y="83456"/>
                      <a:pt x="249562" y="87267"/>
                      <a:pt x="251455" y="91187"/>
                    </a:cubicBezTo>
                    <a:cubicBezTo>
                      <a:pt x="253348" y="95107"/>
                      <a:pt x="255130" y="99245"/>
                      <a:pt x="256578" y="103383"/>
                    </a:cubicBezTo>
                    <a:cubicBezTo>
                      <a:pt x="258026" y="107630"/>
                      <a:pt x="259251" y="112095"/>
                      <a:pt x="260253" y="116450"/>
                    </a:cubicBezTo>
                    <a:cubicBezTo>
                      <a:pt x="261255" y="121024"/>
                      <a:pt x="261923" y="125706"/>
                      <a:pt x="262369" y="130498"/>
                    </a:cubicBezTo>
                    <a:cubicBezTo>
                      <a:pt x="262926" y="135507"/>
                      <a:pt x="263148" y="140407"/>
                      <a:pt x="263148" y="145416"/>
                    </a:cubicBezTo>
                    <a:cubicBezTo>
                      <a:pt x="263371" y="150643"/>
                      <a:pt x="263148" y="155652"/>
                      <a:pt x="262591" y="16066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182;p34"/>
              <p:cNvSpPr/>
              <p:nvPr/>
            </p:nvSpPr>
            <p:spPr>
              <a:xfrm>
                <a:off x="10972862" y="6318240"/>
                <a:ext cx="32851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32851" h="290311" extrusionOk="0">
                    <a:moveTo>
                      <a:pt x="334" y="290312"/>
                    </a:moveTo>
                    <a:lnTo>
                      <a:pt x="32518" y="290312"/>
                    </a:lnTo>
                    <a:lnTo>
                      <a:pt x="32852" y="145156"/>
                    </a:lnTo>
                    <a:lnTo>
                      <a:pt x="32518" y="0"/>
                    </a:lnTo>
                    <a:lnTo>
                      <a:pt x="334" y="0"/>
                    </a:lnTo>
                    <a:lnTo>
                      <a:pt x="0" y="1451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34"/>
              <p:cNvSpPr/>
              <p:nvPr/>
            </p:nvSpPr>
            <p:spPr>
              <a:xfrm>
                <a:off x="10278854" y="6318240"/>
                <a:ext cx="202567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202567" h="290311" extrusionOk="0">
                    <a:moveTo>
                      <a:pt x="0" y="0"/>
                    </a:moveTo>
                    <a:lnTo>
                      <a:pt x="0" y="32233"/>
                    </a:lnTo>
                    <a:lnTo>
                      <a:pt x="85081" y="32233"/>
                    </a:lnTo>
                    <a:lnTo>
                      <a:pt x="84746" y="161163"/>
                    </a:lnTo>
                    <a:lnTo>
                      <a:pt x="85081" y="290312"/>
                    </a:lnTo>
                    <a:lnTo>
                      <a:pt x="117710" y="290312"/>
                    </a:lnTo>
                    <a:lnTo>
                      <a:pt x="117932" y="161163"/>
                    </a:lnTo>
                    <a:lnTo>
                      <a:pt x="117710" y="32233"/>
                    </a:lnTo>
                    <a:lnTo>
                      <a:pt x="202567" y="32233"/>
                    </a:lnTo>
                    <a:lnTo>
                      <a:pt x="20256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34"/>
              <p:cNvSpPr/>
              <p:nvPr/>
            </p:nvSpPr>
            <p:spPr>
              <a:xfrm>
                <a:off x="10763359" y="6317810"/>
                <a:ext cx="159501" cy="291546"/>
              </a:xfrm>
              <a:custGeom>
                <a:avLst/>
                <a:gdLst/>
                <a:ahLst/>
                <a:cxnLst/>
                <a:rect l="l" t="t" r="r" b="b"/>
                <a:pathLst>
                  <a:path w="159501" h="291546" extrusionOk="0">
                    <a:moveTo>
                      <a:pt x="126872" y="76547"/>
                    </a:moveTo>
                    <a:cubicBezTo>
                      <a:pt x="126872" y="74043"/>
                      <a:pt x="126761" y="71647"/>
                      <a:pt x="126427" y="69251"/>
                    </a:cubicBezTo>
                    <a:cubicBezTo>
                      <a:pt x="126204" y="67618"/>
                      <a:pt x="125870" y="65985"/>
                      <a:pt x="125536" y="64460"/>
                    </a:cubicBezTo>
                    <a:cubicBezTo>
                      <a:pt x="125313" y="63371"/>
                      <a:pt x="124979" y="62282"/>
                      <a:pt x="124645" y="61302"/>
                    </a:cubicBezTo>
                    <a:cubicBezTo>
                      <a:pt x="124311" y="60322"/>
                      <a:pt x="123866" y="59342"/>
                      <a:pt x="123532" y="58362"/>
                    </a:cubicBezTo>
                    <a:cubicBezTo>
                      <a:pt x="122752" y="56402"/>
                      <a:pt x="121638" y="54551"/>
                      <a:pt x="120525" y="52917"/>
                    </a:cubicBezTo>
                    <a:cubicBezTo>
                      <a:pt x="119300" y="51175"/>
                      <a:pt x="117963" y="49433"/>
                      <a:pt x="116516" y="47908"/>
                    </a:cubicBezTo>
                    <a:cubicBezTo>
                      <a:pt x="115625" y="47037"/>
                      <a:pt x="114734" y="46166"/>
                      <a:pt x="113843" y="45404"/>
                    </a:cubicBezTo>
                    <a:cubicBezTo>
                      <a:pt x="113398" y="44968"/>
                      <a:pt x="112952" y="44641"/>
                      <a:pt x="112507" y="44315"/>
                    </a:cubicBezTo>
                    <a:cubicBezTo>
                      <a:pt x="112284" y="44097"/>
                      <a:pt x="112061" y="43988"/>
                      <a:pt x="111839" y="43770"/>
                    </a:cubicBezTo>
                    <a:cubicBezTo>
                      <a:pt x="111616" y="43661"/>
                      <a:pt x="111504" y="43443"/>
                      <a:pt x="111282" y="43226"/>
                    </a:cubicBezTo>
                    <a:cubicBezTo>
                      <a:pt x="110725" y="42790"/>
                      <a:pt x="110168" y="42354"/>
                      <a:pt x="109611" y="42028"/>
                    </a:cubicBezTo>
                    <a:cubicBezTo>
                      <a:pt x="108609" y="41266"/>
                      <a:pt x="107607" y="40612"/>
                      <a:pt x="106493" y="40068"/>
                    </a:cubicBezTo>
                    <a:cubicBezTo>
                      <a:pt x="106048" y="39850"/>
                      <a:pt x="105602" y="39523"/>
                      <a:pt x="105157" y="39305"/>
                    </a:cubicBezTo>
                    <a:cubicBezTo>
                      <a:pt x="103709" y="38543"/>
                      <a:pt x="102150" y="37781"/>
                      <a:pt x="100591" y="37128"/>
                    </a:cubicBezTo>
                    <a:cubicBezTo>
                      <a:pt x="99032" y="36474"/>
                      <a:pt x="97584" y="36039"/>
                      <a:pt x="95914" y="35494"/>
                    </a:cubicBezTo>
                    <a:cubicBezTo>
                      <a:pt x="94800" y="35167"/>
                      <a:pt x="93575" y="34841"/>
                      <a:pt x="92462" y="34623"/>
                    </a:cubicBezTo>
                    <a:cubicBezTo>
                      <a:pt x="91237" y="34405"/>
                      <a:pt x="90123" y="34079"/>
                      <a:pt x="88898" y="33861"/>
                    </a:cubicBezTo>
                    <a:cubicBezTo>
                      <a:pt x="87116" y="33534"/>
                      <a:pt x="85334" y="33316"/>
                      <a:pt x="83553" y="33098"/>
                    </a:cubicBezTo>
                    <a:cubicBezTo>
                      <a:pt x="82216" y="32990"/>
                      <a:pt x="80880" y="32881"/>
                      <a:pt x="79544" y="32881"/>
                    </a:cubicBezTo>
                    <a:cubicBezTo>
                      <a:pt x="78207" y="32881"/>
                      <a:pt x="76871" y="32772"/>
                      <a:pt x="75535" y="32772"/>
                    </a:cubicBezTo>
                    <a:lnTo>
                      <a:pt x="32215" y="32772"/>
                    </a:lnTo>
                    <a:lnTo>
                      <a:pt x="32215" y="121738"/>
                    </a:lnTo>
                    <a:lnTo>
                      <a:pt x="75423" y="121738"/>
                    </a:lnTo>
                    <a:cubicBezTo>
                      <a:pt x="79098" y="121738"/>
                      <a:pt x="82773" y="121520"/>
                      <a:pt x="86448" y="120976"/>
                    </a:cubicBezTo>
                    <a:cubicBezTo>
                      <a:pt x="89789" y="120432"/>
                      <a:pt x="93018" y="119778"/>
                      <a:pt x="96248" y="118689"/>
                    </a:cubicBezTo>
                    <a:cubicBezTo>
                      <a:pt x="99255" y="117709"/>
                      <a:pt x="102150" y="116511"/>
                      <a:pt x="104934" y="114987"/>
                    </a:cubicBezTo>
                    <a:cubicBezTo>
                      <a:pt x="107607" y="113571"/>
                      <a:pt x="110168" y="111829"/>
                      <a:pt x="112618" y="109869"/>
                    </a:cubicBezTo>
                    <a:cubicBezTo>
                      <a:pt x="113620" y="108998"/>
                      <a:pt x="114623" y="108127"/>
                      <a:pt x="115514" y="107146"/>
                    </a:cubicBezTo>
                    <a:cubicBezTo>
                      <a:pt x="116404" y="106275"/>
                      <a:pt x="117295" y="105295"/>
                      <a:pt x="118075" y="104206"/>
                    </a:cubicBezTo>
                    <a:cubicBezTo>
                      <a:pt x="118854" y="103226"/>
                      <a:pt x="119634" y="102246"/>
                      <a:pt x="120302" y="101157"/>
                    </a:cubicBezTo>
                    <a:cubicBezTo>
                      <a:pt x="120970" y="100068"/>
                      <a:pt x="121638" y="98979"/>
                      <a:pt x="122195" y="97782"/>
                    </a:cubicBezTo>
                    <a:cubicBezTo>
                      <a:pt x="123309" y="95386"/>
                      <a:pt x="124311" y="92990"/>
                      <a:pt x="124979" y="90377"/>
                    </a:cubicBezTo>
                    <a:cubicBezTo>
                      <a:pt x="125425" y="88852"/>
                      <a:pt x="125759" y="87219"/>
                      <a:pt x="125982" y="85694"/>
                    </a:cubicBezTo>
                    <a:cubicBezTo>
                      <a:pt x="126650" y="82536"/>
                      <a:pt x="126872" y="79487"/>
                      <a:pt x="126872" y="76547"/>
                    </a:cubicBezTo>
                    <a:moveTo>
                      <a:pt x="98809" y="151249"/>
                    </a:moveTo>
                    <a:cubicBezTo>
                      <a:pt x="79766" y="155822"/>
                      <a:pt x="61058" y="153862"/>
                      <a:pt x="42126" y="153862"/>
                    </a:cubicBezTo>
                    <a:cubicBezTo>
                      <a:pt x="39899" y="153862"/>
                      <a:pt x="32215" y="151902"/>
                      <a:pt x="32215" y="156040"/>
                    </a:cubicBezTo>
                    <a:lnTo>
                      <a:pt x="32215" y="168018"/>
                    </a:lnTo>
                    <a:lnTo>
                      <a:pt x="32215" y="191866"/>
                    </a:lnTo>
                    <a:lnTo>
                      <a:pt x="32215" y="243591"/>
                    </a:lnTo>
                    <a:lnTo>
                      <a:pt x="32215" y="269508"/>
                    </a:lnTo>
                    <a:lnTo>
                      <a:pt x="32215" y="282466"/>
                    </a:lnTo>
                    <a:lnTo>
                      <a:pt x="32215" y="289000"/>
                    </a:lnTo>
                    <a:cubicBezTo>
                      <a:pt x="32215" y="292049"/>
                      <a:pt x="29431" y="290851"/>
                      <a:pt x="27538" y="290851"/>
                    </a:cubicBezTo>
                    <a:lnTo>
                      <a:pt x="7604" y="290851"/>
                    </a:lnTo>
                    <a:cubicBezTo>
                      <a:pt x="4708" y="290851"/>
                      <a:pt x="31" y="293464"/>
                      <a:pt x="31" y="288564"/>
                    </a:cubicBezTo>
                    <a:lnTo>
                      <a:pt x="31" y="285079"/>
                    </a:lnTo>
                    <a:cubicBezTo>
                      <a:pt x="31" y="281595"/>
                      <a:pt x="31" y="278110"/>
                      <a:pt x="31" y="274626"/>
                    </a:cubicBezTo>
                    <a:cubicBezTo>
                      <a:pt x="31" y="254589"/>
                      <a:pt x="31" y="234553"/>
                      <a:pt x="31" y="214516"/>
                    </a:cubicBezTo>
                    <a:cubicBezTo>
                      <a:pt x="-80" y="145695"/>
                      <a:pt x="143" y="76874"/>
                      <a:pt x="143" y="7944"/>
                    </a:cubicBezTo>
                    <a:lnTo>
                      <a:pt x="143" y="1846"/>
                    </a:lnTo>
                    <a:cubicBezTo>
                      <a:pt x="143" y="-1312"/>
                      <a:pt x="3261" y="539"/>
                      <a:pt x="5042" y="539"/>
                    </a:cubicBezTo>
                    <a:lnTo>
                      <a:pt x="17404" y="539"/>
                    </a:lnTo>
                    <a:lnTo>
                      <a:pt x="42126" y="539"/>
                    </a:lnTo>
                    <a:cubicBezTo>
                      <a:pt x="60835" y="539"/>
                      <a:pt x="79321" y="-1312"/>
                      <a:pt x="98141" y="2826"/>
                    </a:cubicBezTo>
                    <a:cubicBezTo>
                      <a:pt x="136561" y="11320"/>
                      <a:pt x="159501" y="37672"/>
                      <a:pt x="159501" y="76656"/>
                    </a:cubicBezTo>
                    <a:cubicBezTo>
                      <a:pt x="159390" y="113789"/>
                      <a:pt x="135559" y="142428"/>
                      <a:pt x="98809" y="15124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34"/>
              <p:cNvSpPr/>
              <p:nvPr/>
            </p:nvSpPr>
            <p:spPr>
              <a:xfrm>
                <a:off x="10472624" y="6318240"/>
                <a:ext cx="245775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245775" h="290311" extrusionOk="0">
                    <a:moveTo>
                      <a:pt x="172054" y="204176"/>
                    </a:moveTo>
                    <a:lnTo>
                      <a:pt x="122610" y="77750"/>
                    </a:lnTo>
                    <a:lnTo>
                      <a:pt x="73165" y="204176"/>
                    </a:lnTo>
                    <a:lnTo>
                      <a:pt x="172054" y="204176"/>
                    </a:lnTo>
                    <a:close/>
                    <a:moveTo>
                      <a:pt x="206131" y="290312"/>
                    </a:moveTo>
                    <a:lnTo>
                      <a:pt x="183190" y="231618"/>
                    </a:lnTo>
                    <a:lnTo>
                      <a:pt x="62474" y="231618"/>
                    </a:lnTo>
                    <a:lnTo>
                      <a:pt x="39534" y="290312"/>
                    </a:lnTo>
                    <a:lnTo>
                      <a:pt x="0" y="290312"/>
                    </a:lnTo>
                    <a:lnTo>
                      <a:pt x="122721" y="0"/>
                    </a:lnTo>
                    <a:lnTo>
                      <a:pt x="245776" y="290312"/>
                    </a:lnTo>
                    <a:lnTo>
                      <a:pt x="206131" y="2903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 11">
  <p:cSld name="Otsikkodia 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5"/>
          <p:cNvSpPr txBox="1">
            <a:spLocks noGrp="1"/>
          </p:cNvSpPr>
          <p:nvPr>
            <p:ph type="title"/>
          </p:nvPr>
        </p:nvSpPr>
        <p:spPr>
          <a:xfrm>
            <a:off x="576000" y="3909750"/>
            <a:ext cx="82800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rbe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35"/>
          <p:cNvSpPr txBox="1">
            <a:spLocks noGrp="1"/>
          </p:cNvSpPr>
          <p:nvPr>
            <p:ph type="subTitle" idx="1"/>
          </p:nvPr>
        </p:nvSpPr>
        <p:spPr>
          <a:xfrm>
            <a:off x="576000" y="5229000"/>
            <a:ext cx="8280000" cy="1241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 i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" name="Google Shape;189;p35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90" name="Google Shape;190;p35"/>
          <p:cNvSpPr txBox="1">
            <a:spLocks noGrp="1"/>
          </p:cNvSpPr>
          <p:nvPr>
            <p:ph type="dt" idx="10"/>
          </p:nvPr>
        </p:nvSpPr>
        <p:spPr>
          <a:xfrm>
            <a:off x="1410900" y="6356350"/>
            <a:ext cx="1176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35"/>
          <p:cNvSpPr txBox="1">
            <a:spLocks noGrp="1"/>
          </p:cNvSpPr>
          <p:nvPr>
            <p:ph type="ftr" idx="11"/>
          </p:nvPr>
        </p:nvSpPr>
        <p:spPr>
          <a:xfrm>
            <a:off x="2612500" y="6356350"/>
            <a:ext cx="555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2" name="Google Shape;192;p35"/>
          <p:cNvGrpSpPr/>
          <p:nvPr/>
        </p:nvGrpSpPr>
        <p:grpSpPr>
          <a:xfrm>
            <a:off x="9266499" y="5542826"/>
            <a:ext cx="2191575" cy="577816"/>
            <a:chOff x="10278854" y="6216751"/>
            <a:chExt cx="1489243" cy="392644"/>
          </a:xfrm>
        </p:grpSpPr>
        <p:sp>
          <p:nvSpPr>
            <p:cNvPr id="193" name="Google Shape;193;p35"/>
            <p:cNvSpPr/>
            <p:nvPr/>
          </p:nvSpPr>
          <p:spPr>
            <a:xfrm>
              <a:off x="11466195" y="6216751"/>
              <a:ext cx="301902" cy="392018"/>
            </a:xfrm>
            <a:custGeom>
              <a:avLst/>
              <a:gdLst/>
              <a:ahLst/>
              <a:cxnLst/>
              <a:rect l="l" t="t" r="r" b="b"/>
              <a:pathLst>
                <a:path w="301902" h="392018" extrusionOk="0">
                  <a:moveTo>
                    <a:pt x="150227" y="0"/>
                  </a:moveTo>
                  <a:lnTo>
                    <a:pt x="126062" y="55318"/>
                  </a:lnTo>
                  <a:lnTo>
                    <a:pt x="126062" y="170419"/>
                  </a:lnTo>
                  <a:lnTo>
                    <a:pt x="96439" y="105409"/>
                  </a:lnTo>
                  <a:lnTo>
                    <a:pt x="69935" y="165955"/>
                  </a:lnTo>
                  <a:lnTo>
                    <a:pt x="101896" y="235756"/>
                  </a:lnTo>
                  <a:lnTo>
                    <a:pt x="52786" y="205265"/>
                  </a:lnTo>
                  <a:lnTo>
                    <a:pt x="33409" y="249476"/>
                  </a:lnTo>
                  <a:lnTo>
                    <a:pt x="80849" y="278878"/>
                  </a:lnTo>
                  <a:lnTo>
                    <a:pt x="20491" y="278878"/>
                  </a:lnTo>
                  <a:lnTo>
                    <a:pt x="0" y="325811"/>
                  </a:lnTo>
                  <a:lnTo>
                    <a:pt x="126062" y="325811"/>
                  </a:lnTo>
                  <a:lnTo>
                    <a:pt x="126062" y="392019"/>
                  </a:lnTo>
                  <a:lnTo>
                    <a:pt x="175729" y="392019"/>
                  </a:lnTo>
                  <a:lnTo>
                    <a:pt x="175729" y="325811"/>
                  </a:lnTo>
                  <a:lnTo>
                    <a:pt x="301902" y="325811"/>
                  </a:lnTo>
                  <a:lnTo>
                    <a:pt x="281300" y="278878"/>
                  </a:lnTo>
                  <a:lnTo>
                    <a:pt x="221054" y="278878"/>
                  </a:lnTo>
                  <a:lnTo>
                    <a:pt x="268494" y="249476"/>
                  </a:lnTo>
                  <a:lnTo>
                    <a:pt x="249117" y="205265"/>
                  </a:lnTo>
                  <a:lnTo>
                    <a:pt x="199895" y="235756"/>
                  </a:lnTo>
                  <a:lnTo>
                    <a:pt x="231967" y="165955"/>
                  </a:lnTo>
                  <a:lnTo>
                    <a:pt x="205463" y="105409"/>
                  </a:lnTo>
                  <a:lnTo>
                    <a:pt x="175729" y="170419"/>
                  </a:lnTo>
                  <a:lnTo>
                    <a:pt x="175729" y="55318"/>
                  </a:lnTo>
                  <a:lnTo>
                    <a:pt x="1516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4" name="Google Shape;194;p35"/>
            <p:cNvGrpSpPr/>
            <p:nvPr/>
          </p:nvGrpSpPr>
          <p:grpSpPr>
            <a:xfrm>
              <a:off x="10278854" y="6317762"/>
              <a:ext cx="1072638" cy="291633"/>
              <a:chOff x="10278854" y="6317762"/>
              <a:chExt cx="1072638" cy="291633"/>
            </a:xfrm>
          </p:grpSpPr>
          <p:sp>
            <p:nvSpPr>
              <p:cNvPr id="195" name="Google Shape;195;p35"/>
              <p:cNvSpPr/>
              <p:nvPr/>
            </p:nvSpPr>
            <p:spPr>
              <a:xfrm>
                <a:off x="11056272" y="6317762"/>
                <a:ext cx="295220" cy="291633"/>
              </a:xfrm>
              <a:custGeom>
                <a:avLst/>
                <a:gdLst/>
                <a:ahLst/>
                <a:cxnLst/>
                <a:rect l="l" t="t" r="r" b="b"/>
                <a:pathLst>
                  <a:path w="295220" h="291633" extrusionOk="0">
                    <a:moveTo>
                      <a:pt x="295221" y="145634"/>
                    </a:moveTo>
                    <a:cubicBezTo>
                      <a:pt x="295221" y="138120"/>
                      <a:pt x="294775" y="130607"/>
                      <a:pt x="293884" y="123093"/>
                    </a:cubicBezTo>
                    <a:cubicBezTo>
                      <a:pt x="293439" y="119500"/>
                      <a:pt x="292882" y="115906"/>
                      <a:pt x="292214" y="112312"/>
                    </a:cubicBezTo>
                    <a:cubicBezTo>
                      <a:pt x="291546" y="108828"/>
                      <a:pt x="290766" y="105343"/>
                      <a:pt x="289764" y="101859"/>
                    </a:cubicBezTo>
                    <a:cubicBezTo>
                      <a:pt x="287871" y="95107"/>
                      <a:pt x="285643" y="88465"/>
                      <a:pt x="282748" y="82149"/>
                    </a:cubicBezTo>
                    <a:cubicBezTo>
                      <a:pt x="280855" y="77684"/>
                      <a:pt x="278628" y="73328"/>
                      <a:pt x="276178" y="69190"/>
                    </a:cubicBezTo>
                    <a:cubicBezTo>
                      <a:pt x="274396" y="66250"/>
                      <a:pt x="272614" y="63310"/>
                      <a:pt x="270610" y="60479"/>
                    </a:cubicBezTo>
                    <a:cubicBezTo>
                      <a:pt x="268605" y="57648"/>
                      <a:pt x="266601" y="54816"/>
                      <a:pt x="264373" y="52094"/>
                    </a:cubicBezTo>
                    <a:cubicBezTo>
                      <a:pt x="261589" y="48609"/>
                      <a:pt x="258471" y="45234"/>
                      <a:pt x="255353" y="42076"/>
                    </a:cubicBezTo>
                    <a:cubicBezTo>
                      <a:pt x="255019" y="41749"/>
                      <a:pt x="254573" y="41314"/>
                      <a:pt x="254239" y="40987"/>
                    </a:cubicBezTo>
                    <a:cubicBezTo>
                      <a:pt x="253905" y="40660"/>
                      <a:pt x="253571" y="40334"/>
                      <a:pt x="253237" y="40116"/>
                    </a:cubicBezTo>
                    <a:cubicBezTo>
                      <a:pt x="253014" y="39898"/>
                      <a:pt x="252903" y="39789"/>
                      <a:pt x="252680" y="39571"/>
                    </a:cubicBezTo>
                    <a:cubicBezTo>
                      <a:pt x="252569" y="39462"/>
                      <a:pt x="252346" y="39245"/>
                      <a:pt x="252235" y="39027"/>
                    </a:cubicBezTo>
                    <a:cubicBezTo>
                      <a:pt x="251567" y="38482"/>
                      <a:pt x="250898" y="37829"/>
                      <a:pt x="250230" y="37284"/>
                    </a:cubicBezTo>
                    <a:cubicBezTo>
                      <a:pt x="249228" y="36413"/>
                      <a:pt x="248226" y="35433"/>
                      <a:pt x="247112" y="34562"/>
                    </a:cubicBezTo>
                    <a:cubicBezTo>
                      <a:pt x="246110" y="33691"/>
                      <a:pt x="245108" y="32820"/>
                      <a:pt x="243994" y="31949"/>
                    </a:cubicBezTo>
                    <a:cubicBezTo>
                      <a:pt x="242658" y="30860"/>
                      <a:pt x="241321" y="29771"/>
                      <a:pt x="239874" y="28682"/>
                    </a:cubicBezTo>
                    <a:cubicBezTo>
                      <a:pt x="238537" y="27593"/>
                      <a:pt x="237090" y="26613"/>
                      <a:pt x="235642" y="25633"/>
                    </a:cubicBezTo>
                    <a:cubicBezTo>
                      <a:pt x="234194" y="24653"/>
                      <a:pt x="232858" y="23673"/>
                      <a:pt x="231299" y="22802"/>
                    </a:cubicBezTo>
                    <a:cubicBezTo>
                      <a:pt x="229851" y="21822"/>
                      <a:pt x="228292" y="20950"/>
                      <a:pt x="226844" y="20079"/>
                    </a:cubicBezTo>
                    <a:cubicBezTo>
                      <a:pt x="224394" y="18664"/>
                      <a:pt x="221944" y="17357"/>
                      <a:pt x="219494" y="16050"/>
                    </a:cubicBezTo>
                    <a:cubicBezTo>
                      <a:pt x="216599" y="14526"/>
                      <a:pt x="213592" y="13219"/>
                      <a:pt x="210697" y="11912"/>
                    </a:cubicBezTo>
                    <a:cubicBezTo>
                      <a:pt x="207467" y="10497"/>
                      <a:pt x="204238" y="9299"/>
                      <a:pt x="200786" y="8210"/>
                    </a:cubicBezTo>
                    <a:cubicBezTo>
                      <a:pt x="194104" y="5923"/>
                      <a:pt x="187199" y="4181"/>
                      <a:pt x="180072" y="2874"/>
                    </a:cubicBezTo>
                    <a:cubicBezTo>
                      <a:pt x="172834" y="1458"/>
                      <a:pt x="165372" y="696"/>
                      <a:pt x="158023" y="261"/>
                    </a:cubicBezTo>
                    <a:cubicBezTo>
                      <a:pt x="154236" y="43"/>
                      <a:pt x="150339" y="-66"/>
                      <a:pt x="146552" y="43"/>
                    </a:cubicBezTo>
                    <a:cubicBezTo>
                      <a:pt x="142655" y="43"/>
                      <a:pt x="138868" y="152"/>
                      <a:pt x="134971" y="478"/>
                    </a:cubicBezTo>
                    <a:cubicBezTo>
                      <a:pt x="127509" y="914"/>
                      <a:pt x="120160" y="1894"/>
                      <a:pt x="112921" y="3310"/>
                    </a:cubicBezTo>
                    <a:cubicBezTo>
                      <a:pt x="105905" y="4725"/>
                      <a:pt x="99001" y="6576"/>
                      <a:pt x="92208" y="8972"/>
                    </a:cubicBezTo>
                    <a:cubicBezTo>
                      <a:pt x="88867" y="10061"/>
                      <a:pt x="85637" y="11368"/>
                      <a:pt x="82408" y="12783"/>
                    </a:cubicBezTo>
                    <a:cubicBezTo>
                      <a:pt x="79290" y="14199"/>
                      <a:pt x="76060" y="15723"/>
                      <a:pt x="73053" y="17357"/>
                    </a:cubicBezTo>
                    <a:cubicBezTo>
                      <a:pt x="69935" y="18990"/>
                      <a:pt x="66929" y="20733"/>
                      <a:pt x="64033" y="22584"/>
                    </a:cubicBezTo>
                    <a:cubicBezTo>
                      <a:pt x="61138" y="24435"/>
                      <a:pt x="58242" y="26395"/>
                      <a:pt x="55458" y="28573"/>
                    </a:cubicBezTo>
                    <a:cubicBezTo>
                      <a:pt x="49890" y="32820"/>
                      <a:pt x="44545" y="37393"/>
                      <a:pt x="39645" y="42403"/>
                    </a:cubicBezTo>
                    <a:cubicBezTo>
                      <a:pt x="37195" y="44907"/>
                      <a:pt x="34856" y="47412"/>
                      <a:pt x="32629" y="50025"/>
                    </a:cubicBezTo>
                    <a:cubicBezTo>
                      <a:pt x="30402" y="52639"/>
                      <a:pt x="28286" y="55361"/>
                      <a:pt x="26170" y="58192"/>
                    </a:cubicBezTo>
                    <a:cubicBezTo>
                      <a:pt x="25168" y="59608"/>
                      <a:pt x="24166" y="61023"/>
                      <a:pt x="23275" y="62439"/>
                    </a:cubicBezTo>
                    <a:cubicBezTo>
                      <a:pt x="22384" y="63855"/>
                      <a:pt x="21381" y="65379"/>
                      <a:pt x="20491" y="66795"/>
                    </a:cubicBezTo>
                    <a:cubicBezTo>
                      <a:pt x="18709" y="69735"/>
                      <a:pt x="17038" y="72675"/>
                      <a:pt x="15479" y="75724"/>
                    </a:cubicBezTo>
                    <a:cubicBezTo>
                      <a:pt x="12361" y="81931"/>
                      <a:pt x="9689" y="88356"/>
                      <a:pt x="7573" y="94889"/>
                    </a:cubicBezTo>
                    <a:cubicBezTo>
                      <a:pt x="7016" y="96523"/>
                      <a:pt x="6459" y="98265"/>
                      <a:pt x="6014" y="99899"/>
                    </a:cubicBezTo>
                    <a:cubicBezTo>
                      <a:pt x="5568" y="101641"/>
                      <a:pt x="5123" y="103274"/>
                      <a:pt x="4677" y="105017"/>
                    </a:cubicBezTo>
                    <a:cubicBezTo>
                      <a:pt x="3786" y="108501"/>
                      <a:pt x="3118" y="111986"/>
                      <a:pt x="2450" y="115470"/>
                    </a:cubicBezTo>
                    <a:cubicBezTo>
                      <a:pt x="1782" y="119173"/>
                      <a:pt x="1336" y="122766"/>
                      <a:pt x="891" y="126469"/>
                    </a:cubicBezTo>
                    <a:cubicBezTo>
                      <a:pt x="557" y="130171"/>
                      <a:pt x="223" y="133874"/>
                      <a:pt x="111" y="137576"/>
                    </a:cubicBezTo>
                    <a:cubicBezTo>
                      <a:pt x="0" y="139536"/>
                      <a:pt x="0" y="141387"/>
                      <a:pt x="0" y="143238"/>
                    </a:cubicBezTo>
                    <a:cubicBezTo>
                      <a:pt x="0" y="145198"/>
                      <a:pt x="0" y="147050"/>
                      <a:pt x="0" y="149010"/>
                    </a:cubicBezTo>
                    <a:cubicBezTo>
                      <a:pt x="0" y="150861"/>
                      <a:pt x="111" y="152821"/>
                      <a:pt x="223" y="154672"/>
                    </a:cubicBezTo>
                    <a:cubicBezTo>
                      <a:pt x="334" y="156632"/>
                      <a:pt x="445" y="158484"/>
                      <a:pt x="557" y="160335"/>
                    </a:cubicBezTo>
                    <a:cubicBezTo>
                      <a:pt x="1114" y="167631"/>
                      <a:pt x="2116" y="174818"/>
                      <a:pt x="3675" y="182005"/>
                    </a:cubicBezTo>
                    <a:cubicBezTo>
                      <a:pt x="4454" y="185489"/>
                      <a:pt x="5345" y="188974"/>
                      <a:pt x="6348" y="192350"/>
                    </a:cubicBezTo>
                    <a:cubicBezTo>
                      <a:pt x="7350" y="195725"/>
                      <a:pt x="8464" y="198992"/>
                      <a:pt x="9689" y="202259"/>
                    </a:cubicBezTo>
                    <a:cubicBezTo>
                      <a:pt x="12138" y="208684"/>
                      <a:pt x="15034" y="215000"/>
                      <a:pt x="18486" y="220989"/>
                    </a:cubicBezTo>
                    <a:cubicBezTo>
                      <a:pt x="20156" y="224038"/>
                      <a:pt x="22050" y="226978"/>
                      <a:pt x="23943" y="229809"/>
                    </a:cubicBezTo>
                    <a:cubicBezTo>
                      <a:pt x="25836" y="232640"/>
                      <a:pt x="27952" y="235472"/>
                      <a:pt x="30068" y="238194"/>
                    </a:cubicBezTo>
                    <a:cubicBezTo>
                      <a:pt x="32295" y="240916"/>
                      <a:pt x="34522" y="243639"/>
                      <a:pt x="36861" y="246143"/>
                    </a:cubicBezTo>
                    <a:cubicBezTo>
                      <a:pt x="39199" y="248757"/>
                      <a:pt x="41761" y="251261"/>
                      <a:pt x="44322" y="253657"/>
                    </a:cubicBezTo>
                    <a:cubicBezTo>
                      <a:pt x="46883" y="256053"/>
                      <a:pt x="49556" y="258339"/>
                      <a:pt x="52229" y="260517"/>
                    </a:cubicBezTo>
                    <a:cubicBezTo>
                      <a:pt x="54901" y="262695"/>
                      <a:pt x="57685" y="264764"/>
                      <a:pt x="60581" y="266724"/>
                    </a:cubicBezTo>
                    <a:cubicBezTo>
                      <a:pt x="63476" y="268684"/>
                      <a:pt x="66372" y="270536"/>
                      <a:pt x="69379" y="272278"/>
                    </a:cubicBezTo>
                    <a:cubicBezTo>
                      <a:pt x="72385" y="274020"/>
                      <a:pt x="75503" y="275654"/>
                      <a:pt x="78510" y="277069"/>
                    </a:cubicBezTo>
                    <a:cubicBezTo>
                      <a:pt x="84746" y="280118"/>
                      <a:pt x="91317" y="282623"/>
                      <a:pt x="97999" y="284692"/>
                    </a:cubicBezTo>
                    <a:cubicBezTo>
                      <a:pt x="101451" y="285672"/>
                      <a:pt x="104903" y="286652"/>
                      <a:pt x="108355" y="287414"/>
                    </a:cubicBezTo>
                    <a:cubicBezTo>
                      <a:pt x="111807" y="288176"/>
                      <a:pt x="115482" y="288939"/>
                      <a:pt x="119046" y="289483"/>
                    </a:cubicBezTo>
                    <a:cubicBezTo>
                      <a:pt x="126507" y="290681"/>
                      <a:pt x="133968" y="291334"/>
                      <a:pt x="141541" y="291552"/>
                    </a:cubicBezTo>
                    <a:cubicBezTo>
                      <a:pt x="145327" y="291661"/>
                      <a:pt x="149225" y="291661"/>
                      <a:pt x="153011" y="291552"/>
                    </a:cubicBezTo>
                    <a:cubicBezTo>
                      <a:pt x="156909" y="291443"/>
                      <a:pt x="160695" y="291225"/>
                      <a:pt x="164482" y="290899"/>
                    </a:cubicBezTo>
                    <a:cubicBezTo>
                      <a:pt x="171831" y="290245"/>
                      <a:pt x="179070" y="289156"/>
                      <a:pt x="186197" y="287523"/>
                    </a:cubicBezTo>
                    <a:cubicBezTo>
                      <a:pt x="189649" y="286761"/>
                      <a:pt x="193102" y="285781"/>
                      <a:pt x="196554" y="284801"/>
                    </a:cubicBezTo>
                    <a:cubicBezTo>
                      <a:pt x="199895" y="283712"/>
                      <a:pt x="203236" y="282623"/>
                      <a:pt x="206576" y="281316"/>
                    </a:cubicBezTo>
                    <a:cubicBezTo>
                      <a:pt x="213035" y="278812"/>
                      <a:pt x="219383" y="275762"/>
                      <a:pt x="225397" y="272278"/>
                    </a:cubicBezTo>
                    <a:cubicBezTo>
                      <a:pt x="228403" y="270536"/>
                      <a:pt x="231410" y="268684"/>
                      <a:pt x="234194" y="266724"/>
                    </a:cubicBezTo>
                    <a:cubicBezTo>
                      <a:pt x="237201" y="264546"/>
                      <a:pt x="239985" y="262477"/>
                      <a:pt x="242658" y="260300"/>
                    </a:cubicBezTo>
                    <a:cubicBezTo>
                      <a:pt x="245108" y="258339"/>
                      <a:pt x="247446" y="256379"/>
                      <a:pt x="249673" y="254310"/>
                    </a:cubicBezTo>
                    <a:cubicBezTo>
                      <a:pt x="250564" y="253439"/>
                      <a:pt x="251455" y="252677"/>
                      <a:pt x="252346" y="251806"/>
                    </a:cubicBezTo>
                    <a:cubicBezTo>
                      <a:pt x="253014" y="251261"/>
                      <a:pt x="253571" y="250608"/>
                      <a:pt x="254239" y="249955"/>
                    </a:cubicBezTo>
                    <a:cubicBezTo>
                      <a:pt x="254907" y="249301"/>
                      <a:pt x="255464" y="248757"/>
                      <a:pt x="256132" y="248103"/>
                    </a:cubicBezTo>
                    <a:cubicBezTo>
                      <a:pt x="257246" y="246906"/>
                      <a:pt x="258471" y="245708"/>
                      <a:pt x="259585" y="244510"/>
                    </a:cubicBezTo>
                    <a:cubicBezTo>
                      <a:pt x="262926" y="240916"/>
                      <a:pt x="266044" y="236996"/>
                      <a:pt x="268939" y="233076"/>
                    </a:cubicBezTo>
                    <a:cubicBezTo>
                      <a:pt x="270944" y="230245"/>
                      <a:pt x="272837" y="227414"/>
                      <a:pt x="274730" y="224473"/>
                    </a:cubicBezTo>
                    <a:cubicBezTo>
                      <a:pt x="276512" y="221533"/>
                      <a:pt x="278182" y="218484"/>
                      <a:pt x="279741" y="215435"/>
                    </a:cubicBezTo>
                    <a:cubicBezTo>
                      <a:pt x="281300" y="212386"/>
                      <a:pt x="282748" y="209228"/>
                      <a:pt x="284084" y="206070"/>
                    </a:cubicBezTo>
                    <a:cubicBezTo>
                      <a:pt x="285421" y="202803"/>
                      <a:pt x="286646" y="199646"/>
                      <a:pt x="287648" y="196270"/>
                    </a:cubicBezTo>
                    <a:cubicBezTo>
                      <a:pt x="289207" y="191478"/>
                      <a:pt x="290543" y="186687"/>
                      <a:pt x="291546" y="181896"/>
                    </a:cubicBezTo>
                    <a:cubicBezTo>
                      <a:pt x="292548" y="177431"/>
                      <a:pt x="293327" y="172858"/>
                      <a:pt x="293884" y="168284"/>
                    </a:cubicBezTo>
                    <a:cubicBezTo>
                      <a:pt x="294330" y="164582"/>
                      <a:pt x="294664" y="160879"/>
                      <a:pt x="294886" y="157177"/>
                    </a:cubicBezTo>
                    <a:cubicBezTo>
                      <a:pt x="295109" y="153257"/>
                      <a:pt x="295221" y="149445"/>
                      <a:pt x="295221" y="145634"/>
                    </a:cubicBezTo>
                    <a:moveTo>
                      <a:pt x="262591" y="160661"/>
                    </a:moveTo>
                    <a:cubicBezTo>
                      <a:pt x="262257" y="164582"/>
                      <a:pt x="261701" y="168611"/>
                      <a:pt x="260921" y="172422"/>
                    </a:cubicBezTo>
                    <a:cubicBezTo>
                      <a:pt x="260030" y="176887"/>
                      <a:pt x="258917" y="181351"/>
                      <a:pt x="257469" y="185816"/>
                    </a:cubicBezTo>
                    <a:cubicBezTo>
                      <a:pt x="256801" y="187994"/>
                      <a:pt x="256021" y="190063"/>
                      <a:pt x="255130" y="192241"/>
                    </a:cubicBezTo>
                    <a:cubicBezTo>
                      <a:pt x="253682" y="195943"/>
                      <a:pt x="252012" y="199537"/>
                      <a:pt x="250119" y="203130"/>
                    </a:cubicBezTo>
                    <a:cubicBezTo>
                      <a:pt x="248337" y="206506"/>
                      <a:pt x="246333" y="209664"/>
                      <a:pt x="244217" y="212822"/>
                    </a:cubicBezTo>
                    <a:cubicBezTo>
                      <a:pt x="242992" y="214673"/>
                      <a:pt x="241655" y="216415"/>
                      <a:pt x="240319" y="218158"/>
                    </a:cubicBezTo>
                    <a:cubicBezTo>
                      <a:pt x="239540" y="219138"/>
                      <a:pt x="238649" y="220227"/>
                      <a:pt x="237869" y="221207"/>
                    </a:cubicBezTo>
                    <a:cubicBezTo>
                      <a:pt x="236644" y="222622"/>
                      <a:pt x="235419" y="224038"/>
                      <a:pt x="234194" y="225236"/>
                    </a:cubicBezTo>
                    <a:cubicBezTo>
                      <a:pt x="233637" y="225780"/>
                      <a:pt x="233081" y="226433"/>
                      <a:pt x="232524" y="226978"/>
                    </a:cubicBezTo>
                    <a:cubicBezTo>
                      <a:pt x="232190" y="227414"/>
                      <a:pt x="231744" y="227740"/>
                      <a:pt x="231410" y="228176"/>
                    </a:cubicBezTo>
                    <a:cubicBezTo>
                      <a:pt x="230965" y="228611"/>
                      <a:pt x="230631" y="228938"/>
                      <a:pt x="230185" y="229374"/>
                    </a:cubicBezTo>
                    <a:cubicBezTo>
                      <a:pt x="229740" y="229809"/>
                      <a:pt x="229183" y="230245"/>
                      <a:pt x="228626" y="230789"/>
                    </a:cubicBezTo>
                    <a:cubicBezTo>
                      <a:pt x="227512" y="231878"/>
                      <a:pt x="226287" y="232858"/>
                      <a:pt x="225174" y="233838"/>
                    </a:cubicBezTo>
                    <a:cubicBezTo>
                      <a:pt x="223503" y="235254"/>
                      <a:pt x="221722" y="236669"/>
                      <a:pt x="219940" y="237976"/>
                    </a:cubicBezTo>
                    <a:cubicBezTo>
                      <a:pt x="218158" y="239283"/>
                      <a:pt x="216376" y="240590"/>
                      <a:pt x="214483" y="241788"/>
                    </a:cubicBezTo>
                    <a:cubicBezTo>
                      <a:pt x="211031" y="243965"/>
                      <a:pt x="207356" y="246034"/>
                      <a:pt x="203681" y="247886"/>
                    </a:cubicBezTo>
                    <a:cubicBezTo>
                      <a:pt x="199672" y="249846"/>
                      <a:pt x="195552" y="251588"/>
                      <a:pt x="191320" y="253004"/>
                    </a:cubicBezTo>
                    <a:cubicBezTo>
                      <a:pt x="186977" y="254528"/>
                      <a:pt x="182634" y="255726"/>
                      <a:pt x="178068" y="256706"/>
                    </a:cubicBezTo>
                    <a:cubicBezTo>
                      <a:pt x="173391" y="257686"/>
                      <a:pt x="168713" y="258448"/>
                      <a:pt x="163925" y="258993"/>
                    </a:cubicBezTo>
                    <a:cubicBezTo>
                      <a:pt x="158914" y="259537"/>
                      <a:pt x="153902" y="259864"/>
                      <a:pt x="148891" y="259864"/>
                    </a:cubicBezTo>
                    <a:cubicBezTo>
                      <a:pt x="143880" y="259864"/>
                      <a:pt x="138757" y="259755"/>
                      <a:pt x="133746" y="259319"/>
                    </a:cubicBezTo>
                    <a:cubicBezTo>
                      <a:pt x="128957" y="258884"/>
                      <a:pt x="124280" y="258231"/>
                      <a:pt x="119491" y="257250"/>
                    </a:cubicBezTo>
                    <a:cubicBezTo>
                      <a:pt x="115037" y="256379"/>
                      <a:pt x="110582" y="255182"/>
                      <a:pt x="106239" y="253766"/>
                    </a:cubicBezTo>
                    <a:cubicBezTo>
                      <a:pt x="102008" y="252350"/>
                      <a:pt x="97887" y="250717"/>
                      <a:pt x="93767" y="248866"/>
                    </a:cubicBezTo>
                    <a:cubicBezTo>
                      <a:pt x="89869" y="246906"/>
                      <a:pt x="85971" y="244837"/>
                      <a:pt x="82185" y="242441"/>
                    </a:cubicBezTo>
                    <a:cubicBezTo>
                      <a:pt x="78399" y="240045"/>
                      <a:pt x="74835" y="237432"/>
                      <a:pt x="71383" y="234601"/>
                    </a:cubicBezTo>
                    <a:cubicBezTo>
                      <a:pt x="67931" y="231660"/>
                      <a:pt x="64590" y="228611"/>
                      <a:pt x="61472" y="225345"/>
                    </a:cubicBezTo>
                    <a:cubicBezTo>
                      <a:pt x="59913" y="223711"/>
                      <a:pt x="58465" y="222078"/>
                      <a:pt x="57017" y="220444"/>
                    </a:cubicBezTo>
                    <a:cubicBezTo>
                      <a:pt x="55570" y="218811"/>
                      <a:pt x="54233" y="217069"/>
                      <a:pt x="52897" y="215217"/>
                    </a:cubicBezTo>
                    <a:cubicBezTo>
                      <a:pt x="50336" y="211733"/>
                      <a:pt x="47886" y="208030"/>
                      <a:pt x="45770" y="204219"/>
                    </a:cubicBezTo>
                    <a:cubicBezTo>
                      <a:pt x="43654" y="200408"/>
                      <a:pt x="41761" y="196488"/>
                      <a:pt x="40090" y="192459"/>
                    </a:cubicBezTo>
                    <a:cubicBezTo>
                      <a:pt x="38420" y="188321"/>
                      <a:pt x="37084" y="184074"/>
                      <a:pt x="35859" y="179827"/>
                    </a:cubicBezTo>
                    <a:cubicBezTo>
                      <a:pt x="34634" y="175362"/>
                      <a:pt x="33743" y="170789"/>
                      <a:pt x="33075" y="166215"/>
                    </a:cubicBezTo>
                    <a:cubicBezTo>
                      <a:pt x="32406" y="161424"/>
                      <a:pt x="31961" y="156523"/>
                      <a:pt x="31738" y="151732"/>
                    </a:cubicBezTo>
                    <a:cubicBezTo>
                      <a:pt x="31627" y="149228"/>
                      <a:pt x="31627" y="146723"/>
                      <a:pt x="31627" y="144218"/>
                    </a:cubicBezTo>
                    <a:cubicBezTo>
                      <a:pt x="31627" y="141714"/>
                      <a:pt x="31738" y="139209"/>
                      <a:pt x="31850" y="136705"/>
                    </a:cubicBezTo>
                    <a:cubicBezTo>
                      <a:pt x="32184" y="131913"/>
                      <a:pt x="32629" y="127122"/>
                      <a:pt x="33520" y="122331"/>
                    </a:cubicBezTo>
                    <a:cubicBezTo>
                      <a:pt x="34299" y="117866"/>
                      <a:pt x="35302" y="113401"/>
                      <a:pt x="36638" y="108937"/>
                    </a:cubicBezTo>
                    <a:cubicBezTo>
                      <a:pt x="37863" y="104690"/>
                      <a:pt x="39422" y="100443"/>
                      <a:pt x="41204" y="96414"/>
                    </a:cubicBezTo>
                    <a:cubicBezTo>
                      <a:pt x="42986" y="92385"/>
                      <a:pt x="44990" y="88465"/>
                      <a:pt x="47217" y="84653"/>
                    </a:cubicBezTo>
                    <a:cubicBezTo>
                      <a:pt x="49445" y="80842"/>
                      <a:pt x="52006" y="77249"/>
                      <a:pt x="54679" y="73764"/>
                    </a:cubicBezTo>
                    <a:cubicBezTo>
                      <a:pt x="57463" y="70170"/>
                      <a:pt x="60470" y="66795"/>
                      <a:pt x="63699" y="63637"/>
                    </a:cubicBezTo>
                    <a:cubicBezTo>
                      <a:pt x="66817" y="60479"/>
                      <a:pt x="70269" y="57430"/>
                      <a:pt x="73833" y="54599"/>
                    </a:cubicBezTo>
                    <a:cubicBezTo>
                      <a:pt x="77285" y="51876"/>
                      <a:pt x="80960" y="49372"/>
                      <a:pt x="84746" y="47085"/>
                    </a:cubicBezTo>
                    <a:cubicBezTo>
                      <a:pt x="88533" y="44798"/>
                      <a:pt x="92430" y="42729"/>
                      <a:pt x="96439" y="40987"/>
                    </a:cubicBezTo>
                    <a:cubicBezTo>
                      <a:pt x="100560" y="39136"/>
                      <a:pt x="104680" y="37611"/>
                      <a:pt x="108912" y="36304"/>
                    </a:cubicBezTo>
                    <a:cubicBezTo>
                      <a:pt x="113366" y="34998"/>
                      <a:pt x="117821" y="33909"/>
                      <a:pt x="122275" y="33038"/>
                    </a:cubicBezTo>
                    <a:cubicBezTo>
                      <a:pt x="127064" y="32166"/>
                      <a:pt x="131853" y="31622"/>
                      <a:pt x="136641" y="31295"/>
                    </a:cubicBezTo>
                    <a:cubicBezTo>
                      <a:pt x="139091" y="31186"/>
                      <a:pt x="141652" y="31078"/>
                      <a:pt x="144214" y="30969"/>
                    </a:cubicBezTo>
                    <a:cubicBezTo>
                      <a:pt x="146775" y="30969"/>
                      <a:pt x="149336" y="30969"/>
                      <a:pt x="151786" y="30969"/>
                    </a:cubicBezTo>
                    <a:cubicBezTo>
                      <a:pt x="156798" y="31078"/>
                      <a:pt x="161698" y="31513"/>
                      <a:pt x="166597" y="32166"/>
                    </a:cubicBezTo>
                    <a:cubicBezTo>
                      <a:pt x="171275" y="32820"/>
                      <a:pt x="175952" y="33691"/>
                      <a:pt x="180518" y="34780"/>
                    </a:cubicBezTo>
                    <a:cubicBezTo>
                      <a:pt x="184972" y="35869"/>
                      <a:pt x="189315" y="37284"/>
                      <a:pt x="193547" y="38809"/>
                    </a:cubicBezTo>
                    <a:cubicBezTo>
                      <a:pt x="197667" y="40442"/>
                      <a:pt x="201788" y="42294"/>
                      <a:pt x="205686" y="44363"/>
                    </a:cubicBezTo>
                    <a:cubicBezTo>
                      <a:pt x="209583" y="46432"/>
                      <a:pt x="213370" y="48718"/>
                      <a:pt x="217044" y="51332"/>
                    </a:cubicBezTo>
                    <a:cubicBezTo>
                      <a:pt x="220719" y="53945"/>
                      <a:pt x="224172" y="56777"/>
                      <a:pt x="227512" y="59717"/>
                    </a:cubicBezTo>
                    <a:cubicBezTo>
                      <a:pt x="229183" y="61241"/>
                      <a:pt x="230853" y="62766"/>
                      <a:pt x="232412" y="64399"/>
                    </a:cubicBezTo>
                    <a:cubicBezTo>
                      <a:pt x="233971" y="66033"/>
                      <a:pt x="235531" y="67666"/>
                      <a:pt x="236978" y="69299"/>
                    </a:cubicBezTo>
                    <a:cubicBezTo>
                      <a:pt x="239874" y="72675"/>
                      <a:pt x="242546" y="76160"/>
                      <a:pt x="244885" y="79862"/>
                    </a:cubicBezTo>
                    <a:cubicBezTo>
                      <a:pt x="247335" y="83456"/>
                      <a:pt x="249562" y="87267"/>
                      <a:pt x="251455" y="91187"/>
                    </a:cubicBezTo>
                    <a:cubicBezTo>
                      <a:pt x="253348" y="95107"/>
                      <a:pt x="255130" y="99245"/>
                      <a:pt x="256578" y="103383"/>
                    </a:cubicBezTo>
                    <a:cubicBezTo>
                      <a:pt x="258026" y="107630"/>
                      <a:pt x="259251" y="112095"/>
                      <a:pt x="260253" y="116450"/>
                    </a:cubicBezTo>
                    <a:cubicBezTo>
                      <a:pt x="261255" y="121024"/>
                      <a:pt x="261923" y="125706"/>
                      <a:pt x="262369" y="130498"/>
                    </a:cubicBezTo>
                    <a:cubicBezTo>
                      <a:pt x="262926" y="135507"/>
                      <a:pt x="263148" y="140407"/>
                      <a:pt x="263148" y="145416"/>
                    </a:cubicBezTo>
                    <a:cubicBezTo>
                      <a:pt x="263371" y="150643"/>
                      <a:pt x="263148" y="155652"/>
                      <a:pt x="262591" y="16066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196;p35"/>
              <p:cNvSpPr/>
              <p:nvPr/>
            </p:nvSpPr>
            <p:spPr>
              <a:xfrm>
                <a:off x="10972862" y="6318240"/>
                <a:ext cx="32851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32851" h="290311" extrusionOk="0">
                    <a:moveTo>
                      <a:pt x="334" y="290312"/>
                    </a:moveTo>
                    <a:lnTo>
                      <a:pt x="32518" y="290312"/>
                    </a:lnTo>
                    <a:lnTo>
                      <a:pt x="32852" y="145156"/>
                    </a:lnTo>
                    <a:lnTo>
                      <a:pt x="32518" y="0"/>
                    </a:lnTo>
                    <a:lnTo>
                      <a:pt x="334" y="0"/>
                    </a:lnTo>
                    <a:lnTo>
                      <a:pt x="0" y="1451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35"/>
              <p:cNvSpPr/>
              <p:nvPr/>
            </p:nvSpPr>
            <p:spPr>
              <a:xfrm>
                <a:off x="10278854" y="6318240"/>
                <a:ext cx="202567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202567" h="290311" extrusionOk="0">
                    <a:moveTo>
                      <a:pt x="0" y="0"/>
                    </a:moveTo>
                    <a:lnTo>
                      <a:pt x="0" y="32233"/>
                    </a:lnTo>
                    <a:lnTo>
                      <a:pt x="85081" y="32233"/>
                    </a:lnTo>
                    <a:lnTo>
                      <a:pt x="84746" y="161163"/>
                    </a:lnTo>
                    <a:lnTo>
                      <a:pt x="85081" y="290312"/>
                    </a:lnTo>
                    <a:lnTo>
                      <a:pt x="117710" y="290312"/>
                    </a:lnTo>
                    <a:lnTo>
                      <a:pt x="117932" y="161163"/>
                    </a:lnTo>
                    <a:lnTo>
                      <a:pt x="117710" y="32233"/>
                    </a:lnTo>
                    <a:lnTo>
                      <a:pt x="202567" y="32233"/>
                    </a:lnTo>
                    <a:lnTo>
                      <a:pt x="20256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p35"/>
              <p:cNvSpPr/>
              <p:nvPr/>
            </p:nvSpPr>
            <p:spPr>
              <a:xfrm>
                <a:off x="10763359" y="6317810"/>
                <a:ext cx="159501" cy="291546"/>
              </a:xfrm>
              <a:custGeom>
                <a:avLst/>
                <a:gdLst/>
                <a:ahLst/>
                <a:cxnLst/>
                <a:rect l="l" t="t" r="r" b="b"/>
                <a:pathLst>
                  <a:path w="159501" h="291546" extrusionOk="0">
                    <a:moveTo>
                      <a:pt x="126872" y="76547"/>
                    </a:moveTo>
                    <a:cubicBezTo>
                      <a:pt x="126872" y="74043"/>
                      <a:pt x="126761" y="71647"/>
                      <a:pt x="126427" y="69251"/>
                    </a:cubicBezTo>
                    <a:cubicBezTo>
                      <a:pt x="126204" y="67618"/>
                      <a:pt x="125870" y="65985"/>
                      <a:pt x="125536" y="64460"/>
                    </a:cubicBezTo>
                    <a:cubicBezTo>
                      <a:pt x="125313" y="63371"/>
                      <a:pt x="124979" y="62282"/>
                      <a:pt x="124645" y="61302"/>
                    </a:cubicBezTo>
                    <a:cubicBezTo>
                      <a:pt x="124311" y="60322"/>
                      <a:pt x="123866" y="59342"/>
                      <a:pt x="123532" y="58362"/>
                    </a:cubicBezTo>
                    <a:cubicBezTo>
                      <a:pt x="122752" y="56402"/>
                      <a:pt x="121638" y="54551"/>
                      <a:pt x="120525" y="52917"/>
                    </a:cubicBezTo>
                    <a:cubicBezTo>
                      <a:pt x="119300" y="51175"/>
                      <a:pt x="117963" y="49433"/>
                      <a:pt x="116516" y="47908"/>
                    </a:cubicBezTo>
                    <a:cubicBezTo>
                      <a:pt x="115625" y="47037"/>
                      <a:pt x="114734" y="46166"/>
                      <a:pt x="113843" y="45404"/>
                    </a:cubicBezTo>
                    <a:cubicBezTo>
                      <a:pt x="113398" y="44968"/>
                      <a:pt x="112952" y="44641"/>
                      <a:pt x="112507" y="44315"/>
                    </a:cubicBezTo>
                    <a:cubicBezTo>
                      <a:pt x="112284" y="44097"/>
                      <a:pt x="112061" y="43988"/>
                      <a:pt x="111839" y="43770"/>
                    </a:cubicBezTo>
                    <a:cubicBezTo>
                      <a:pt x="111616" y="43661"/>
                      <a:pt x="111504" y="43443"/>
                      <a:pt x="111282" y="43226"/>
                    </a:cubicBezTo>
                    <a:cubicBezTo>
                      <a:pt x="110725" y="42790"/>
                      <a:pt x="110168" y="42354"/>
                      <a:pt x="109611" y="42028"/>
                    </a:cubicBezTo>
                    <a:cubicBezTo>
                      <a:pt x="108609" y="41266"/>
                      <a:pt x="107607" y="40612"/>
                      <a:pt x="106493" y="40068"/>
                    </a:cubicBezTo>
                    <a:cubicBezTo>
                      <a:pt x="106048" y="39850"/>
                      <a:pt x="105602" y="39523"/>
                      <a:pt x="105157" y="39305"/>
                    </a:cubicBezTo>
                    <a:cubicBezTo>
                      <a:pt x="103709" y="38543"/>
                      <a:pt x="102150" y="37781"/>
                      <a:pt x="100591" y="37128"/>
                    </a:cubicBezTo>
                    <a:cubicBezTo>
                      <a:pt x="99032" y="36474"/>
                      <a:pt x="97584" y="36039"/>
                      <a:pt x="95914" y="35494"/>
                    </a:cubicBezTo>
                    <a:cubicBezTo>
                      <a:pt x="94800" y="35167"/>
                      <a:pt x="93575" y="34841"/>
                      <a:pt x="92462" y="34623"/>
                    </a:cubicBezTo>
                    <a:cubicBezTo>
                      <a:pt x="91237" y="34405"/>
                      <a:pt x="90123" y="34079"/>
                      <a:pt x="88898" y="33861"/>
                    </a:cubicBezTo>
                    <a:cubicBezTo>
                      <a:pt x="87116" y="33534"/>
                      <a:pt x="85334" y="33316"/>
                      <a:pt x="83553" y="33098"/>
                    </a:cubicBezTo>
                    <a:cubicBezTo>
                      <a:pt x="82216" y="32990"/>
                      <a:pt x="80880" y="32881"/>
                      <a:pt x="79544" y="32881"/>
                    </a:cubicBezTo>
                    <a:cubicBezTo>
                      <a:pt x="78207" y="32881"/>
                      <a:pt x="76871" y="32772"/>
                      <a:pt x="75535" y="32772"/>
                    </a:cubicBezTo>
                    <a:lnTo>
                      <a:pt x="32215" y="32772"/>
                    </a:lnTo>
                    <a:lnTo>
                      <a:pt x="32215" y="121738"/>
                    </a:lnTo>
                    <a:lnTo>
                      <a:pt x="75423" y="121738"/>
                    </a:lnTo>
                    <a:cubicBezTo>
                      <a:pt x="79098" y="121738"/>
                      <a:pt x="82773" y="121520"/>
                      <a:pt x="86448" y="120976"/>
                    </a:cubicBezTo>
                    <a:cubicBezTo>
                      <a:pt x="89789" y="120432"/>
                      <a:pt x="93018" y="119778"/>
                      <a:pt x="96248" y="118689"/>
                    </a:cubicBezTo>
                    <a:cubicBezTo>
                      <a:pt x="99255" y="117709"/>
                      <a:pt x="102150" y="116511"/>
                      <a:pt x="104934" y="114987"/>
                    </a:cubicBezTo>
                    <a:cubicBezTo>
                      <a:pt x="107607" y="113571"/>
                      <a:pt x="110168" y="111829"/>
                      <a:pt x="112618" y="109869"/>
                    </a:cubicBezTo>
                    <a:cubicBezTo>
                      <a:pt x="113620" y="108998"/>
                      <a:pt x="114623" y="108127"/>
                      <a:pt x="115514" y="107146"/>
                    </a:cubicBezTo>
                    <a:cubicBezTo>
                      <a:pt x="116404" y="106275"/>
                      <a:pt x="117295" y="105295"/>
                      <a:pt x="118075" y="104206"/>
                    </a:cubicBezTo>
                    <a:cubicBezTo>
                      <a:pt x="118854" y="103226"/>
                      <a:pt x="119634" y="102246"/>
                      <a:pt x="120302" y="101157"/>
                    </a:cubicBezTo>
                    <a:cubicBezTo>
                      <a:pt x="120970" y="100068"/>
                      <a:pt x="121638" y="98979"/>
                      <a:pt x="122195" y="97782"/>
                    </a:cubicBezTo>
                    <a:cubicBezTo>
                      <a:pt x="123309" y="95386"/>
                      <a:pt x="124311" y="92990"/>
                      <a:pt x="124979" y="90377"/>
                    </a:cubicBezTo>
                    <a:cubicBezTo>
                      <a:pt x="125425" y="88852"/>
                      <a:pt x="125759" y="87219"/>
                      <a:pt x="125982" y="85694"/>
                    </a:cubicBezTo>
                    <a:cubicBezTo>
                      <a:pt x="126650" y="82536"/>
                      <a:pt x="126872" y="79487"/>
                      <a:pt x="126872" y="76547"/>
                    </a:cubicBezTo>
                    <a:moveTo>
                      <a:pt x="98809" y="151249"/>
                    </a:moveTo>
                    <a:cubicBezTo>
                      <a:pt x="79766" y="155822"/>
                      <a:pt x="61058" y="153862"/>
                      <a:pt x="42126" y="153862"/>
                    </a:cubicBezTo>
                    <a:cubicBezTo>
                      <a:pt x="39899" y="153862"/>
                      <a:pt x="32215" y="151902"/>
                      <a:pt x="32215" y="156040"/>
                    </a:cubicBezTo>
                    <a:lnTo>
                      <a:pt x="32215" y="168018"/>
                    </a:lnTo>
                    <a:lnTo>
                      <a:pt x="32215" y="191866"/>
                    </a:lnTo>
                    <a:lnTo>
                      <a:pt x="32215" y="243591"/>
                    </a:lnTo>
                    <a:lnTo>
                      <a:pt x="32215" y="269508"/>
                    </a:lnTo>
                    <a:lnTo>
                      <a:pt x="32215" y="282466"/>
                    </a:lnTo>
                    <a:lnTo>
                      <a:pt x="32215" y="289000"/>
                    </a:lnTo>
                    <a:cubicBezTo>
                      <a:pt x="32215" y="292049"/>
                      <a:pt x="29431" y="290851"/>
                      <a:pt x="27538" y="290851"/>
                    </a:cubicBezTo>
                    <a:lnTo>
                      <a:pt x="7604" y="290851"/>
                    </a:lnTo>
                    <a:cubicBezTo>
                      <a:pt x="4708" y="290851"/>
                      <a:pt x="31" y="293464"/>
                      <a:pt x="31" y="288564"/>
                    </a:cubicBezTo>
                    <a:lnTo>
                      <a:pt x="31" y="285079"/>
                    </a:lnTo>
                    <a:cubicBezTo>
                      <a:pt x="31" y="281595"/>
                      <a:pt x="31" y="278110"/>
                      <a:pt x="31" y="274626"/>
                    </a:cubicBezTo>
                    <a:cubicBezTo>
                      <a:pt x="31" y="254589"/>
                      <a:pt x="31" y="234553"/>
                      <a:pt x="31" y="214516"/>
                    </a:cubicBezTo>
                    <a:cubicBezTo>
                      <a:pt x="-80" y="145695"/>
                      <a:pt x="143" y="76874"/>
                      <a:pt x="143" y="7944"/>
                    </a:cubicBezTo>
                    <a:lnTo>
                      <a:pt x="143" y="1846"/>
                    </a:lnTo>
                    <a:cubicBezTo>
                      <a:pt x="143" y="-1312"/>
                      <a:pt x="3261" y="539"/>
                      <a:pt x="5042" y="539"/>
                    </a:cubicBezTo>
                    <a:lnTo>
                      <a:pt x="17404" y="539"/>
                    </a:lnTo>
                    <a:lnTo>
                      <a:pt x="42126" y="539"/>
                    </a:lnTo>
                    <a:cubicBezTo>
                      <a:pt x="60835" y="539"/>
                      <a:pt x="79321" y="-1312"/>
                      <a:pt x="98141" y="2826"/>
                    </a:cubicBezTo>
                    <a:cubicBezTo>
                      <a:pt x="136561" y="11320"/>
                      <a:pt x="159501" y="37672"/>
                      <a:pt x="159501" y="76656"/>
                    </a:cubicBezTo>
                    <a:cubicBezTo>
                      <a:pt x="159390" y="113789"/>
                      <a:pt x="135559" y="142428"/>
                      <a:pt x="98809" y="15124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35"/>
              <p:cNvSpPr/>
              <p:nvPr/>
            </p:nvSpPr>
            <p:spPr>
              <a:xfrm>
                <a:off x="10472624" y="6318240"/>
                <a:ext cx="245775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245775" h="290311" extrusionOk="0">
                    <a:moveTo>
                      <a:pt x="172054" y="204176"/>
                    </a:moveTo>
                    <a:lnTo>
                      <a:pt x="122610" y="77750"/>
                    </a:lnTo>
                    <a:lnTo>
                      <a:pt x="73165" y="204176"/>
                    </a:lnTo>
                    <a:lnTo>
                      <a:pt x="172054" y="204176"/>
                    </a:lnTo>
                    <a:close/>
                    <a:moveTo>
                      <a:pt x="206131" y="290312"/>
                    </a:moveTo>
                    <a:lnTo>
                      <a:pt x="183190" y="231618"/>
                    </a:lnTo>
                    <a:lnTo>
                      <a:pt x="62474" y="231618"/>
                    </a:lnTo>
                    <a:lnTo>
                      <a:pt x="39534" y="290312"/>
                    </a:lnTo>
                    <a:lnTo>
                      <a:pt x="0" y="290312"/>
                    </a:lnTo>
                    <a:lnTo>
                      <a:pt x="122721" y="0"/>
                    </a:lnTo>
                    <a:lnTo>
                      <a:pt x="245776" y="290312"/>
                    </a:lnTo>
                    <a:lnTo>
                      <a:pt x="206131" y="2903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type="titleOnly">
  <p:cSld name="TITLE_ONLY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6"/>
          <p:cNvSpPr txBox="1">
            <a:spLocks noGrp="1"/>
          </p:cNvSpPr>
          <p:nvPr>
            <p:ph type="title"/>
          </p:nvPr>
        </p:nvSpPr>
        <p:spPr>
          <a:xfrm>
            <a:off x="576000" y="365125"/>
            <a:ext cx="109048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8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36"/>
          <p:cNvSpPr txBox="1">
            <a:spLocks noGrp="1"/>
          </p:cNvSpPr>
          <p:nvPr>
            <p:ph type="dt" idx="10"/>
          </p:nvPr>
        </p:nvSpPr>
        <p:spPr>
          <a:xfrm>
            <a:off x="1410900" y="6356350"/>
            <a:ext cx="1176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36"/>
          <p:cNvSpPr txBox="1">
            <a:spLocks noGrp="1"/>
          </p:cNvSpPr>
          <p:nvPr>
            <p:ph type="ftr" idx="11"/>
          </p:nvPr>
        </p:nvSpPr>
        <p:spPr>
          <a:xfrm>
            <a:off x="2612500" y="6356350"/>
            <a:ext cx="555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36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san ylätunniste">
  <p:cSld name="Osan ylätunnis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"/>
          <p:cNvSpPr txBox="1">
            <a:spLocks noGrp="1"/>
          </p:cNvSpPr>
          <p:nvPr>
            <p:ph type="body" idx="1"/>
          </p:nvPr>
        </p:nvSpPr>
        <p:spPr>
          <a:xfrm>
            <a:off x="576000" y="1679746"/>
            <a:ext cx="3886255" cy="3189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sz="2600" i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7" name="Google Shape;207;p37"/>
          <p:cNvSpPr txBox="1">
            <a:spLocks noGrp="1"/>
          </p:cNvSpPr>
          <p:nvPr>
            <p:ph type="title"/>
          </p:nvPr>
        </p:nvSpPr>
        <p:spPr>
          <a:xfrm>
            <a:off x="576000" y="517525"/>
            <a:ext cx="38880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orbel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7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09" name="Google Shape;209;p37"/>
          <p:cNvSpPr txBox="1">
            <a:spLocks noGrp="1"/>
          </p:cNvSpPr>
          <p:nvPr>
            <p:ph type="dt" idx="10"/>
          </p:nvPr>
        </p:nvSpPr>
        <p:spPr>
          <a:xfrm>
            <a:off x="1410900" y="6356350"/>
            <a:ext cx="1176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7"/>
          <p:cNvSpPr txBox="1">
            <a:spLocks noGrp="1"/>
          </p:cNvSpPr>
          <p:nvPr>
            <p:ph type="ftr" idx="11"/>
          </p:nvPr>
        </p:nvSpPr>
        <p:spPr>
          <a:xfrm>
            <a:off x="2612500" y="6356350"/>
            <a:ext cx="555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37"/>
          <p:cNvGrpSpPr/>
          <p:nvPr/>
        </p:nvGrpSpPr>
        <p:grpSpPr>
          <a:xfrm>
            <a:off x="731420" y="5675469"/>
            <a:ext cx="1490989" cy="393104"/>
            <a:chOff x="10278854" y="6216751"/>
            <a:chExt cx="1489243" cy="392644"/>
          </a:xfrm>
        </p:grpSpPr>
        <p:sp>
          <p:nvSpPr>
            <p:cNvPr id="212" name="Google Shape;212;p37"/>
            <p:cNvSpPr/>
            <p:nvPr/>
          </p:nvSpPr>
          <p:spPr>
            <a:xfrm>
              <a:off x="11466195" y="6216751"/>
              <a:ext cx="301902" cy="392018"/>
            </a:xfrm>
            <a:custGeom>
              <a:avLst/>
              <a:gdLst/>
              <a:ahLst/>
              <a:cxnLst/>
              <a:rect l="l" t="t" r="r" b="b"/>
              <a:pathLst>
                <a:path w="301902" h="392018" extrusionOk="0">
                  <a:moveTo>
                    <a:pt x="150227" y="0"/>
                  </a:moveTo>
                  <a:lnTo>
                    <a:pt x="126062" y="55318"/>
                  </a:lnTo>
                  <a:lnTo>
                    <a:pt x="126062" y="170419"/>
                  </a:lnTo>
                  <a:lnTo>
                    <a:pt x="96439" y="105409"/>
                  </a:lnTo>
                  <a:lnTo>
                    <a:pt x="69935" y="165955"/>
                  </a:lnTo>
                  <a:lnTo>
                    <a:pt x="101896" y="235756"/>
                  </a:lnTo>
                  <a:lnTo>
                    <a:pt x="52786" y="205265"/>
                  </a:lnTo>
                  <a:lnTo>
                    <a:pt x="33409" y="249476"/>
                  </a:lnTo>
                  <a:lnTo>
                    <a:pt x="80849" y="278878"/>
                  </a:lnTo>
                  <a:lnTo>
                    <a:pt x="20491" y="278878"/>
                  </a:lnTo>
                  <a:lnTo>
                    <a:pt x="0" y="325811"/>
                  </a:lnTo>
                  <a:lnTo>
                    <a:pt x="126062" y="325811"/>
                  </a:lnTo>
                  <a:lnTo>
                    <a:pt x="126062" y="392019"/>
                  </a:lnTo>
                  <a:lnTo>
                    <a:pt x="175729" y="392019"/>
                  </a:lnTo>
                  <a:lnTo>
                    <a:pt x="175729" y="325811"/>
                  </a:lnTo>
                  <a:lnTo>
                    <a:pt x="301902" y="325811"/>
                  </a:lnTo>
                  <a:lnTo>
                    <a:pt x="281300" y="278878"/>
                  </a:lnTo>
                  <a:lnTo>
                    <a:pt x="221054" y="278878"/>
                  </a:lnTo>
                  <a:lnTo>
                    <a:pt x="268494" y="249476"/>
                  </a:lnTo>
                  <a:lnTo>
                    <a:pt x="249117" y="205265"/>
                  </a:lnTo>
                  <a:lnTo>
                    <a:pt x="199895" y="235756"/>
                  </a:lnTo>
                  <a:lnTo>
                    <a:pt x="231967" y="165955"/>
                  </a:lnTo>
                  <a:lnTo>
                    <a:pt x="205463" y="105409"/>
                  </a:lnTo>
                  <a:lnTo>
                    <a:pt x="175729" y="170419"/>
                  </a:lnTo>
                  <a:lnTo>
                    <a:pt x="175729" y="55318"/>
                  </a:lnTo>
                  <a:lnTo>
                    <a:pt x="1516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3" name="Google Shape;213;p37"/>
            <p:cNvGrpSpPr/>
            <p:nvPr/>
          </p:nvGrpSpPr>
          <p:grpSpPr>
            <a:xfrm>
              <a:off x="10278854" y="6317762"/>
              <a:ext cx="1072638" cy="291633"/>
              <a:chOff x="10278854" y="6317762"/>
              <a:chExt cx="1072638" cy="291633"/>
            </a:xfrm>
          </p:grpSpPr>
          <p:sp>
            <p:nvSpPr>
              <p:cNvPr id="214" name="Google Shape;214;p37"/>
              <p:cNvSpPr/>
              <p:nvPr/>
            </p:nvSpPr>
            <p:spPr>
              <a:xfrm>
                <a:off x="11056272" y="6317762"/>
                <a:ext cx="295220" cy="291633"/>
              </a:xfrm>
              <a:custGeom>
                <a:avLst/>
                <a:gdLst/>
                <a:ahLst/>
                <a:cxnLst/>
                <a:rect l="l" t="t" r="r" b="b"/>
                <a:pathLst>
                  <a:path w="295220" h="291633" extrusionOk="0">
                    <a:moveTo>
                      <a:pt x="295221" y="145634"/>
                    </a:moveTo>
                    <a:cubicBezTo>
                      <a:pt x="295221" y="138120"/>
                      <a:pt x="294775" y="130607"/>
                      <a:pt x="293884" y="123093"/>
                    </a:cubicBezTo>
                    <a:cubicBezTo>
                      <a:pt x="293439" y="119500"/>
                      <a:pt x="292882" y="115906"/>
                      <a:pt x="292214" y="112312"/>
                    </a:cubicBezTo>
                    <a:cubicBezTo>
                      <a:pt x="291546" y="108828"/>
                      <a:pt x="290766" y="105343"/>
                      <a:pt x="289764" y="101859"/>
                    </a:cubicBezTo>
                    <a:cubicBezTo>
                      <a:pt x="287871" y="95107"/>
                      <a:pt x="285643" y="88465"/>
                      <a:pt x="282748" y="82149"/>
                    </a:cubicBezTo>
                    <a:cubicBezTo>
                      <a:pt x="280855" y="77684"/>
                      <a:pt x="278628" y="73328"/>
                      <a:pt x="276178" y="69190"/>
                    </a:cubicBezTo>
                    <a:cubicBezTo>
                      <a:pt x="274396" y="66250"/>
                      <a:pt x="272614" y="63310"/>
                      <a:pt x="270610" y="60479"/>
                    </a:cubicBezTo>
                    <a:cubicBezTo>
                      <a:pt x="268605" y="57648"/>
                      <a:pt x="266601" y="54816"/>
                      <a:pt x="264373" y="52094"/>
                    </a:cubicBezTo>
                    <a:cubicBezTo>
                      <a:pt x="261589" y="48609"/>
                      <a:pt x="258471" y="45234"/>
                      <a:pt x="255353" y="42076"/>
                    </a:cubicBezTo>
                    <a:cubicBezTo>
                      <a:pt x="255019" y="41749"/>
                      <a:pt x="254573" y="41314"/>
                      <a:pt x="254239" y="40987"/>
                    </a:cubicBezTo>
                    <a:cubicBezTo>
                      <a:pt x="253905" y="40660"/>
                      <a:pt x="253571" y="40334"/>
                      <a:pt x="253237" y="40116"/>
                    </a:cubicBezTo>
                    <a:cubicBezTo>
                      <a:pt x="253014" y="39898"/>
                      <a:pt x="252903" y="39789"/>
                      <a:pt x="252680" y="39571"/>
                    </a:cubicBezTo>
                    <a:cubicBezTo>
                      <a:pt x="252569" y="39462"/>
                      <a:pt x="252346" y="39245"/>
                      <a:pt x="252235" y="39027"/>
                    </a:cubicBezTo>
                    <a:cubicBezTo>
                      <a:pt x="251567" y="38482"/>
                      <a:pt x="250898" y="37829"/>
                      <a:pt x="250230" y="37284"/>
                    </a:cubicBezTo>
                    <a:cubicBezTo>
                      <a:pt x="249228" y="36413"/>
                      <a:pt x="248226" y="35433"/>
                      <a:pt x="247112" y="34562"/>
                    </a:cubicBezTo>
                    <a:cubicBezTo>
                      <a:pt x="246110" y="33691"/>
                      <a:pt x="245108" y="32820"/>
                      <a:pt x="243994" y="31949"/>
                    </a:cubicBezTo>
                    <a:cubicBezTo>
                      <a:pt x="242658" y="30860"/>
                      <a:pt x="241321" y="29771"/>
                      <a:pt x="239874" y="28682"/>
                    </a:cubicBezTo>
                    <a:cubicBezTo>
                      <a:pt x="238537" y="27593"/>
                      <a:pt x="237090" y="26613"/>
                      <a:pt x="235642" y="25633"/>
                    </a:cubicBezTo>
                    <a:cubicBezTo>
                      <a:pt x="234194" y="24653"/>
                      <a:pt x="232858" y="23673"/>
                      <a:pt x="231299" y="22802"/>
                    </a:cubicBezTo>
                    <a:cubicBezTo>
                      <a:pt x="229851" y="21822"/>
                      <a:pt x="228292" y="20950"/>
                      <a:pt x="226844" y="20079"/>
                    </a:cubicBezTo>
                    <a:cubicBezTo>
                      <a:pt x="224394" y="18664"/>
                      <a:pt x="221944" y="17357"/>
                      <a:pt x="219494" y="16050"/>
                    </a:cubicBezTo>
                    <a:cubicBezTo>
                      <a:pt x="216599" y="14526"/>
                      <a:pt x="213592" y="13219"/>
                      <a:pt x="210697" y="11912"/>
                    </a:cubicBezTo>
                    <a:cubicBezTo>
                      <a:pt x="207467" y="10497"/>
                      <a:pt x="204238" y="9299"/>
                      <a:pt x="200786" y="8210"/>
                    </a:cubicBezTo>
                    <a:cubicBezTo>
                      <a:pt x="194104" y="5923"/>
                      <a:pt x="187199" y="4181"/>
                      <a:pt x="180072" y="2874"/>
                    </a:cubicBezTo>
                    <a:cubicBezTo>
                      <a:pt x="172834" y="1458"/>
                      <a:pt x="165372" y="696"/>
                      <a:pt x="158023" y="261"/>
                    </a:cubicBezTo>
                    <a:cubicBezTo>
                      <a:pt x="154236" y="43"/>
                      <a:pt x="150339" y="-66"/>
                      <a:pt x="146552" y="43"/>
                    </a:cubicBezTo>
                    <a:cubicBezTo>
                      <a:pt x="142655" y="43"/>
                      <a:pt x="138868" y="152"/>
                      <a:pt x="134971" y="478"/>
                    </a:cubicBezTo>
                    <a:cubicBezTo>
                      <a:pt x="127509" y="914"/>
                      <a:pt x="120160" y="1894"/>
                      <a:pt x="112921" y="3310"/>
                    </a:cubicBezTo>
                    <a:cubicBezTo>
                      <a:pt x="105905" y="4725"/>
                      <a:pt x="99001" y="6576"/>
                      <a:pt x="92208" y="8972"/>
                    </a:cubicBezTo>
                    <a:cubicBezTo>
                      <a:pt x="88867" y="10061"/>
                      <a:pt x="85637" y="11368"/>
                      <a:pt x="82408" y="12783"/>
                    </a:cubicBezTo>
                    <a:cubicBezTo>
                      <a:pt x="79290" y="14199"/>
                      <a:pt x="76060" y="15723"/>
                      <a:pt x="73053" y="17357"/>
                    </a:cubicBezTo>
                    <a:cubicBezTo>
                      <a:pt x="69935" y="18990"/>
                      <a:pt x="66929" y="20733"/>
                      <a:pt x="64033" y="22584"/>
                    </a:cubicBezTo>
                    <a:cubicBezTo>
                      <a:pt x="61138" y="24435"/>
                      <a:pt x="58242" y="26395"/>
                      <a:pt x="55458" y="28573"/>
                    </a:cubicBezTo>
                    <a:cubicBezTo>
                      <a:pt x="49890" y="32820"/>
                      <a:pt x="44545" y="37393"/>
                      <a:pt x="39645" y="42403"/>
                    </a:cubicBezTo>
                    <a:cubicBezTo>
                      <a:pt x="37195" y="44907"/>
                      <a:pt x="34856" y="47412"/>
                      <a:pt x="32629" y="50025"/>
                    </a:cubicBezTo>
                    <a:cubicBezTo>
                      <a:pt x="30402" y="52639"/>
                      <a:pt x="28286" y="55361"/>
                      <a:pt x="26170" y="58192"/>
                    </a:cubicBezTo>
                    <a:cubicBezTo>
                      <a:pt x="25168" y="59608"/>
                      <a:pt x="24166" y="61023"/>
                      <a:pt x="23275" y="62439"/>
                    </a:cubicBezTo>
                    <a:cubicBezTo>
                      <a:pt x="22384" y="63855"/>
                      <a:pt x="21381" y="65379"/>
                      <a:pt x="20491" y="66795"/>
                    </a:cubicBezTo>
                    <a:cubicBezTo>
                      <a:pt x="18709" y="69735"/>
                      <a:pt x="17038" y="72675"/>
                      <a:pt x="15479" y="75724"/>
                    </a:cubicBezTo>
                    <a:cubicBezTo>
                      <a:pt x="12361" y="81931"/>
                      <a:pt x="9689" y="88356"/>
                      <a:pt x="7573" y="94889"/>
                    </a:cubicBezTo>
                    <a:cubicBezTo>
                      <a:pt x="7016" y="96523"/>
                      <a:pt x="6459" y="98265"/>
                      <a:pt x="6014" y="99899"/>
                    </a:cubicBezTo>
                    <a:cubicBezTo>
                      <a:pt x="5568" y="101641"/>
                      <a:pt x="5123" y="103274"/>
                      <a:pt x="4677" y="105017"/>
                    </a:cubicBezTo>
                    <a:cubicBezTo>
                      <a:pt x="3786" y="108501"/>
                      <a:pt x="3118" y="111986"/>
                      <a:pt x="2450" y="115470"/>
                    </a:cubicBezTo>
                    <a:cubicBezTo>
                      <a:pt x="1782" y="119173"/>
                      <a:pt x="1336" y="122766"/>
                      <a:pt x="891" y="126469"/>
                    </a:cubicBezTo>
                    <a:cubicBezTo>
                      <a:pt x="557" y="130171"/>
                      <a:pt x="223" y="133874"/>
                      <a:pt x="111" y="137576"/>
                    </a:cubicBezTo>
                    <a:cubicBezTo>
                      <a:pt x="0" y="139536"/>
                      <a:pt x="0" y="141387"/>
                      <a:pt x="0" y="143238"/>
                    </a:cubicBezTo>
                    <a:cubicBezTo>
                      <a:pt x="0" y="145198"/>
                      <a:pt x="0" y="147050"/>
                      <a:pt x="0" y="149010"/>
                    </a:cubicBezTo>
                    <a:cubicBezTo>
                      <a:pt x="0" y="150861"/>
                      <a:pt x="111" y="152821"/>
                      <a:pt x="223" y="154672"/>
                    </a:cubicBezTo>
                    <a:cubicBezTo>
                      <a:pt x="334" y="156632"/>
                      <a:pt x="445" y="158484"/>
                      <a:pt x="557" y="160335"/>
                    </a:cubicBezTo>
                    <a:cubicBezTo>
                      <a:pt x="1114" y="167631"/>
                      <a:pt x="2116" y="174818"/>
                      <a:pt x="3675" y="182005"/>
                    </a:cubicBezTo>
                    <a:cubicBezTo>
                      <a:pt x="4454" y="185489"/>
                      <a:pt x="5345" y="188974"/>
                      <a:pt x="6348" y="192350"/>
                    </a:cubicBezTo>
                    <a:cubicBezTo>
                      <a:pt x="7350" y="195725"/>
                      <a:pt x="8464" y="198992"/>
                      <a:pt x="9689" y="202259"/>
                    </a:cubicBezTo>
                    <a:cubicBezTo>
                      <a:pt x="12138" y="208684"/>
                      <a:pt x="15034" y="215000"/>
                      <a:pt x="18486" y="220989"/>
                    </a:cubicBezTo>
                    <a:cubicBezTo>
                      <a:pt x="20156" y="224038"/>
                      <a:pt x="22050" y="226978"/>
                      <a:pt x="23943" y="229809"/>
                    </a:cubicBezTo>
                    <a:cubicBezTo>
                      <a:pt x="25836" y="232640"/>
                      <a:pt x="27952" y="235472"/>
                      <a:pt x="30068" y="238194"/>
                    </a:cubicBezTo>
                    <a:cubicBezTo>
                      <a:pt x="32295" y="240916"/>
                      <a:pt x="34522" y="243639"/>
                      <a:pt x="36861" y="246143"/>
                    </a:cubicBezTo>
                    <a:cubicBezTo>
                      <a:pt x="39199" y="248757"/>
                      <a:pt x="41761" y="251261"/>
                      <a:pt x="44322" y="253657"/>
                    </a:cubicBezTo>
                    <a:cubicBezTo>
                      <a:pt x="46883" y="256053"/>
                      <a:pt x="49556" y="258339"/>
                      <a:pt x="52229" y="260517"/>
                    </a:cubicBezTo>
                    <a:cubicBezTo>
                      <a:pt x="54901" y="262695"/>
                      <a:pt x="57685" y="264764"/>
                      <a:pt x="60581" y="266724"/>
                    </a:cubicBezTo>
                    <a:cubicBezTo>
                      <a:pt x="63476" y="268684"/>
                      <a:pt x="66372" y="270536"/>
                      <a:pt x="69379" y="272278"/>
                    </a:cubicBezTo>
                    <a:cubicBezTo>
                      <a:pt x="72385" y="274020"/>
                      <a:pt x="75503" y="275654"/>
                      <a:pt x="78510" y="277069"/>
                    </a:cubicBezTo>
                    <a:cubicBezTo>
                      <a:pt x="84746" y="280118"/>
                      <a:pt x="91317" y="282623"/>
                      <a:pt x="97999" y="284692"/>
                    </a:cubicBezTo>
                    <a:cubicBezTo>
                      <a:pt x="101451" y="285672"/>
                      <a:pt x="104903" y="286652"/>
                      <a:pt x="108355" y="287414"/>
                    </a:cubicBezTo>
                    <a:cubicBezTo>
                      <a:pt x="111807" y="288176"/>
                      <a:pt x="115482" y="288939"/>
                      <a:pt x="119046" y="289483"/>
                    </a:cubicBezTo>
                    <a:cubicBezTo>
                      <a:pt x="126507" y="290681"/>
                      <a:pt x="133968" y="291334"/>
                      <a:pt x="141541" y="291552"/>
                    </a:cubicBezTo>
                    <a:cubicBezTo>
                      <a:pt x="145327" y="291661"/>
                      <a:pt x="149225" y="291661"/>
                      <a:pt x="153011" y="291552"/>
                    </a:cubicBezTo>
                    <a:cubicBezTo>
                      <a:pt x="156909" y="291443"/>
                      <a:pt x="160695" y="291225"/>
                      <a:pt x="164482" y="290899"/>
                    </a:cubicBezTo>
                    <a:cubicBezTo>
                      <a:pt x="171831" y="290245"/>
                      <a:pt x="179070" y="289156"/>
                      <a:pt x="186197" y="287523"/>
                    </a:cubicBezTo>
                    <a:cubicBezTo>
                      <a:pt x="189649" y="286761"/>
                      <a:pt x="193102" y="285781"/>
                      <a:pt x="196554" y="284801"/>
                    </a:cubicBezTo>
                    <a:cubicBezTo>
                      <a:pt x="199895" y="283712"/>
                      <a:pt x="203236" y="282623"/>
                      <a:pt x="206576" y="281316"/>
                    </a:cubicBezTo>
                    <a:cubicBezTo>
                      <a:pt x="213035" y="278812"/>
                      <a:pt x="219383" y="275762"/>
                      <a:pt x="225397" y="272278"/>
                    </a:cubicBezTo>
                    <a:cubicBezTo>
                      <a:pt x="228403" y="270536"/>
                      <a:pt x="231410" y="268684"/>
                      <a:pt x="234194" y="266724"/>
                    </a:cubicBezTo>
                    <a:cubicBezTo>
                      <a:pt x="237201" y="264546"/>
                      <a:pt x="239985" y="262477"/>
                      <a:pt x="242658" y="260300"/>
                    </a:cubicBezTo>
                    <a:cubicBezTo>
                      <a:pt x="245108" y="258339"/>
                      <a:pt x="247446" y="256379"/>
                      <a:pt x="249673" y="254310"/>
                    </a:cubicBezTo>
                    <a:cubicBezTo>
                      <a:pt x="250564" y="253439"/>
                      <a:pt x="251455" y="252677"/>
                      <a:pt x="252346" y="251806"/>
                    </a:cubicBezTo>
                    <a:cubicBezTo>
                      <a:pt x="253014" y="251261"/>
                      <a:pt x="253571" y="250608"/>
                      <a:pt x="254239" y="249955"/>
                    </a:cubicBezTo>
                    <a:cubicBezTo>
                      <a:pt x="254907" y="249301"/>
                      <a:pt x="255464" y="248757"/>
                      <a:pt x="256132" y="248103"/>
                    </a:cubicBezTo>
                    <a:cubicBezTo>
                      <a:pt x="257246" y="246906"/>
                      <a:pt x="258471" y="245708"/>
                      <a:pt x="259585" y="244510"/>
                    </a:cubicBezTo>
                    <a:cubicBezTo>
                      <a:pt x="262926" y="240916"/>
                      <a:pt x="266044" y="236996"/>
                      <a:pt x="268939" y="233076"/>
                    </a:cubicBezTo>
                    <a:cubicBezTo>
                      <a:pt x="270944" y="230245"/>
                      <a:pt x="272837" y="227414"/>
                      <a:pt x="274730" y="224473"/>
                    </a:cubicBezTo>
                    <a:cubicBezTo>
                      <a:pt x="276512" y="221533"/>
                      <a:pt x="278182" y="218484"/>
                      <a:pt x="279741" y="215435"/>
                    </a:cubicBezTo>
                    <a:cubicBezTo>
                      <a:pt x="281300" y="212386"/>
                      <a:pt x="282748" y="209228"/>
                      <a:pt x="284084" y="206070"/>
                    </a:cubicBezTo>
                    <a:cubicBezTo>
                      <a:pt x="285421" y="202803"/>
                      <a:pt x="286646" y="199646"/>
                      <a:pt x="287648" y="196270"/>
                    </a:cubicBezTo>
                    <a:cubicBezTo>
                      <a:pt x="289207" y="191478"/>
                      <a:pt x="290543" y="186687"/>
                      <a:pt x="291546" y="181896"/>
                    </a:cubicBezTo>
                    <a:cubicBezTo>
                      <a:pt x="292548" y="177431"/>
                      <a:pt x="293327" y="172858"/>
                      <a:pt x="293884" y="168284"/>
                    </a:cubicBezTo>
                    <a:cubicBezTo>
                      <a:pt x="294330" y="164582"/>
                      <a:pt x="294664" y="160879"/>
                      <a:pt x="294886" y="157177"/>
                    </a:cubicBezTo>
                    <a:cubicBezTo>
                      <a:pt x="295109" y="153257"/>
                      <a:pt x="295221" y="149445"/>
                      <a:pt x="295221" y="145634"/>
                    </a:cubicBezTo>
                    <a:moveTo>
                      <a:pt x="262591" y="160661"/>
                    </a:moveTo>
                    <a:cubicBezTo>
                      <a:pt x="262257" y="164582"/>
                      <a:pt x="261701" y="168611"/>
                      <a:pt x="260921" y="172422"/>
                    </a:cubicBezTo>
                    <a:cubicBezTo>
                      <a:pt x="260030" y="176887"/>
                      <a:pt x="258917" y="181351"/>
                      <a:pt x="257469" y="185816"/>
                    </a:cubicBezTo>
                    <a:cubicBezTo>
                      <a:pt x="256801" y="187994"/>
                      <a:pt x="256021" y="190063"/>
                      <a:pt x="255130" y="192241"/>
                    </a:cubicBezTo>
                    <a:cubicBezTo>
                      <a:pt x="253682" y="195943"/>
                      <a:pt x="252012" y="199537"/>
                      <a:pt x="250119" y="203130"/>
                    </a:cubicBezTo>
                    <a:cubicBezTo>
                      <a:pt x="248337" y="206506"/>
                      <a:pt x="246333" y="209664"/>
                      <a:pt x="244217" y="212822"/>
                    </a:cubicBezTo>
                    <a:cubicBezTo>
                      <a:pt x="242992" y="214673"/>
                      <a:pt x="241655" y="216415"/>
                      <a:pt x="240319" y="218158"/>
                    </a:cubicBezTo>
                    <a:cubicBezTo>
                      <a:pt x="239540" y="219138"/>
                      <a:pt x="238649" y="220227"/>
                      <a:pt x="237869" y="221207"/>
                    </a:cubicBezTo>
                    <a:cubicBezTo>
                      <a:pt x="236644" y="222622"/>
                      <a:pt x="235419" y="224038"/>
                      <a:pt x="234194" y="225236"/>
                    </a:cubicBezTo>
                    <a:cubicBezTo>
                      <a:pt x="233637" y="225780"/>
                      <a:pt x="233081" y="226433"/>
                      <a:pt x="232524" y="226978"/>
                    </a:cubicBezTo>
                    <a:cubicBezTo>
                      <a:pt x="232190" y="227414"/>
                      <a:pt x="231744" y="227740"/>
                      <a:pt x="231410" y="228176"/>
                    </a:cubicBezTo>
                    <a:cubicBezTo>
                      <a:pt x="230965" y="228611"/>
                      <a:pt x="230631" y="228938"/>
                      <a:pt x="230185" y="229374"/>
                    </a:cubicBezTo>
                    <a:cubicBezTo>
                      <a:pt x="229740" y="229809"/>
                      <a:pt x="229183" y="230245"/>
                      <a:pt x="228626" y="230789"/>
                    </a:cubicBezTo>
                    <a:cubicBezTo>
                      <a:pt x="227512" y="231878"/>
                      <a:pt x="226287" y="232858"/>
                      <a:pt x="225174" y="233838"/>
                    </a:cubicBezTo>
                    <a:cubicBezTo>
                      <a:pt x="223503" y="235254"/>
                      <a:pt x="221722" y="236669"/>
                      <a:pt x="219940" y="237976"/>
                    </a:cubicBezTo>
                    <a:cubicBezTo>
                      <a:pt x="218158" y="239283"/>
                      <a:pt x="216376" y="240590"/>
                      <a:pt x="214483" y="241788"/>
                    </a:cubicBezTo>
                    <a:cubicBezTo>
                      <a:pt x="211031" y="243965"/>
                      <a:pt x="207356" y="246034"/>
                      <a:pt x="203681" y="247886"/>
                    </a:cubicBezTo>
                    <a:cubicBezTo>
                      <a:pt x="199672" y="249846"/>
                      <a:pt x="195552" y="251588"/>
                      <a:pt x="191320" y="253004"/>
                    </a:cubicBezTo>
                    <a:cubicBezTo>
                      <a:pt x="186977" y="254528"/>
                      <a:pt x="182634" y="255726"/>
                      <a:pt x="178068" y="256706"/>
                    </a:cubicBezTo>
                    <a:cubicBezTo>
                      <a:pt x="173391" y="257686"/>
                      <a:pt x="168713" y="258448"/>
                      <a:pt x="163925" y="258993"/>
                    </a:cubicBezTo>
                    <a:cubicBezTo>
                      <a:pt x="158914" y="259537"/>
                      <a:pt x="153902" y="259864"/>
                      <a:pt x="148891" y="259864"/>
                    </a:cubicBezTo>
                    <a:cubicBezTo>
                      <a:pt x="143880" y="259864"/>
                      <a:pt x="138757" y="259755"/>
                      <a:pt x="133746" y="259319"/>
                    </a:cubicBezTo>
                    <a:cubicBezTo>
                      <a:pt x="128957" y="258884"/>
                      <a:pt x="124280" y="258231"/>
                      <a:pt x="119491" y="257250"/>
                    </a:cubicBezTo>
                    <a:cubicBezTo>
                      <a:pt x="115037" y="256379"/>
                      <a:pt x="110582" y="255182"/>
                      <a:pt x="106239" y="253766"/>
                    </a:cubicBezTo>
                    <a:cubicBezTo>
                      <a:pt x="102008" y="252350"/>
                      <a:pt x="97887" y="250717"/>
                      <a:pt x="93767" y="248866"/>
                    </a:cubicBezTo>
                    <a:cubicBezTo>
                      <a:pt x="89869" y="246906"/>
                      <a:pt x="85971" y="244837"/>
                      <a:pt x="82185" y="242441"/>
                    </a:cubicBezTo>
                    <a:cubicBezTo>
                      <a:pt x="78399" y="240045"/>
                      <a:pt x="74835" y="237432"/>
                      <a:pt x="71383" y="234601"/>
                    </a:cubicBezTo>
                    <a:cubicBezTo>
                      <a:pt x="67931" y="231660"/>
                      <a:pt x="64590" y="228611"/>
                      <a:pt x="61472" y="225345"/>
                    </a:cubicBezTo>
                    <a:cubicBezTo>
                      <a:pt x="59913" y="223711"/>
                      <a:pt x="58465" y="222078"/>
                      <a:pt x="57017" y="220444"/>
                    </a:cubicBezTo>
                    <a:cubicBezTo>
                      <a:pt x="55570" y="218811"/>
                      <a:pt x="54233" y="217069"/>
                      <a:pt x="52897" y="215217"/>
                    </a:cubicBezTo>
                    <a:cubicBezTo>
                      <a:pt x="50336" y="211733"/>
                      <a:pt x="47886" y="208030"/>
                      <a:pt x="45770" y="204219"/>
                    </a:cubicBezTo>
                    <a:cubicBezTo>
                      <a:pt x="43654" y="200408"/>
                      <a:pt x="41761" y="196488"/>
                      <a:pt x="40090" y="192459"/>
                    </a:cubicBezTo>
                    <a:cubicBezTo>
                      <a:pt x="38420" y="188321"/>
                      <a:pt x="37084" y="184074"/>
                      <a:pt x="35859" y="179827"/>
                    </a:cubicBezTo>
                    <a:cubicBezTo>
                      <a:pt x="34634" y="175362"/>
                      <a:pt x="33743" y="170789"/>
                      <a:pt x="33075" y="166215"/>
                    </a:cubicBezTo>
                    <a:cubicBezTo>
                      <a:pt x="32406" y="161424"/>
                      <a:pt x="31961" y="156523"/>
                      <a:pt x="31738" y="151732"/>
                    </a:cubicBezTo>
                    <a:cubicBezTo>
                      <a:pt x="31627" y="149228"/>
                      <a:pt x="31627" y="146723"/>
                      <a:pt x="31627" y="144218"/>
                    </a:cubicBezTo>
                    <a:cubicBezTo>
                      <a:pt x="31627" y="141714"/>
                      <a:pt x="31738" y="139209"/>
                      <a:pt x="31850" y="136705"/>
                    </a:cubicBezTo>
                    <a:cubicBezTo>
                      <a:pt x="32184" y="131913"/>
                      <a:pt x="32629" y="127122"/>
                      <a:pt x="33520" y="122331"/>
                    </a:cubicBezTo>
                    <a:cubicBezTo>
                      <a:pt x="34299" y="117866"/>
                      <a:pt x="35302" y="113401"/>
                      <a:pt x="36638" y="108937"/>
                    </a:cubicBezTo>
                    <a:cubicBezTo>
                      <a:pt x="37863" y="104690"/>
                      <a:pt x="39422" y="100443"/>
                      <a:pt x="41204" y="96414"/>
                    </a:cubicBezTo>
                    <a:cubicBezTo>
                      <a:pt x="42986" y="92385"/>
                      <a:pt x="44990" y="88465"/>
                      <a:pt x="47217" y="84653"/>
                    </a:cubicBezTo>
                    <a:cubicBezTo>
                      <a:pt x="49445" y="80842"/>
                      <a:pt x="52006" y="77249"/>
                      <a:pt x="54679" y="73764"/>
                    </a:cubicBezTo>
                    <a:cubicBezTo>
                      <a:pt x="57463" y="70170"/>
                      <a:pt x="60470" y="66795"/>
                      <a:pt x="63699" y="63637"/>
                    </a:cubicBezTo>
                    <a:cubicBezTo>
                      <a:pt x="66817" y="60479"/>
                      <a:pt x="70269" y="57430"/>
                      <a:pt x="73833" y="54599"/>
                    </a:cubicBezTo>
                    <a:cubicBezTo>
                      <a:pt x="77285" y="51876"/>
                      <a:pt x="80960" y="49372"/>
                      <a:pt x="84746" y="47085"/>
                    </a:cubicBezTo>
                    <a:cubicBezTo>
                      <a:pt x="88533" y="44798"/>
                      <a:pt x="92430" y="42729"/>
                      <a:pt x="96439" y="40987"/>
                    </a:cubicBezTo>
                    <a:cubicBezTo>
                      <a:pt x="100560" y="39136"/>
                      <a:pt x="104680" y="37611"/>
                      <a:pt x="108912" y="36304"/>
                    </a:cubicBezTo>
                    <a:cubicBezTo>
                      <a:pt x="113366" y="34998"/>
                      <a:pt x="117821" y="33909"/>
                      <a:pt x="122275" y="33038"/>
                    </a:cubicBezTo>
                    <a:cubicBezTo>
                      <a:pt x="127064" y="32166"/>
                      <a:pt x="131853" y="31622"/>
                      <a:pt x="136641" y="31295"/>
                    </a:cubicBezTo>
                    <a:cubicBezTo>
                      <a:pt x="139091" y="31186"/>
                      <a:pt x="141652" y="31078"/>
                      <a:pt x="144214" y="30969"/>
                    </a:cubicBezTo>
                    <a:cubicBezTo>
                      <a:pt x="146775" y="30969"/>
                      <a:pt x="149336" y="30969"/>
                      <a:pt x="151786" y="30969"/>
                    </a:cubicBezTo>
                    <a:cubicBezTo>
                      <a:pt x="156798" y="31078"/>
                      <a:pt x="161698" y="31513"/>
                      <a:pt x="166597" y="32166"/>
                    </a:cubicBezTo>
                    <a:cubicBezTo>
                      <a:pt x="171275" y="32820"/>
                      <a:pt x="175952" y="33691"/>
                      <a:pt x="180518" y="34780"/>
                    </a:cubicBezTo>
                    <a:cubicBezTo>
                      <a:pt x="184972" y="35869"/>
                      <a:pt x="189315" y="37284"/>
                      <a:pt x="193547" y="38809"/>
                    </a:cubicBezTo>
                    <a:cubicBezTo>
                      <a:pt x="197667" y="40442"/>
                      <a:pt x="201788" y="42294"/>
                      <a:pt x="205686" y="44363"/>
                    </a:cubicBezTo>
                    <a:cubicBezTo>
                      <a:pt x="209583" y="46432"/>
                      <a:pt x="213370" y="48718"/>
                      <a:pt x="217044" y="51332"/>
                    </a:cubicBezTo>
                    <a:cubicBezTo>
                      <a:pt x="220719" y="53945"/>
                      <a:pt x="224172" y="56777"/>
                      <a:pt x="227512" y="59717"/>
                    </a:cubicBezTo>
                    <a:cubicBezTo>
                      <a:pt x="229183" y="61241"/>
                      <a:pt x="230853" y="62766"/>
                      <a:pt x="232412" y="64399"/>
                    </a:cubicBezTo>
                    <a:cubicBezTo>
                      <a:pt x="233971" y="66033"/>
                      <a:pt x="235531" y="67666"/>
                      <a:pt x="236978" y="69299"/>
                    </a:cubicBezTo>
                    <a:cubicBezTo>
                      <a:pt x="239874" y="72675"/>
                      <a:pt x="242546" y="76160"/>
                      <a:pt x="244885" y="79862"/>
                    </a:cubicBezTo>
                    <a:cubicBezTo>
                      <a:pt x="247335" y="83456"/>
                      <a:pt x="249562" y="87267"/>
                      <a:pt x="251455" y="91187"/>
                    </a:cubicBezTo>
                    <a:cubicBezTo>
                      <a:pt x="253348" y="95107"/>
                      <a:pt x="255130" y="99245"/>
                      <a:pt x="256578" y="103383"/>
                    </a:cubicBezTo>
                    <a:cubicBezTo>
                      <a:pt x="258026" y="107630"/>
                      <a:pt x="259251" y="112095"/>
                      <a:pt x="260253" y="116450"/>
                    </a:cubicBezTo>
                    <a:cubicBezTo>
                      <a:pt x="261255" y="121024"/>
                      <a:pt x="261923" y="125706"/>
                      <a:pt x="262369" y="130498"/>
                    </a:cubicBezTo>
                    <a:cubicBezTo>
                      <a:pt x="262926" y="135507"/>
                      <a:pt x="263148" y="140407"/>
                      <a:pt x="263148" y="145416"/>
                    </a:cubicBezTo>
                    <a:cubicBezTo>
                      <a:pt x="263371" y="150643"/>
                      <a:pt x="263148" y="155652"/>
                      <a:pt x="262591" y="16066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Google Shape;215;p37"/>
              <p:cNvSpPr/>
              <p:nvPr/>
            </p:nvSpPr>
            <p:spPr>
              <a:xfrm>
                <a:off x="10972862" y="6318240"/>
                <a:ext cx="32851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32851" h="290311" extrusionOk="0">
                    <a:moveTo>
                      <a:pt x="334" y="290312"/>
                    </a:moveTo>
                    <a:lnTo>
                      <a:pt x="32518" y="290312"/>
                    </a:lnTo>
                    <a:lnTo>
                      <a:pt x="32852" y="145156"/>
                    </a:lnTo>
                    <a:lnTo>
                      <a:pt x="32518" y="0"/>
                    </a:lnTo>
                    <a:lnTo>
                      <a:pt x="334" y="0"/>
                    </a:lnTo>
                    <a:lnTo>
                      <a:pt x="0" y="1451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37"/>
              <p:cNvSpPr/>
              <p:nvPr/>
            </p:nvSpPr>
            <p:spPr>
              <a:xfrm>
                <a:off x="10278854" y="6318240"/>
                <a:ext cx="202567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202567" h="290311" extrusionOk="0">
                    <a:moveTo>
                      <a:pt x="0" y="0"/>
                    </a:moveTo>
                    <a:lnTo>
                      <a:pt x="0" y="32233"/>
                    </a:lnTo>
                    <a:lnTo>
                      <a:pt x="85081" y="32233"/>
                    </a:lnTo>
                    <a:lnTo>
                      <a:pt x="84746" y="161163"/>
                    </a:lnTo>
                    <a:lnTo>
                      <a:pt x="85081" y="290312"/>
                    </a:lnTo>
                    <a:lnTo>
                      <a:pt x="117710" y="290312"/>
                    </a:lnTo>
                    <a:lnTo>
                      <a:pt x="117932" y="161163"/>
                    </a:lnTo>
                    <a:lnTo>
                      <a:pt x="117710" y="32233"/>
                    </a:lnTo>
                    <a:lnTo>
                      <a:pt x="202567" y="32233"/>
                    </a:lnTo>
                    <a:lnTo>
                      <a:pt x="20256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217;p37"/>
              <p:cNvSpPr/>
              <p:nvPr/>
            </p:nvSpPr>
            <p:spPr>
              <a:xfrm>
                <a:off x="10763359" y="6317810"/>
                <a:ext cx="159501" cy="291546"/>
              </a:xfrm>
              <a:custGeom>
                <a:avLst/>
                <a:gdLst/>
                <a:ahLst/>
                <a:cxnLst/>
                <a:rect l="l" t="t" r="r" b="b"/>
                <a:pathLst>
                  <a:path w="159501" h="291546" extrusionOk="0">
                    <a:moveTo>
                      <a:pt x="126872" y="76547"/>
                    </a:moveTo>
                    <a:cubicBezTo>
                      <a:pt x="126872" y="74043"/>
                      <a:pt x="126761" y="71647"/>
                      <a:pt x="126427" y="69251"/>
                    </a:cubicBezTo>
                    <a:cubicBezTo>
                      <a:pt x="126204" y="67618"/>
                      <a:pt x="125870" y="65985"/>
                      <a:pt x="125536" y="64460"/>
                    </a:cubicBezTo>
                    <a:cubicBezTo>
                      <a:pt x="125313" y="63371"/>
                      <a:pt x="124979" y="62282"/>
                      <a:pt x="124645" y="61302"/>
                    </a:cubicBezTo>
                    <a:cubicBezTo>
                      <a:pt x="124311" y="60322"/>
                      <a:pt x="123866" y="59342"/>
                      <a:pt x="123532" y="58362"/>
                    </a:cubicBezTo>
                    <a:cubicBezTo>
                      <a:pt x="122752" y="56402"/>
                      <a:pt x="121638" y="54551"/>
                      <a:pt x="120525" y="52917"/>
                    </a:cubicBezTo>
                    <a:cubicBezTo>
                      <a:pt x="119300" y="51175"/>
                      <a:pt x="117963" y="49433"/>
                      <a:pt x="116516" y="47908"/>
                    </a:cubicBezTo>
                    <a:cubicBezTo>
                      <a:pt x="115625" y="47037"/>
                      <a:pt x="114734" y="46166"/>
                      <a:pt x="113843" y="45404"/>
                    </a:cubicBezTo>
                    <a:cubicBezTo>
                      <a:pt x="113398" y="44968"/>
                      <a:pt x="112952" y="44641"/>
                      <a:pt x="112507" y="44315"/>
                    </a:cubicBezTo>
                    <a:cubicBezTo>
                      <a:pt x="112284" y="44097"/>
                      <a:pt x="112061" y="43988"/>
                      <a:pt x="111839" y="43770"/>
                    </a:cubicBezTo>
                    <a:cubicBezTo>
                      <a:pt x="111616" y="43661"/>
                      <a:pt x="111504" y="43443"/>
                      <a:pt x="111282" y="43226"/>
                    </a:cubicBezTo>
                    <a:cubicBezTo>
                      <a:pt x="110725" y="42790"/>
                      <a:pt x="110168" y="42354"/>
                      <a:pt x="109611" y="42028"/>
                    </a:cubicBezTo>
                    <a:cubicBezTo>
                      <a:pt x="108609" y="41266"/>
                      <a:pt x="107607" y="40612"/>
                      <a:pt x="106493" y="40068"/>
                    </a:cubicBezTo>
                    <a:cubicBezTo>
                      <a:pt x="106048" y="39850"/>
                      <a:pt x="105602" y="39523"/>
                      <a:pt x="105157" y="39305"/>
                    </a:cubicBezTo>
                    <a:cubicBezTo>
                      <a:pt x="103709" y="38543"/>
                      <a:pt x="102150" y="37781"/>
                      <a:pt x="100591" y="37128"/>
                    </a:cubicBezTo>
                    <a:cubicBezTo>
                      <a:pt x="99032" y="36474"/>
                      <a:pt x="97584" y="36039"/>
                      <a:pt x="95914" y="35494"/>
                    </a:cubicBezTo>
                    <a:cubicBezTo>
                      <a:pt x="94800" y="35167"/>
                      <a:pt x="93575" y="34841"/>
                      <a:pt x="92462" y="34623"/>
                    </a:cubicBezTo>
                    <a:cubicBezTo>
                      <a:pt x="91237" y="34405"/>
                      <a:pt x="90123" y="34079"/>
                      <a:pt x="88898" y="33861"/>
                    </a:cubicBezTo>
                    <a:cubicBezTo>
                      <a:pt x="87116" y="33534"/>
                      <a:pt x="85334" y="33316"/>
                      <a:pt x="83553" y="33098"/>
                    </a:cubicBezTo>
                    <a:cubicBezTo>
                      <a:pt x="82216" y="32990"/>
                      <a:pt x="80880" y="32881"/>
                      <a:pt x="79544" y="32881"/>
                    </a:cubicBezTo>
                    <a:cubicBezTo>
                      <a:pt x="78207" y="32881"/>
                      <a:pt x="76871" y="32772"/>
                      <a:pt x="75535" y="32772"/>
                    </a:cubicBezTo>
                    <a:lnTo>
                      <a:pt x="32215" y="32772"/>
                    </a:lnTo>
                    <a:lnTo>
                      <a:pt x="32215" y="121738"/>
                    </a:lnTo>
                    <a:lnTo>
                      <a:pt x="75423" y="121738"/>
                    </a:lnTo>
                    <a:cubicBezTo>
                      <a:pt x="79098" y="121738"/>
                      <a:pt x="82773" y="121520"/>
                      <a:pt x="86448" y="120976"/>
                    </a:cubicBezTo>
                    <a:cubicBezTo>
                      <a:pt x="89789" y="120432"/>
                      <a:pt x="93018" y="119778"/>
                      <a:pt x="96248" y="118689"/>
                    </a:cubicBezTo>
                    <a:cubicBezTo>
                      <a:pt x="99255" y="117709"/>
                      <a:pt x="102150" y="116511"/>
                      <a:pt x="104934" y="114987"/>
                    </a:cubicBezTo>
                    <a:cubicBezTo>
                      <a:pt x="107607" y="113571"/>
                      <a:pt x="110168" y="111829"/>
                      <a:pt x="112618" y="109869"/>
                    </a:cubicBezTo>
                    <a:cubicBezTo>
                      <a:pt x="113620" y="108998"/>
                      <a:pt x="114623" y="108127"/>
                      <a:pt x="115514" y="107146"/>
                    </a:cubicBezTo>
                    <a:cubicBezTo>
                      <a:pt x="116404" y="106275"/>
                      <a:pt x="117295" y="105295"/>
                      <a:pt x="118075" y="104206"/>
                    </a:cubicBezTo>
                    <a:cubicBezTo>
                      <a:pt x="118854" y="103226"/>
                      <a:pt x="119634" y="102246"/>
                      <a:pt x="120302" y="101157"/>
                    </a:cubicBezTo>
                    <a:cubicBezTo>
                      <a:pt x="120970" y="100068"/>
                      <a:pt x="121638" y="98979"/>
                      <a:pt x="122195" y="97782"/>
                    </a:cubicBezTo>
                    <a:cubicBezTo>
                      <a:pt x="123309" y="95386"/>
                      <a:pt x="124311" y="92990"/>
                      <a:pt x="124979" y="90377"/>
                    </a:cubicBezTo>
                    <a:cubicBezTo>
                      <a:pt x="125425" y="88852"/>
                      <a:pt x="125759" y="87219"/>
                      <a:pt x="125982" y="85694"/>
                    </a:cubicBezTo>
                    <a:cubicBezTo>
                      <a:pt x="126650" y="82536"/>
                      <a:pt x="126872" y="79487"/>
                      <a:pt x="126872" y="76547"/>
                    </a:cubicBezTo>
                    <a:moveTo>
                      <a:pt x="98809" y="151249"/>
                    </a:moveTo>
                    <a:cubicBezTo>
                      <a:pt x="79766" y="155822"/>
                      <a:pt x="61058" y="153862"/>
                      <a:pt x="42126" y="153862"/>
                    </a:cubicBezTo>
                    <a:cubicBezTo>
                      <a:pt x="39899" y="153862"/>
                      <a:pt x="32215" y="151902"/>
                      <a:pt x="32215" y="156040"/>
                    </a:cubicBezTo>
                    <a:lnTo>
                      <a:pt x="32215" y="168018"/>
                    </a:lnTo>
                    <a:lnTo>
                      <a:pt x="32215" y="191866"/>
                    </a:lnTo>
                    <a:lnTo>
                      <a:pt x="32215" y="243591"/>
                    </a:lnTo>
                    <a:lnTo>
                      <a:pt x="32215" y="269508"/>
                    </a:lnTo>
                    <a:lnTo>
                      <a:pt x="32215" y="282466"/>
                    </a:lnTo>
                    <a:lnTo>
                      <a:pt x="32215" y="289000"/>
                    </a:lnTo>
                    <a:cubicBezTo>
                      <a:pt x="32215" y="292049"/>
                      <a:pt x="29431" y="290851"/>
                      <a:pt x="27538" y="290851"/>
                    </a:cubicBezTo>
                    <a:lnTo>
                      <a:pt x="7604" y="290851"/>
                    </a:lnTo>
                    <a:cubicBezTo>
                      <a:pt x="4708" y="290851"/>
                      <a:pt x="31" y="293464"/>
                      <a:pt x="31" y="288564"/>
                    </a:cubicBezTo>
                    <a:lnTo>
                      <a:pt x="31" y="285079"/>
                    </a:lnTo>
                    <a:cubicBezTo>
                      <a:pt x="31" y="281595"/>
                      <a:pt x="31" y="278110"/>
                      <a:pt x="31" y="274626"/>
                    </a:cubicBezTo>
                    <a:cubicBezTo>
                      <a:pt x="31" y="254589"/>
                      <a:pt x="31" y="234553"/>
                      <a:pt x="31" y="214516"/>
                    </a:cubicBezTo>
                    <a:cubicBezTo>
                      <a:pt x="-80" y="145695"/>
                      <a:pt x="143" y="76874"/>
                      <a:pt x="143" y="7944"/>
                    </a:cubicBezTo>
                    <a:lnTo>
                      <a:pt x="143" y="1846"/>
                    </a:lnTo>
                    <a:cubicBezTo>
                      <a:pt x="143" y="-1312"/>
                      <a:pt x="3261" y="539"/>
                      <a:pt x="5042" y="539"/>
                    </a:cubicBezTo>
                    <a:lnTo>
                      <a:pt x="17404" y="539"/>
                    </a:lnTo>
                    <a:lnTo>
                      <a:pt x="42126" y="539"/>
                    </a:lnTo>
                    <a:cubicBezTo>
                      <a:pt x="60835" y="539"/>
                      <a:pt x="79321" y="-1312"/>
                      <a:pt x="98141" y="2826"/>
                    </a:cubicBezTo>
                    <a:cubicBezTo>
                      <a:pt x="136561" y="11320"/>
                      <a:pt x="159501" y="37672"/>
                      <a:pt x="159501" y="76656"/>
                    </a:cubicBezTo>
                    <a:cubicBezTo>
                      <a:pt x="159390" y="113789"/>
                      <a:pt x="135559" y="142428"/>
                      <a:pt x="98809" y="15124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218;p37"/>
              <p:cNvSpPr/>
              <p:nvPr/>
            </p:nvSpPr>
            <p:spPr>
              <a:xfrm>
                <a:off x="10472624" y="6318240"/>
                <a:ext cx="245775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245775" h="290311" extrusionOk="0">
                    <a:moveTo>
                      <a:pt x="172054" y="204176"/>
                    </a:moveTo>
                    <a:lnTo>
                      <a:pt x="122610" y="77750"/>
                    </a:lnTo>
                    <a:lnTo>
                      <a:pt x="73165" y="204176"/>
                    </a:lnTo>
                    <a:lnTo>
                      <a:pt x="172054" y="204176"/>
                    </a:lnTo>
                    <a:close/>
                    <a:moveTo>
                      <a:pt x="206131" y="290312"/>
                    </a:moveTo>
                    <a:lnTo>
                      <a:pt x="183190" y="231618"/>
                    </a:lnTo>
                    <a:lnTo>
                      <a:pt x="62474" y="231618"/>
                    </a:lnTo>
                    <a:lnTo>
                      <a:pt x="39534" y="290312"/>
                    </a:lnTo>
                    <a:lnTo>
                      <a:pt x="0" y="290312"/>
                    </a:lnTo>
                    <a:lnTo>
                      <a:pt x="122721" y="0"/>
                    </a:lnTo>
                    <a:lnTo>
                      <a:pt x="245776" y="290312"/>
                    </a:lnTo>
                    <a:lnTo>
                      <a:pt x="206131" y="2903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san ylätunniste 2">
  <p:cSld name="Osan ylätunniste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8"/>
          <p:cNvSpPr txBox="1">
            <a:spLocks noGrp="1"/>
          </p:cNvSpPr>
          <p:nvPr>
            <p:ph type="body" idx="1"/>
          </p:nvPr>
        </p:nvSpPr>
        <p:spPr>
          <a:xfrm>
            <a:off x="576000" y="1679746"/>
            <a:ext cx="3886255" cy="3189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sz="2600" i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38"/>
          <p:cNvSpPr txBox="1">
            <a:spLocks noGrp="1"/>
          </p:cNvSpPr>
          <p:nvPr>
            <p:ph type="title"/>
          </p:nvPr>
        </p:nvSpPr>
        <p:spPr>
          <a:xfrm>
            <a:off x="576000" y="517525"/>
            <a:ext cx="38880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orbel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38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23" name="Google Shape;223;p38"/>
          <p:cNvSpPr txBox="1">
            <a:spLocks noGrp="1"/>
          </p:cNvSpPr>
          <p:nvPr>
            <p:ph type="dt" idx="10"/>
          </p:nvPr>
        </p:nvSpPr>
        <p:spPr>
          <a:xfrm>
            <a:off x="1410900" y="6356350"/>
            <a:ext cx="1176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38"/>
          <p:cNvSpPr txBox="1">
            <a:spLocks noGrp="1"/>
          </p:cNvSpPr>
          <p:nvPr>
            <p:ph type="ftr" idx="11"/>
          </p:nvPr>
        </p:nvSpPr>
        <p:spPr>
          <a:xfrm>
            <a:off x="2612500" y="6356350"/>
            <a:ext cx="555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5" name="Google Shape;225;p38"/>
          <p:cNvGrpSpPr/>
          <p:nvPr/>
        </p:nvGrpSpPr>
        <p:grpSpPr>
          <a:xfrm>
            <a:off x="731420" y="5675469"/>
            <a:ext cx="1490989" cy="393104"/>
            <a:chOff x="10278854" y="6216751"/>
            <a:chExt cx="1489243" cy="392644"/>
          </a:xfrm>
        </p:grpSpPr>
        <p:sp>
          <p:nvSpPr>
            <p:cNvPr id="226" name="Google Shape;226;p38"/>
            <p:cNvSpPr/>
            <p:nvPr/>
          </p:nvSpPr>
          <p:spPr>
            <a:xfrm>
              <a:off x="11466195" y="6216751"/>
              <a:ext cx="301902" cy="392018"/>
            </a:xfrm>
            <a:custGeom>
              <a:avLst/>
              <a:gdLst/>
              <a:ahLst/>
              <a:cxnLst/>
              <a:rect l="l" t="t" r="r" b="b"/>
              <a:pathLst>
                <a:path w="301902" h="392018" extrusionOk="0">
                  <a:moveTo>
                    <a:pt x="150227" y="0"/>
                  </a:moveTo>
                  <a:lnTo>
                    <a:pt x="126062" y="55318"/>
                  </a:lnTo>
                  <a:lnTo>
                    <a:pt x="126062" y="170419"/>
                  </a:lnTo>
                  <a:lnTo>
                    <a:pt x="96439" y="105409"/>
                  </a:lnTo>
                  <a:lnTo>
                    <a:pt x="69935" y="165955"/>
                  </a:lnTo>
                  <a:lnTo>
                    <a:pt x="101896" y="235756"/>
                  </a:lnTo>
                  <a:lnTo>
                    <a:pt x="52786" y="205265"/>
                  </a:lnTo>
                  <a:lnTo>
                    <a:pt x="33409" y="249476"/>
                  </a:lnTo>
                  <a:lnTo>
                    <a:pt x="80849" y="278878"/>
                  </a:lnTo>
                  <a:lnTo>
                    <a:pt x="20491" y="278878"/>
                  </a:lnTo>
                  <a:lnTo>
                    <a:pt x="0" y="325811"/>
                  </a:lnTo>
                  <a:lnTo>
                    <a:pt x="126062" y="325811"/>
                  </a:lnTo>
                  <a:lnTo>
                    <a:pt x="126062" y="392019"/>
                  </a:lnTo>
                  <a:lnTo>
                    <a:pt x="175729" y="392019"/>
                  </a:lnTo>
                  <a:lnTo>
                    <a:pt x="175729" y="325811"/>
                  </a:lnTo>
                  <a:lnTo>
                    <a:pt x="301902" y="325811"/>
                  </a:lnTo>
                  <a:lnTo>
                    <a:pt x="281300" y="278878"/>
                  </a:lnTo>
                  <a:lnTo>
                    <a:pt x="221054" y="278878"/>
                  </a:lnTo>
                  <a:lnTo>
                    <a:pt x="268494" y="249476"/>
                  </a:lnTo>
                  <a:lnTo>
                    <a:pt x="249117" y="205265"/>
                  </a:lnTo>
                  <a:lnTo>
                    <a:pt x="199895" y="235756"/>
                  </a:lnTo>
                  <a:lnTo>
                    <a:pt x="231967" y="165955"/>
                  </a:lnTo>
                  <a:lnTo>
                    <a:pt x="205463" y="105409"/>
                  </a:lnTo>
                  <a:lnTo>
                    <a:pt x="175729" y="170419"/>
                  </a:lnTo>
                  <a:lnTo>
                    <a:pt x="175729" y="55318"/>
                  </a:lnTo>
                  <a:lnTo>
                    <a:pt x="1516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7" name="Google Shape;227;p38"/>
            <p:cNvGrpSpPr/>
            <p:nvPr/>
          </p:nvGrpSpPr>
          <p:grpSpPr>
            <a:xfrm>
              <a:off x="10278854" y="6317762"/>
              <a:ext cx="1072638" cy="291633"/>
              <a:chOff x="10278854" y="6317762"/>
              <a:chExt cx="1072638" cy="291633"/>
            </a:xfrm>
          </p:grpSpPr>
          <p:sp>
            <p:nvSpPr>
              <p:cNvPr id="228" name="Google Shape;228;p38"/>
              <p:cNvSpPr/>
              <p:nvPr/>
            </p:nvSpPr>
            <p:spPr>
              <a:xfrm>
                <a:off x="11056272" y="6317762"/>
                <a:ext cx="295220" cy="291633"/>
              </a:xfrm>
              <a:custGeom>
                <a:avLst/>
                <a:gdLst/>
                <a:ahLst/>
                <a:cxnLst/>
                <a:rect l="l" t="t" r="r" b="b"/>
                <a:pathLst>
                  <a:path w="295220" h="291633" extrusionOk="0">
                    <a:moveTo>
                      <a:pt x="295221" y="145634"/>
                    </a:moveTo>
                    <a:cubicBezTo>
                      <a:pt x="295221" y="138120"/>
                      <a:pt x="294775" y="130607"/>
                      <a:pt x="293884" y="123093"/>
                    </a:cubicBezTo>
                    <a:cubicBezTo>
                      <a:pt x="293439" y="119500"/>
                      <a:pt x="292882" y="115906"/>
                      <a:pt x="292214" y="112312"/>
                    </a:cubicBezTo>
                    <a:cubicBezTo>
                      <a:pt x="291546" y="108828"/>
                      <a:pt x="290766" y="105343"/>
                      <a:pt x="289764" y="101859"/>
                    </a:cubicBezTo>
                    <a:cubicBezTo>
                      <a:pt x="287871" y="95107"/>
                      <a:pt x="285643" y="88465"/>
                      <a:pt x="282748" y="82149"/>
                    </a:cubicBezTo>
                    <a:cubicBezTo>
                      <a:pt x="280855" y="77684"/>
                      <a:pt x="278628" y="73328"/>
                      <a:pt x="276178" y="69190"/>
                    </a:cubicBezTo>
                    <a:cubicBezTo>
                      <a:pt x="274396" y="66250"/>
                      <a:pt x="272614" y="63310"/>
                      <a:pt x="270610" y="60479"/>
                    </a:cubicBezTo>
                    <a:cubicBezTo>
                      <a:pt x="268605" y="57648"/>
                      <a:pt x="266601" y="54816"/>
                      <a:pt x="264373" y="52094"/>
                    </a:cubicBezTo>
                    <a:cubicBezTo>
                      <a:pt x="261589" y="48609"/>
                      <a:pt x="258471" y="45234"/>
                      <a:pt x="255353" y="42076"/>
                    </a:cubicBezTo>
                    <a:cubicBezTo>
                      <a:pt x="255019" y="41749"/>
                      <a:pt x="254573" y="41314"/>
                      <a:pt x="254239" y="40987"/>
                    </a:cubicBezTo>
                    <a:cubicBezTo>
                      <a:pt x="253905" y="40660"/>
                      <a:pt x="253571" y="40334"/>
                      <a:pt x="253237" y="40116"/>
                    </a:cubicBezTo>
                    <a:cubicBezTo>
                      <a:pt x="253014" y="39898"/>
                      <a:pt x="252903" y="39789"/>
                      <a:pt x="252680" y="39571"/>
                    </a:cubicBezTo>
                    <a:cubicBezTo>
                      <a:pt x="252569" y="39462"/>
                      <a:pt x="252346" y="39245"/>
                      <a:pt x="252235" y="39027"/>
                    </a:cubicBezTo>
                    <a:cubicBezTo>
                      <a:pt x="251567" y="38482"/>
                      <a:pt x="250898" y="37829"/>
                      <a:pt x="250230" y="37284"/>
                    </a:cubicBezTo>
                    <a:cubicBezTo>
                      <a:pt x="249228" y="36413"/>
                      <a:pt x="248226" y="35433"/>
                      <a:pt x="247112" y="34562"/>
                    </a:cubicBezTo>
                    <a:cubicBezTo>
                      <a:pt x="246110" y="33691"/>
                      <a:pt x="245108" y="32820"/>
                      <a:pt x="243994" y="31949"/>
                    </a:cubicBezTo>
                    <a:cubicBezTo>
                      <a:pt x="242658" y="30860"/>
                      <a:pt x="241321" y="29771"/>
                      <a:pt x="239874" y="28682"/>
                    </a:cubicBezTo>
                    <a:cubicBezTo>
                      <a:pt x="238537" y="27593"/>
                      <a:pt x="237090" y="26613"/>
                      <a:pt x="235642" y="25633"/>
                    </a:cubicBezTo>
                    <a:cubicBezTo>
                      <a:pt x="234194" y="24653"/>
                      <a:pt x="232858" y="23673"/>
                      <a:pt x="231299" y="22802"/>
                    </a:cubicBezTo>
                    <a:cubicBezTo>
                      <a:pt x="229851" y="21822"/>
                      <a:pt x="228292" y="20950"/>
                      <a:pt x="226844" y="20079"/>
                    </a:cubicBezTo>
                    <a:cubicBezTo>
                      <a:pt x="224394" y="18664"/>
                      <a:pt x="221944" y="17357"/>
                      <a:pt x="219494" y="16050"/>
                    </a:cubicBezTo>
                    <a:cubicBezTo>
                      <a:pt x="216599" y="14526"/>
                      <a:pt x="213592" y="13219"/>
                      <a:pt x="210697" y="11912"/>
                    </a:cubicBezTo>
                    <a:cubicBezTo>
                      <a:pt x="207467" y="10497"/>
                      <a:pt x="204238" y="9299"/>
                      <a:pt x="200786" y="8210"/>
                    </a:cubicBezTo>
                    <a:cubicBezTo>
                      <a:pt x="194104" y="5923"/>
                      <a:pt x="187199" y="4181"/>
                      <a:pt x="180072" y="2874"/>
                    </a:cubicBezTo>
                    <a:cubicBezTo>
                      <a:pt x="172834" y="1458"/>
                      <a:pt x="165372" y="696"/>
                      <a:pt x="158023" y="261"/>
                    </a:cubicBezTo>
                    <a:cubicBezTo>
                      <a:pt x="154236" y="43"/>
                      <a:pt x="150339" y="-66"/>
                      <a:pt x="146552" y="43"/>
                    </a:cubicBezTo>
                    <a:cubicBezTo>
                      <a:pt x="142655" y="43"/>
                      <a:pt x="138868" y="152"/>
                      <a:pt x="134971" y="478"/>
                    </a:cubicBezTo>
                    <a:cubicBezTo>
                      <a:pt x="127509" y="914"/>
                      <a:pt x="120160" y="1894"/>
                      <a:pt x="112921" y="3310"/>
                    </a:cubicBezTo>
                    <a:cubicBezTo>
                      <a:pt x="105905" y="4725"/>
                      <a:pt x="99001" y="6576"/>
                      <a:pt x="92208" y="8972"/>
                    </a:cubicBezTo>
                    <a:cubicBezTo>
                      <a:pt x="88867" y="10061"/>
                      <a:pt x="85637" y="11368"/>
                      <a:pt x="82408" y="12783"/>
                    </a:cubicBezTo>
                    <a:cubicBezTo>
                      <a:pt x="79290" y="14199"/>
                      <a:pt x="76060" y="15723"/>
                      <a:pt x="73053" y="17357"/>
                    </a:cubicBezTo>
                    <a:cubicBezTo>
                      <a:pt x="69935" y="18990"/>
                      <a:pt x="66929" y="20733"/>
                      <a:pt x="64033" y="22584"/>
                    </a:cubicBezTo>
                    <a:cubicBezTo>
                      <a:pt x="61138" y="24435"/>
                      <a:pt x="58242" y="26395"/>
                      <a:pt x="55458" y="28573"/>
                    </a:cubicBezTo>
                    <a:cubicBezTo>
                      <a:pt x="49890" y="32820"/>
                      <a:pt x="44545" y="37393"/>
                      <a:pt x="39645" y="42403"/>
                    </a:cubicBezTo>
                    <a:cubicBezTo>
                      <a:pt x="37195" y="44907"/>
                      <a:pt x="34856" y="47412"/>
                      <a:pt x="32629" y="50025"/>
                    </a:cubicBezTo>
                    <a:cubicBezTo>
                      <a:pt x="30402" y="52639"/>
                      <a:pt x="28286" y="55361"/>
                      <a:pt x="26170" y="58192"/>
                    </a:cubicBezTo>
                    <a:cubicBezTo>
                      <a:pt x="25168" y="59608"/>
                      <a:pt x="24166" y="61023"/>
                      <a:pt x="23275" y="62439"/>
                    </a:cubicBezTo>
                    <a:cubicBezTo>
                      <a:pt x="22384" y="63855"/>
                      <a:pt x="21381" y="65379"/>
                      <a:pt x="20491" y="66795"/>
                    </a:cubicBezTo>
                    <a:cubicBezTo>
                      <a:pt x="18709" y="69735"/>
                      <a:pt x="17038" y="72675"/>
                      <a:pt x="15479" y="75724"/>
                    </a:cubicBezTo>
                    <a:cubicBezTo>
                      <a:pt x="12361" y="81931"/>
                      <a:pt x="9689" y="88356"/>
                      <a:pt x="7573" y="94889"/>
                    </a:cubicBezTo>
                    <a:cubicBezTo>
                      <a:pt x="7016" y="96523"/>
                      <a:pt x="6459" y="98265"/>
                      <a:pt x="6014" y="99899"/>
                    </a:cubicBezTo>
                    <a:cubicBezTo>
                      <a:pt x="5568" y="101641"/>
                      <a:pt x="5123" y="103274"/>
                      <a:pt x="4677" y="105017"/>
                    </a:cubicBezTo>
                    <a:cubicBezTo>
                      <a:pt x="3786" y="108501"/>
                      <a:pt x="3118" y="111986"/>
                      <a:pt x="2450" y="115470"/>
                    </a:cubicBezTo>
                    <a:cubicBezTo>
                      <a:pt x="1782" y="119173"/>
                      <a:pt x="1336" y="122766"/>
                      <a:pt x="891" y="126469"/>
                    </a:cubicBezTo>
                    <a:cubicBezTo>
                      <a:pt x="557" y="130171"/>
                      <a:pt x="223" y="133874"/>
                      <a:pt x="111" y="137576"/>
                    </a:cubicBezTo>
                    <a:cubicBezTo>
                      <a:pt x="0" y="139536"/>
                      <a:pt x="0" y="141387"/>
                      <a:pt x="0" y="143238"/>
                    </a:cubicBezTo>
                    <a:cubicBezTo>
                      <a:pt x="0" y="145198"/>
                      <a:pt x="0" y="147050"/>
                      <a:pt x="0" y="149010"/>
                    </a:cubicBezTo>
                    <a:cubicBezTo>
                      <a:pt x="0" y="150861"/>
                      <a:pt x="111" y="152821"/>
                      <a:pt x="223" y="154672"/>
                    </a:cubicBezTo>
                    <a:cubicBezTo>
                      <a:pt x="334" y="156632"/>
                      <a:pt x="445" y="158484"/>
                      <a:pt x="557" y="160335"/>
                    </a:cubicBezTo>
                    <a:cubicBezTo>
                      <a:pt x="1114" y="167631"/>
                      <a:pt x="2116" y="174818"/>
                      <a:pt x="3675" y="182005"/>
                    </a:cubicBezTo>
                    <a:cubicBezTo>
                      <a:pt x="4454" y="185489"/>
                      <a:pt x="5345" y="188974"/>
                      <a:pt x="6348" y="192350"/>
                    </a:cubicBezTo>
                    <a:cubicBezTo>
                      <a:pt x="7350" y="195725"/>
                      <a:pt x="8464" y="198992"/>
                      <a:pt x="9689" y="202259"/>
                    </a:cubicBezTo>
                    <a:cubicBezTo>
                      <a:pt x="12138" y="208684"/>
                      <a:pt x="15034" y="215000"/>
                      <a:pt x="18486" y="220989"/>
                    </a:cubicBezTo>
                    <a:cubicBezTo>
                      <a:pt x="20156" y="224038"/>
                      <a:pt x="22050" y="226978"/>
                      <a:pt x="23943" y="229809"/>
                    </a:cubicBezTo>
                    <a:cubicBezTo>
                      <a:pt x="25836" y="232640"/>
                      <a:pt x="27952" y="235472"/>
                      <a:pt x="30068" y="238194"/>
                    </a:cubicBezTo>
                    <a:cubicBezTo>
                      <a:pt x="32295" y="240916"/>
                      <a:pt x="34522" y="243639"/>
                      <a:pt x="36861" y="246143"/>
                    </a:cubicBezTo>
                    <a:cubicBezTo>
                      <a:pt x="39199" y="248757"/>
                      <a:pt x="41761" y="251261"/>
                      <a:pt x="44322" y="253657"/>
                    </a:cubicBezTo>
                    <a:cubicBezTo>
                      <a:pt x="46883" y="256053"/>
                      <a:pt x="49556" y="258339"/>
                      <a:pt x="52229" y="260517"/>
                    </a:cubicBezTo>
                    <a:cubicBezTo>
                      <a:pt x="54901" y="262695"/>
                      <a:pt x="57685" y="264764"/>
                      <a:pt x="60581" y="266724"/>
                    </a:cubicBezTo>
                    <a:cubicBezTo>
                      <a:pt x="63476" y="268684"/>
                      <a:pt x="66372" y="270536"/>
                      <a:pt x="69379" y="272278"/>
                    </a:cubicBezTo>
                    <a:cubicBezTo>
                      <a:pt x="72385" y="274020"/>
                      <a:pt x="75503" y="275654"/>
                      <a:pt x="78510" y="277069"/>
                    </a:cubicBezTo>
                    <a:cubicBezTo>
                      <a:pt x="84746" y="280118"/>
                      <a:pt x="91317" y="282623"/>
                      <a:pt x="97999" y="284692"/>
                    </a:cubicBezTo>
                    <a:cubicBezTo>
                      <a:pt x="101451" y="285672"/>
                      <a:pt x="104903" y="286652"/>
                      <a:pt x="108355" y="287414"/>
                    </a:cubicBezTo>
                    <a:cubicBezTo>
                      <a:pt x="111807" y="288176"/>
                      <a:pt x="115482" y="288939"/>
                      <a:pt x="119046" y="289483"/>
                    </a:cubicBezTo>
                    <a:cubicBezTo>
                      <a:pt x="126507" y="290681"/>
                      <a:pt x="133968" y="291334"/>
                      <a:pt x="141541" y="291552"/>
                    </a:cubicBezTo>
                    <a:cubicBezTo>
                      <a:pt x="145327" y="291661"/>
                      <a:pt x="149225" y="291661"/>
                      <a:pt x="153011" y="291552"/>
                    </a:cubicBezTo>
                    <a:cubicBezTo>
                      <a:pt x="156909" y="291443"/>
                      <a:pt x="160695" y="291225"/>
                      <a:pt x="164482" y="290899"/>
                    </a:cubicBezTo>
                    <a:cubicBezTo>
                      <a:pt x="171831" y="290245"/>
                      <a:pt x="179070" y="289156"/>
                      <a:pt x="186197" y="287523"/>
                    </a:cubicBezTo>
                    <a:cubicBezTo>
                      <a:pt x="189649" y="286761"/>
                      <a:pt x="193102" y="285781"/>
                      <a:pt x="196554" y="284801"/>
                    </a:cubicBezTo>
                    <a:cubicBezTo>
                      <a:pt x="199895" y="283712"/>
                      <a:pt x="203236" y="282623"/>
                      <a:pt x="206576" y="281316"/>
                    </a:cubicBezTo>
                    <a:cubicBezTo>
                      <a:pt x="213035" y="278812"/>
                      <a:pt x="219383" y="275762"/>
                      <a:pt x="225397" y="272278"/>
                    </a:cubicBezTo>
                    <a:cubicBezTo>
                      <a:pt x="228403" y="270536"/>
                      <a:pt x="231410" y="268684"/>
                      <a:pt x="234194" y="266724"/>
                    </a:cubicBezTo>
                    <a:cubicBezTo>
                      <a:pt x="237201" y="264546"/>
                      <a:pt x="239985" y="262477"/>
                      <a:pt x="242658" y="260300"/>
                    </a:cubicBezTo>
                    <a:cubicBezTo>
                      <a:pt x="245108" y="258339"/>
                      <a:pt x="247446" y="256379"/>
                      <a:pt x="249673" y="254310"/>
                    </a:cubicBezTo>
                    <a:cubicBezTo>
                      <a:pt x="250564" y="253439"/>
                      <a:pt x="251455" y="252677"/>
                      <a:pt x="252346" y="251806"/>
                    </a:cubicBezTo>
                    <a:cubicBezTo>
                      <a:pt x="253014" y="251261"/>
                      <a:pt x="253571" y="250608"/>
                      <a:pt x="254239" y="249955"/>
                    </a:cubicBezTo>
                    <a:cubicBezTo>
                      <a:pt x="254907" y="249301"/>
                      <a:pt x="255464" y="248757"/>
                      <a:pt x="256132" y="248103"/>
                    </a:cubicBezTo>
                    <a:cubicBezTo>
                      <a:pt x="257246" y="246906"/>
                      <a:pt x="258471" y="245708"/>
                      <a:pt x="259585" y="244510"/>
                    </a:cubicBezTo>
                    <a:cubicBezTo>
                      <a:pt x="262926" y="240916"/>
                      <a:pt x="266044" y="236996"/>
                      <a:pt x="268939" y="233076"/>
                    </a:cubicBezTo>
                    <a:cubicBezTo>
                      <a:pt x="270944" y="230245"/>
                      <a:pt x="272837" y="227414"/>
                      <a:pt x="274730" y="224473"/>
                    </a:cubicBezTo>
                    <a:cubicBezTo>
                      <a:pt x="276512" y="221533"/>
                      <a:pt x="278182" y="218484"/>
                      <a:pt x="279741" y="215435"/>
                    </a:cubicBezTo>
                    <a:cubicBezTo>
                      <a:pt x="281300" y="212386"/>
                      <a:pt x="282748" y="209228"/>
                      <a:pt x="284084" y="206070"/>
                    </a:cubicBezTo>
                    <a:cubicBezTo>
                      <a:pt x="285421" y="202803"/>
                      <a:pt x="286646" y="199646"/>
                      <a:pt x="287648" y="196270"/>
                    </a:cubicBezTo>
                    <a:cubicBezTo>
                      <a:pt x="289207" y="191478"/>
                      <a:pt x="290543" y="186687"/>
                      <a:pt x="291546" y="181896"/>
                    </a:cubicBezTo>
                    <a:cubicBezTo>
                      <a:pt x="292548" y="177431"/>
                      <a:pt x="293327" y="172858"/>
                      <a:pt x="293884" y="168284"/>
                    </a:cubicBezTo>
                    <a:cubicBezTo>
                      <a:pt x="294330" y="164582"/>
                      <a:pt x="294664" y="160879"/>
                      <a:pt x="294886" y="157177"/>
                    </a:cubicBezTo>
                    <a:cubicBezTo>
                      <a:pt x="295109" y="153257"/>
                      <a:pt x="295221" y="149445"/>
                      <a:pt x="295221" y="145634"/>
                    </a:cubicBezTo>
                    <a:moveTo>
                      <a:pt x="262591" y="160661"/>
                    </a:moveTo>
                    <a:cubicBezTo>
                      <a:pt x="262257" y="164582"/>
                      <a:pt x="261701" y="168611"/>
                      <a:pt x="260921" y="172422"/>
                    </a:cubicBezTo>
                    <a:cubicBezTo>
                      <a:pt x="260030" y="176887"/>
                      <a:pt x="258917" y="181351"/>
                      <a:pt x="257469" y="185816"/>
                    </a:cubicBezTo>
                    <a:cubicBezTo>
                      <a:pt x="256801" y="187994"/>
                      <a:pt x="256021" y="190063"/>
                      <a:pt x="255130" y="192241"/>
                    </a:cubicBezTo>
                    <a:cubicBezTo>
                      <a:pt x="253682" y="195943"/>
                      <a:pt x="252012" y="199537"/>
                      <a:pt x="250119" y="203130"/>
                    </a:cubicBezTo>
                    <a:cubicBezTo>
                      <a:pt x="248337" y="206506"/>
                      <a:pt x="246333" y="209664"/>
                      <a:pt x="244217" y="212822"/>
                    </a:cubicBezTo>
                    <a:cubicBezTo>
                      <a:pt x="242992" y="214673"/>
                      <a:pt x="241655" y="216415"/>
                      <a:pt x="240319" y="218158"/>
                    </a:cubicBezTo>
                    <a:cubicBezTo>
                      <a:pt x="239540" y="219138"/>
                      <a:pt x="238649" y="220227"/>
                      <a:pt x="237869" y="221207"/>
                    </a:cubicBezTo>
                    <a:cubicBezTo>
                      <a:pt x="236644" y="222622"/>
                      <a:pt x="235419" y="224038"/>
                      <a:pt x="234194" y="225236"/>
                    </a:cubicBezTo>
                    <a:cubicBezTo>
                      <a:pt x="233637" y="225780"/>
                      <a:pt x="233081" y="226433"/>
                      <a:pt x="232524" y="226978"/>
                    </a:cubicBezTo>
                    <a:cubicBezTo>
                      <a:pt x="232190" y="227414"/>
                      <a:pt x="231744" y="227740"/>
                      <a:pt x="231410" y="228176"/>
                    </a:cubicBezTo>
                    <a:cubicBezTo>
                      <a:pt x="230965" y="228611"/>
                      <a:pt x="230631" y="228938"/>
                      <a:pt x="230185" y="229374"/>
                    </a:cubicBezTo>
                    <a:cubicBezTo>
                      <a:pt x="229740" y="229809"/>
                      <a:pt x="229183" y="230245"/>
                      <a:pt x="228626" y="230789"/>
                    </a:cubicBezTo>
                    <a:cubicBezTo>
                      <a:pt x="227512" y="231878"/>
                      <a:pt x="226287" y="232858"/>
                      <a:pt x="225174" y="233838"/>
                    </a:cubicBezTo>
                    <a:cubicBezTo>
                      <a:pt x="223503" y="235254"/>
                      <a:pt x="221722" y="236669"/>
                      <a:pt x="219940" y="237976"/>
                    </a:cubicBezTo>
                    <a:cubicBezTo>
                      <a:pt x="218158" y="239283"/>
                      <a:pt x="216376" y="240590"/>
                      <a:pt x="214483" y="241788"/>
                    </a:cubicBezTo>
                    <a:cubicBezTo>
                      <a:pt x="211031" y="243965"/>
                      <a:pt x="207356" y="246034"/>
                      <a:pt x="203681" y="247886"/>
                    </a:cubicBezTo>
                    <a:cubicBezTo>
                      <a:pt x="199672" y="249846"/>
                      <a:pt x="195552" y="251588"/>
                      <a:pt x="191320" y="253004"/>
                    </a:cubicBezTo>
                    <a:cubicBezTo>
                      <a:pt x="186977" y="254528"/>
                      <a:pt x="182634" y="255726"/>
                      <a:pt x="178068" y="256706"/>
                    </a:cubicBezTo>
                    <a:cubicBezTo>
                      <a:pt x="173391" y="257686"/>
                      <a:pt x="168713" y="258448"/>
                      <a:pt x="163925" y="258993"/>
                    </a:cubicBezTo>
                    <a:cubicBezTo>
                      <a:pt x="158914" y="259537"/>
                      <a:pt x="153902" y="259864"/>
                      <a:pt x="148891" y="259864"/>
                    </a:cubicBezTo>
                    <a:cubicBezTo>
                      <a:pt x="143880" y="259864"/>
                      <a:pt x="138757" y="259755"/>
                      <a:pt x="133746" y="259319"/>
                    </a:cubicBezTo>
                    <a:cubicBezTo>
                      <a:pt x="128957" y="258884"/>
                      <a:pt x="124280" y="258231"/>
                      <a:pt x="119491" y="257250"/>
                    </a:cubicBezTo>
                    <a:cubicBezTo>
                      <a:pt x="115037" y="256379"/>
                      <a:pt x="110582" y="255182"/>
                      <a:pt x="106239" y="253766"/>
                    </a:cubicBezTo>
                    <a:cubicBezTo>
                      <a:pt x="102008" y="252350"/>
                      <a:pt x="97887" y="250717"/>
                      <a:pt x="93767" y="248866"/>
                    </a:cubicBezTo>
                    <a:cubicBezTo>
                      <a:pt x="89869" y="246906"/>
                      <a:pt x="85971" y="244837"/>
                      <a:pt x="82185" y="242441"/>
                    </a:cubicBezTo>
                    <a:cubicBezTo>
                      <a:pt x="78399" y="240045"/>
                      <a:pt x="74835" y="237432"/>
                      <a:pt x="71383" y="234601"/>
                    </a:cubicBezTo>
                    <a:cubicBezTo>
                      <a:pt x="67931" y="231660"/>
                      <a:pt x="64590" y="228611"/>
                      <a:pt x="61472" y="225345"/>
                    </a:cubicBezTo>
                    <a:cubicBezTo>
                      <a:pt x="59913" y="223711"/>
                      <a:pt x="58465" y="222078"/>
                      <a:pt x="57017" y="220444"/>
                    </a:cubicBezTo>
                    <a:cubicBezTo>
                      <a:pt x="55570" y="218811"/>
                      <a:pt x="54233" y="217069"/>
                      <a:pt x="52897" y="215217"/>
                    </a:cubicBezTo>
                    <a:cubicBezTo>
                      <a:pt x="50336" y="211733"/>
                      <a:pt x="47886" y="208030"/>
                      <a:pt x="45770" y="204219"/>
                    </a:cubicBezTo>
                    <a:cubicBezTo>
                      <a:pt x="43654" y="200408"/>
                      <a:pt x="41761" y="196488"/>
                      <a:pt x="40090" y="192459"/>
                    </a:cubicBezTo>
                    <a:cubicBezTo>
                      <a:pt x="38420" y="188321"/>
                      <a:pt x="37084" y="184074"/>
                      <a:pt x="35859" y="179827"/>
                    </a:cubicBezTo>
                    <a:cubicBezTo>
                      <a:pt x="34634" y="175362"/>
                      <a:pt x="33743" y="170789"/>
                      <a:pt x="33075" y="166215"/>
                    </a:cubicBezTo>
                    <a:cubicBezTo>
                      <a:pt x="32406" y="161424"/>
                      <a:pt x="31961" y="156523"/>
                      <a:pt x="31738" y="151732"/>
                    </a:cubicBezTo>
                    <a:cubicBezTo>
                      <a:pt x="31627" y="149228"/>
                      <a:pt x="31627" y="146723"/>
                      <a:pt x="31627" y="144218"/>
                    </a:cubicBezTo>
                    <a:cubicBezTo>
                      <a:pt x="31627" y="141714"/>
                      <a:pt x="31738" y="139209"/>
                      <a:pt x="31850" y="136705"/>
                    </a:cubicBezTo>
                    <a:cubicBezTo>
                      <a:pt x="32184" y="131913"/>
                      <a:pt x="32629" y="127122"/>
                      <a:pt x="33520" y="122331"/>
                    </a:cubicBezTo>
                    <a:cubicBezTo>
                      <a:pt x="34299" y="117866"/>
                      <a:pt x="35302" y="113401"/>
                      <a:pt x="36638" y="108937"/>
                    </a:cubicBezTo>
                    <a:cubicBezTo>
                      <a:pt x="37863" y="104690"/>
                      <a:pt x="39422" y="100443"/>
                      <a:pt x="41204" y="96414"/>
                    </a:cubicBezTo>
                    <a:cubicBezTo>
                      <a:pt x="42986" y="92385"/>
                      <a:pt x="44990" y="88465"/>
                      <a:pt x="47217" y="84653"/>
                    </a:cubicBezTo>
                    <a:cubicBezTo>
                      <a:pt x="49445" y="80842"/>
                      <a:pt x="52006" y="77249"/>
                      <a:pt x="54679" y="73764"/>
                    </a:cubicBezTo>
                    <a:cubicBezTo>
                      <a:pt x="57463" y="70170"/>
                      <a:pt x="60470" y="66795"/>
                      <a:pt x="63699" y="63637"/>
                    </a:cubicBezTo>
                    <a:cubicBezTo>
                      <a:pt x="66817" y="60479"/>
                      <a:pt x="70269" y="57430"/>
                      <a:pt x="73833" y="54599"/>
                    </a:cubicBezTo>
                    <a:cubicBezTo>
                      <a:pt x="77285" y="51876"/>
                      <a:pt x="80960" y="49372"/>
                      <a:pt x="84746" y="47085"/>
                    </a:cubicBezTo>
                    <a:cubicBezTo>
                      <a:pt x="88533" y="44798"/>
                      <a:pt x="92430" y="42729"/>
                      <a:pt x="96439" y="40987"/>
                    </a:cubicBezTo>
                    <a:cubicBezTo>
                      <a:pt x="100560" y="39136"/>
                      <a:pt x="104680" y="37611"/>
                      <a:pt x="108912" y="36304"/>
                    </a:cubicBezTo>
                    <a:cubicBezTo>
                      <a:pt x="113366" y="34998"/>
                      <a:pt x="117821" y="33909"/>
                      <a:pt x="122275" y="33038"/>
                    </a:cubicBezTo>
                    <a:cubicBezTo>
                      <a:pt x="127064" y="32166"/>
                      <a:pt x="131853" y="31622"/>
                      <a:pt x="136641" y="31295"/>
                    </a:cubicBezTo>
                    <a:cubicBezTo>
                      <a:pt x="139091" y="31186"/>
                      <a:pt x="141652" y="31078"/>
                      <a:pt x="144214" y="30969"/>
                    </a:cubicBezTo>
                    <a:cubicBezTo>
                      <a:pt x="146775" y="30969"/>
                      <a:pt x="149336" y="30969"/>
                      <a:pt x="151786" y="30969"/>
                    </a:cubicBezTo>
                    <a:cubicBezTo>
                      <a:pt x="156798" y="31078"/>
                      <a:pt x="161698" y="31513"/>
                      <a:pt x="166597" y="32166"/>
                    </a:cubicBezTo>
                    <a:cubicBezTo>
                      <a:pt x="171275" y="32820"/>
                      <a:pt x="175952" y="33691"/>
                      <a:pt x="180518" y="34780"/>
                    </a:cubicBezTo>
                    <a:cubicBezTo>
                      <a:pt x="184972" y="35869"/>
                      <a:pt x="189315" y="37284"/>
                      <a:pt x="193547" y="38809"/>
                    </a:cubicBezTo>
                    <a:cubicBezTo>
                      <a:pt x="197667" y="40442"/>
                      <a:pt x="201788" y="42294"/>
                      <a:pt x="205686" y="44363"/>
                    </a:cubicBezTo>
                    <a:cubicBezTo>
                      <a:pt x="209583" y="46432"/>
                      <a:pt x="213370" y="48718"/>
                      <a:pt x="217044" y="51332"/>
                    </a:cubicBezTo>
                    <a:cubicBezTo>
                      <a:pt x="220719" y="53945"/>
                      <a:pt x="224172" y="56777"/>
                      <a:pt x="227512" y="59717"/>
                    </a:cubicBezTo>
                    <a:cubicBezTo>
                      <a:pt x="229183" y="61241"/>
                      <a:pt x="230853" y="62766"/>
                      <a:pt x="232412" y="64399"/>
                    </a:cubicBezTo>
                    <a:cubicBezTo>
                      <a:pt x="233971" y="66033"/>
                      <a:pt x="235531" y="67666"/>
                      <a:pt x="236978" y="69299"/>
                    </a:cubicBezTo>
                    <a:cubicBezTo>
                      <a:pt x="239874" y="72675"/>
                      <a:pt x="242546" y="76160"/>
                      <a:pt x="244885" y="79862"/>
                    </a:cubicBezTo>
                    <a:cubicBezTo>
                      <a:pt x="247335" y="83456"/>
                      <a:pt x="249562" y="87267"/>
                      <a:pt x="251455" y="91187"/>
                    </a:cubicBezTo>
                    <a:cubicBezTo>
                      <a:pt x="253348" y="95107"/>
                      <a:pt x="255130" y="99245"/>
                      <a:pt x="256578" y="103383"/>
                    </a:cubicBezTo>
                    <a:cubicBezTo>
                      <a:pt x="258026" y="107630"/>
                      <a:pt x="259251" y="112095"/>
                      <a:pt x="260253" y="116450"/>
                    </a:cubicBezTo>
                    <a:cubicBezTo>
                      <a:pt x="261255" y="121024"/>
                      <a:pt x="261923" y="125706"/>
                      <a:pt x="262369" y="130498"/>
                    </a:cubicBezTo>
                    <a:cubicBezTo>
                      <a:pt x="262926" y="135507"/>
                      <a:pt x="263148" y="140407"/>
                      <a:pt x="263148" y="145416"/>
                    </a:cubicBezTo>
                    <a:cubicBezTo>
                      <a:pt x="263371" y="150643"/>
                      <a:pt x="263148" y="155652"/>
                      <a:pt x="262591" y="16066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p38"/>
              <p:cNvSpPr/>
              <p:nvPr/>
            </p:nvSpPr>
            <p:spPr>
              <a:xfrm>
                <a:off x="10972862" y="6318240"/>
                <a:ext cx="32851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32851" h="290311" extrusionOk="0">
                    <a:moveTo>
                      <a:pt x="334" y="290312"/>
                    </a:moveTo>
                    <a:lnTo>
                      <a:pt x="32518" y="290312"/>
                    </a:lnTo>
                    <a:lnTo>
                      <a:pt x="32852" y="145156"/>
                    </a:lnTo>
                    <a:lnTo>
                      <a:pt x="32518" y="0"/>
                    </a:lnTo>
                    <a:lnTo>
                      <a:pt x="334" y="0"/>
                    </a:lnTo>
                    <a:lnTo>
                      <a:pt x="0" y="1451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38"/>
              <p:cNvSpPr/>
              <p:nvPr/>
            </p:nvSpPr>
            <p:spPr>
              <a:xfrm>
                <a:off x="10278854" y="6318240"/>
                <a:ext cx="202567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202567" h="290311" extrusionOk="0">
                    <a:moveTo>
                      <a:pt x="0" y="0"/>
                    </a:moveTo>
                    <a:lnTo>
                      <a:pt x="0" y="32233"/>
                    </a:lnTo>
                    <a:lnTo>
                      <a:pt x="85081" y="32233"/>
                    </a:lnTo>
                    <a:lnTo>
                      <a:pt x="84746" y="161163"/>
                    </a:lnTo>
                    <a:lnTo>
                      <a:pt x="85081" y="290312"/>
                    </a:lnTo>
                    <a:lnTo>
                      <a:pt x="117710" y="290312"/>
                    </a:lnTo>
                    <a:lnTo>
                      <a:pt x="117932" y="161163"/>
                    </a:lnTo>
                    <a:lnTo>
                      <a:pt x="117710" y="32233"/>
                    </a:lnTo>
                    <a:lnTo>
                      <a:pt x="202567" y="32233"/>
                    </a:lnTo>
                    <a:lnTo>
                      <a:pt x="20256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231;p38"/>
              <p:cNvSpPr/>
              <p:nvPr/>
            </p:nvSpPr>
            <p:spPr>
              <a:xfrm>
                <a:off x="10763359" y="6317810"/>
                <a:ext cx="159501" cy="291546"/>
              </a:xfrm>
              <a:custGeom>
                <a:avLst/>
                <a:gdLst/>
                <a:ahLst/>
                <a:cxnLst/>
                <a:rect l="l" t="t" r="r" b="b"/>
                <a:pathLst>
                  <a:path w="159501" h="291546" extrusionOk="0">
                    <a:moveTo>
                      <a:pt x="126872" y="76547"/>
                    </a:moveTo>
                    <a:cubicBezTo>
                      <a:pt x="126872" y="74043"/>
                      <a:pt x="126761" y="71647"/>
                      <a:pt x="126427" y="69251"/>
                    </a:cubicBezTo>
                    <a:cubicBezTo>
                      <a:pt x="126204" y="67618"/>
                      <a:pt x="125870" y="65985"/>
                      <a:pt x="125536" y="64460"/>
                    </a:cubicBezTo>
                    <a:cubicBezTo>
                      <a:pt x="125313" y="63371"/>
                      <a:pt x="124979" y="62282"/>
                      <a:pt x="124645" y="61302"/>
                    </a:cubicBezTo>
                    <a:cubicBezTo>
                      <a:pt x="124311" y="60322"/>
                      <a:pt x="123866" y="59342"/>
                      <a:pt x="123532" y="58362"/>
                    </a:cubicBezTo>
                    <a:cubicBezTo>
                      <a:pt x="122752" y="56402"/>
                      <a:pt x="121638" y="54551"/>
                      <a:pt x="120525" y="52917"/>
                    </a:cubicBezTo>
                    <a:cubicBezTo>
                      <a:pt x="119300" y="51175"/>
                      <a:pt x="117963" y="49433"/>
                      <a:pt x="116516" y="47908"/>
                    </a:cubicBezTo>
                    <a:cubicBezTo>
                      <a:pt x="115625" y="47037"/>
                      <a:pt x="114734" y="46166"/>
                      <a:pt x="113843" y="45404"/>
                    </a:cubicBezTo>
                    <a:cubicBezTo>
                      <a:pt x="113398" y="44968"/>
                      <a:pt x="112952" y="44641"/>
                      <a:pt x="112507" y="44315"/>
                    </a:cubicBezTo>
                    <a:cubicBezTo>
                      <a:pt x="112284" y="44097"/>
                      <a:pt x="112061" y="43988"/>
                      <a:pt x="111839" y="43770"/>
                    </a:cubicBezTo>
                    <a:cubicBezTo>
                      <a:pt x="111616" y="43661"/>
                      <a:pt x="111504" y="43443"/>
                      <a:pt x="111282" y="43226"/>
                    </a:cubicBezTo>
                    <a:cubicBezTo>
                      <a:pt x="110725" y="42790"/>
                      <a:pt x="110168" y="42354"/>
                      <a:pt x="109611" y="42028"/>
                    </a:cubicBezTo>
                    <a:cubicBezTo>
                      <a:pt x="108609" y="41266"/>
                      <a:pt x="107607" y="40612"/>
                      <a:pt x="106493" y="40068"/>
                    </a:cubicBezTo>
                    <a:cubicBezTo>
                      <a:pt x="106048" y="39850"/>
                      <a:pt x="105602" y="39523"/>
                      <a:pt x="105157" y="39305"/>
                    </a:cubicBezTo>
                    <a:cubicBezTo>
                      <a:pt x="103709" y="38543"/>
                      <a:pt x="102150" y="37781"/>
                      <a:pt x="100591" y="37128"/>
                    </a:cubicBezTo>
                    <a:cubicBezTo>
                      <a:pt x="99032" y="36474"/>
                      <a:pt x="97584" y="36039"/>
                      <a:pt x="95914" y="35494"/>
                    </a:cubicBezTo>
                    <a:cubicBezTo>
                      <a:pt x="94800" y="35167"/>
                      <a:pt x="93575" y="34841"/>
                      <a:pt x="92462" y="34623"/>
                    </a:cubicBezTo>
                    <a:cubicBezTo>
                      <a:pt x="91237" y="34405"/>
                      <a:pt x="90123" y="34079"/>
                      <a:pt x="88898" y="33861"/>
                    </a:cubicBezTo>
                    <a:cubicBezTo>
                      <a:pt x="87116" y="33534"/>
                      <a:pt x="85334" y="33316"/>
                      <a:pt x="83553" y="33098"/>
                    </a:cubicBezTo>
                    <a:cubicBezTo>
                      <a:pt x="82216" y="32990"/>
                      <a:pt x="80880" y="32881"/>
                      <a:pt x="79544" y="32881"/>
                    </a:cubicBezTo>
                    <a:cubicBezTo>
                      <a:pt x="78207" y="32881"/>
                      <a:pt x="76871" y="32772"/>
                      <a:pt x="75535" y="32772"/>
                    </a:cubicBezTo>
                    <a:lnTo>
                      <a:pt x="32215" y="32772"/>
                    </a:lnTo>
                    <a:lnTo>
                      <a:pt x="32215" y="121738"/>
                    </a:lnTo>
                    <a:lnTo>
                      <a:pt x="75423" y="121738"/>
                    </a:lnTo>
                    <a:cubicBezTo>
                      <a:pt x="79098" y="121738"/>
                      <a:pt x="82773" y="121520"/>
                      <a:pt x="86448" y="120976"/>
                    </a:cubicBezTo>
                    <a:cubicBezTo>
                      <a:pt x="89789" y="120432"/>
                      <a:pt x="93018" y="119778"/>
                      <a:pt x="96248" y="118689"/>
                    </a:cubicBezTo>
                    <a:cubicBezTo>
                      <a:pt x="99255" y="117709"/>
                      <a:pt x="102150" y="116511"/>
                      <a:pt x="104934" y="114987"/>
                    </a:cubicBezTo>
                    <a:cubicBezTo>
                      <a:pt x="107607" y="113571"/>
                      <a:pt x="110168" y="111829"/>
                      <a:pt x="112618" y="109869"/>
                    </a:cubicBezTo>
                    <a:cubicBezTo>
                      <a:pt x="113620" y="108998"/>
                      <a:pt x="114623" y="108127"/>
                      <a:pt x="115514" y="107146"/>
                    </a:cubicBezTo>
                    <a:cubicBezTo>
                      <a:pt x="116404" y="106275"/>
                      <a:pt x="117295" y="105295"/>
                      <a:pt x="118075" y="104206"/>
                    </a:cubicBezTo>
                    <a:cubicBezTo>
                      <a:pt x="118854" y="103226"/>
                      <a:pt x="119634" y="102246"/>
                      <a:pt x="120302" y="101157"/>
                    </a:cubicBezTo>
                    <a:cubicBezTo>
                      <a:pt x="120970" y="100068"/>
                      <a:pt x="121638" y="98979"/>
                      <a:pt x="122195" y="97782"/>
                    </a:cubicBezTo>
                    <a:cubicBezTo>
                      <a:pt x="123309" y="95386"/>
                      <a:pt x="124311" y="92990"/>
                      <a:pt x="124979" y="90377"/>
                    </a:cubicBezTo>
                    <a:cubicBezTo>
                      <a:pt x="125425" y="88852"/>
                      <a:pt x="125759" y="87219"/>
                      <a:pt x="125982" y="85694"/>
                    </a:cubicBezTo>
                    <a:cubicBezTo>
                      <a:pt x="126650" y="82536"/>
                      <a:pt x="126872" y="79487"/>
                      <a:pt x="126872" y="76547"/>
                    </a:cubicBezTo>
                    <a:moveTo>
                      <a:pt x="98809" y="151249"/>
                    </a:moveTo>
                    <a:cubicBezTo>
                      <a:pt x="79766" y="155822"/>
                      <a:pt x="61058" y="153862"/>
                      <a:pt x="42126" y="153862"/>
                    </a:cubicBezTo>
                    <a:cubicBezTo>
                      <a:pt x="39899" y="153862"/>
                      <a:pt x="32215" y="151902"/>
                      <a:pt x="32215" y="156040"/>
                    </a:cubicBezTo>
                    <a:lnTo>
                      <a:pt x="32215" y="168018"/>
                    </a:lnTo>
                    <a:lnTo>
                      <a:pt x="32215" y="191866"/>
                    </a:lnTo>
                    <a:lnTo>
                      <a:pt x="32215" y="243591"/>
                    </a:lnTo>
                    <a:lnTo>
                      <a:pt x="32215" y="269508"/>
                    </a:lnTo>
                    <a:lnTo>
                      <a:pt x="32215" y="282466"/>
                    </a:lnTo>
                    <a:lnTo>
                      <a:pt x="32215" y="289000"/>
                    </a:lnTo>
                    <a:cubicBezTo>
                      <a:pt x="32215" y="292049"/>
                      <a:pt x="29431" y="290851"/>
                      <a:pt x="27538" y="290851"/>
                    </a:cubicBezTo>
                    <a:lnTo>
                      <a:pt x="7604" y="290851"/>
                    </a:lnTo>
                    <a:cubicBezTo>
                      <a:pt x="4708" y="290851"/>
                      <a:pt x="31" y="293464"/>
                      <a:pt x="31" y="288564"/>
                    </a:cubicBezTo>
                    <a:lnTo>
                      <a:pt x="31" y="285079"/>
                    </a:lnTo>
                    <a:cubicBezTo>
                      <a:pt x="31" y="281595"/>
                      <a:pt x="31" y="278110"/>
                      <a:pt x="31" y="274626"/>
                    </a:cubicBezTo>
                    <a:cubicBezTo>
                      <a:pt x="31" y="254589"/>
                      <a:pt x="31" y="234553"/>
                      <a:pt x="31" y="214516"/>
                    </a:cubicBezTo>
                    <a:cubicBezTo>
                      <a:pt x="-80" y="145695"/>
                      <a:pt x="143" y="76874"/>
                      <a:pt x="143" y="7944"/>
                    </a:cubicBezTo>
                    <a:lnTo>
                      <a:pt x="143" y="1846"/>
                    </a:lnTo>
                    <a:cubicBezTo>
                      <a:pt x="143" y="-1312"/>
                      <a:pt x="3261" y="539"/>
                      <a:pt x="5042" y="539"/>
                    </a:cubicBezTo>
                    <a:lnTo>
                      <a:pt x="17404" y="539"/>
                    </a:lnTo>
                    <a:lnTo>
                      <a:pt x="42126" y="539"/>
                    </a:lnTo>
                    <a:cubicBezTo>
                      <a:pt x="60835" y="539"/>
                      <a:pt x="79321" y="-1312"/>
                      <a:pt x="98141" y="2826"/>
                    </a:cubicBezTo>
                    <a:cubicBezTo>
                      <a:pt x="136561" y="11320"/>
                      <a:pt x="159501" y="37672"/>
                      <a:pt x="159501" y="76656"/>
                    </a:cubicBezTo>
                    <a:cubicBezTo>
                      <a:pt x="159390" y="113789"/>
                      <a:pt x="135559" y="142428"/>
                      <a:pt x="98809" y="15124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" name="Google Shape;232;p38"/>
              <p:cNvSpPr/>
              <p:nvPr/>
            </p:nvSpPr>
            <p:spPr>
              <a:xfrm>
                <a:off x="10472624" y="6318240"/>
                <a:ext cx="245775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245775" h="290311" extrusionOk="0">
                    <a:moveTo>
                      <a:pt x="172054" y="204176"/>
                    </a:moveTo>
                    <a:lnTo>
                      <a:pt x="122610" y="77750"/>
                    </a:lnTo>
                    <a:lnTo>
                      <a:pt x="73165" y="204176"/>
                    </a:lnTo>
                    <a:lnTo>
                      <a:pt x="172054" y="204176"/>
                    </a:lnTo>
                    <a:close/>
                    <a:moveTo>
                      <a:pt x="206131" y="290312"/>
                    </a:moveTo>
                    <a:lnTo>
                      <a:pt x="183190" y="231618"/>
                    </a:lnTo>
                    <a:lnTo>
                      <a:pt x="62474" y="231618"/>
                    </a:lnTo>
                    <a:lnTo>
                      <a:pt x="39534" y="290312"/>
                    </a:lnTo>
                    <a:lnTo>
                      <a:pt x="0" y="290312"/>
                    </a:lnTo>
                    <a:lnTo>
                      <a:pt x="122721" y="0"/>
                    </a:lnTo>
                    <a:lnTo>
                      <a:pt x="245776" y="290312"/>
                    </a:lnTo>
                    <a:lnTo>
                      <a:pt x="206131" y="2903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san ylätunniste 3">
  <p:cSld name="Osan ylätunniste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9"/>
          <p:cNvSpPr txBox="1">
            <a:spLocks noGrp="1"/>
          </p:cNvSpPr>
          <p:nvPr>
            <p:ph type="body" idx="1"/>
          </p:nvPr>
        </p:nvSpPr>
        <p:spPr>
          <a:xfrm>
            <a:off x="576000" y="1679746"/>
            <a:ext cx="3886255" cy="3189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sz="2600" i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39"/>
          <p:cNvSpPr txBox="1">
            <a:spLocks noGrp="1"/>
          </p:cNvSpPr>
          <p:nvPr>
            <p:ph type="title"/>
          </p:nvPr>
        </p:nvSpPr>
        <p:spPr>
          <a:xfrm>
            <a:off x="576000" y="517525"/>
            <a:ext cx="38880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orbel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39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37" name="Google Shape;237;p39"/>
          <p:cNvSpPr txBox="1">
            <a:spLocks noGrp="1"/>
          </p:cNvSpPr>
          <p:nvPr>
            <p:ph type="dt" idx="10"/>
          </p:nvPr>
        </p:nvSpPr>
        <p:spPr>
          <a:xfrm>
            <a:off x="1410900" y="6356350"/>
            <a:ext cx="1176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9"/>
          <p:cNvSpPr txBox="1">
            <a:spLocks noGrp="1"/>
          </p:cNvSpPr>
          <p:nvPr>
            <p:ph type="ftr" idx="11"/>
          </p:nvPr>
        </p:nvSpPr>
        <p:spPr>
          <a:xfrm>
            <a:off x="2612500" y="6356350"/>
            <a:ext cx="555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9" name="Google Shape;239;p39"/>
          <p:cNvGrpSpPr/>
          <p:nvPr/>
        </p:nvGrpSpPr>
        <p:grpSpPr>
          <a:xfrm>
            <a:off x="731420" y="5675469"/>
            <a:ext cx="1490989" cy="393104"/>
            <a:chOff x="10278854" y="6216751"/>
            <a:chExt cx="1489243" cy="392644"/>
          </a:xfrm>
        </p:grpSpPr>
        <p:sp>
          <p:nvSpPr>
            <p:cNvPr id="240" name="Google Shape;240;p39"/>
            <p:cNvSpPr/>
            <p:nvPr/>
          </p:nvSpPr>
          <p:spPr>
            <a:xfrm>
              <a:off x="11466195" y="6216751"/>
              <a:ext cx="301902" cy="392018"/>
            </a:xfrm>
            <a:custGeom>
              <a:avLst/>
              <a:gdLst/>
              <a:ahLst/>
              <a:cxnLst/>
              <a:rect l="l" t="t" r="r" b="b"/>
              <a:pathLst>
                <a:path w="301902" h="392018" extrusionOk="0">
                  <a:moveTo>
                    <a:pt x="150227" y="0"/>
                  </a:moveTo>
                  <a:lnTo>
                    <a:pt x="126062" y="55318"/>
                  </a:lnTo>
                  <a:lnTo>
                    <a:pt x="126062" y="170419"/>
                  </a:lnTo>
                  <a:lnTo>
                    <a:pt x="96439" y="105409"/>
                  </a:lnTo>
                  <a:lnTo>
                    <a:pt x="69935" y="165955"/>
                  </a:lnTo>
                  <a:lnTo>
                    <a:pt x="101896" y="235756"/>
                  </a:lnTo>
                  <a:lnTo>
                    <a:pt x="52786" y="205265"/>
                  </a:lnTo>
                  <a:lnTo>
                    <a:pt x="33409" y="249476"/>
                  </a:lnTo>
                  <a:lnTo>
                    <a:pt x="80849" y="278878"/>
                  </a:lnTo>
                  <a:lnTo>
                    <a:pt x="20491" y="278878"/>
                  </a:lnTo>
                  <a:lnTo>
                    <a:pt x="0" y="325811"/>
                  </a:lnTo>
                  <a:lnTo>
                    <a:pt x="126062" y="325811"/>
                  </a:lnTo>
                  <a:lnTo>
                    <a:pt x="126062" y="392019"/>
                  </a:lnTo>
                  <a:lnTo>
                    <a:pt x="175729" y="392019"/>
                  </a:lnTo>
                  <a:lnTo>
                    <a:pt x="175729" y="325811"/>
                  </a:lnTo>
                  <a:lnTo>
                    <a:pt x="301902" y="325811"/>
                  </a:lnTo>
                  <a:lnTo>
                    <a:pt x="281300" y="278878"/>
                  </a:lnTo>
                  <a:lnTo>
                    <a:pt x="221054" y="278878"/>
                  </a:lnTo>
                  <a:lnTo>
                    <a:pt x="268494" y="249476"/>
                  </a:lnTo>
                  <a:lnTo>
                    <a:pt x="249117" y="205265"/>
                  </a:lnTo>
                  <a:lnTo>
                    <a:pt x="199895" y="235756"/>
                  </a:lnTo>
                  <a:lnTo>
                    <a:pt x="231967" y="165955"/>
                  </a:lnTo>
                  <a:lnTo>
                    <a:pt x="205463" y="105409"/>
                  </a:lnTo>
                  <a:lnTo>
                    <a:pt x="175729" y="170419"/>
                  </a:lnTo>
                  <a:lnTo>
                    <a:pt x="175729" y="55318"/>
                  </a:lnTo>
                  <a:lnTo>
                    <a:pt x="1516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1" name="Google Shape;241;p39"/>
            <p:cNvGrpSpPr/>
            <p:nvPr/>
          </p:nvGrpSpPr>
          <p:grpSpPr>
            <a:xfrm>
              <a:off x="10278854" y="6317762"/>
              <a:ext cx="1072638" cy="291633"/>
              <a:chOff x="10278854" y="6317762"/>
              <a:chExt cx="1072638" cy="291633"/>
            </a:xfrm>
          </p:grpSpPr>
          <p:sp>
            <p:nvSpPr>
              <p:cNvPr id="242" name="Google Shape;242;p39"/>
              <p:cNvSpPr/>
              <p:nvPr/>
            </p:nvSpPr>
            <p:spPr>
              <a:xfrm>
                <a:off x="11056272" y="6317762"/>
                <a:ext cx="295220" cy="291633"/>
              </a:xfrm>
              <a:custGeom>
                <a:avLst/>
                <a:gdLst/>
                <a:ahLst/>
                <a:cxnLst/>
                <a:rect l="l" t="t" r="r" b="b"/>
                <a:pathLst>
                  <a:path w="295220" h="291633" extrusionOk="0">
                    <a:moveTo>
                      <a:pt x="295221" y="145634"/>
                    </a:moveTo>
                    <a:cubicBezTo>
                      <a:pt x="295221" y="138120"/>
                      <a:pt x="294775" y="130607"/>
                      <a:pt x="293884" y="123093"/>
                    </a:cubicBezTo>
                    <a:cubicBezTo>
                      <a:pt x="293439" y="119500"/>
                      <a:pt x="292882" y="115906"/>
                      <a:pt x="292214" y="112312"/>
                    </a:cubicBezTo>
                    <a:cubicBezTo>
                      <a:pt x="291546" y="108828"/>
                      <a:pt x="290766" y="105343"/>
                      <a:pt x="289764" y="101859"/>
                    </a:cubicBezTo>
                    <a:cubicBezTo>
                      <a:pt x="287871" y="95107"/>
                      <a:pt x="285643" y="88465"/>
                      <a:pt x="282748" y="82149"/>
                    </a:cubicBezTo>
                    <a:cubicBezTo>
                      <a:pt x="280855" y="77684"/>
                      <a:pt x="278628" y="73328"/>
                      <a:pt x="276178" y="69190"/>
                    </a:cubicBezTo>
                    <a:cubicBezTo>
                      <a:pt x="274396" y="66250"/>
                      <a:pt x="272614" y="63310"/>
                      <a:pt x="270610" y="60479"/>
                    </a:cubicBezTo>
                    <a:cubicBezTo>
                      <a:pt x="268605" y="57648"/>
                      <a:pt x="266601" y="54816"/>
                      <a:pt x="264373" y="52094"/>
                    </a:cubicBezTo>
                    <a:cubicBezTo>
                      <a:pt x="261589" y="48609"/>
                      <a:pt x="258471" y="45234"/>
                      <a:pt x="255353" y="42076"/>
                    </a:cubicBezTo>
                    <a:cubicBezTo>
                      <a:pt x="255019" y="41749"/>
                      <a:pt x="254573" y="41314"/>
                      <a:pt x="254239" y="40987"/>
                    </a:cubicBezTo>
                    <a:cubicBezTo>
                      <a:pt x="253905" y="40660"/>
                      <a:pt x="253571" y="40334"/>
                      <a:pt x="253237" y="40116"/>
                    </a:cubicBezTo>
                    <a:cubicBezTo>
                      <a:pt x="253014" y="39898"/>
                      <a:pt x="252903" y="39789"/>
                      <a:pt x="252680" y="39571"/>
                    </a:cubicBezTo>
                    <a:cubicBezTo>
                      <a:pt x="252569" y="39462"/>
                      <a:pt x="252346" y="39245"/>
                      <a:pt x="252235" y="39027"/>
                    </a:cubicBezTo>
                    <a:cubicBezTo>
                      <a:pt x="251567" y="38482"/>
                      <a:pt x="250898" y="37829"/>
                      <a:pt x="250230" y="37284"/>
                    </a:cubicBezTo>
                    <a:cubicBezTo>
                      <a:pt x="249228" y="36413"/>
                      <a:pt x="248226" y="35433"/>
                      <a:pt x="247112" y="34562"/>
                    </a:cubicBezTo>
                    <a:cubicBezTo>
                      <a:pt x="246110" y="33691"/>
                      <a:pt x="245108" y="32820"/>
                      <a:pt x="243994" y="31949"/>
                    </a:cubicBezTo>
                    <a:cubicBezTo>
                      <a:pt x="242658" y="30860"/>
                      <a:pt x="241321" y="29771"/>
                      <a:pt x="239874" y="28682"/>
                    </a:cubicBezTo>
                    <a:cubicBezTo>
                      <a:pt x="238537" y="27593"/>
                      <a:pt x="237090" y="26613"/>
                      <a:pt x="235642" y="25633"/>
                    </a:cubicBezTo>
                    <a:cubicBezTo>
                      <a:pt x="234194" y="24653"/>
                      <a:pt x="232858" y="23673"/>
                      <a:pt x="231299" y="22802"/>
                    </a:cubicBezTo>
                    <a:cubicBezTo>
                      <a:pt x="229851" y="21822"/>
                      <a:pt x="228292" y="20950"/>
                      <a:pt x="226844" y="20079"/>
                    </a:cubicBezTo>
                    <a:cubicBezTo>
                      <a:pt x="224394" y="18664"/>
                      <a:pt x="221944" y="17357"/>
                      <a:pt x="219494" y="16050"/>
                    </a:cubicBezTo>
                    <a:cubicBezTo>
                      <a:pt x="216599" y="14526"/>
                      <a:pt x="213592" y="13219"/>
                      <a:pt x="210697" y="11912"/>
                    </a:cubicBezTo>
                    <a:cubicBezTo>
                      <a:pt x="207467" y="10497"/>
                      <a:pt x="204238" y="9299"/>
                      <a:pt x="200786" y="8210"/>
                    </a:cubicBezTo>
                    <a:cubicBezTo>
                      <a:pt x="194104" y="5923"/>
                      <a:pt x="187199" y="4181"/>
                      <a:pt x="180072" y="2874"/>
                    </a:cubicBezTo>
                    <a:cubicBezTo>
                      <a:pt x="172834" y="1458"/>
                      <a:pt x="165372" y="696"/>
                      <a:pt x="158023" y="261"/>
                    </a:cubicBezTo>
                    <a:cubicBezTo>
                      <a:pt x="154236" y="43"/>
                      <a:pt x="150339" y="-66"/>
                      <a:pt x="146552" y="43"/>
                    </a:cubicBezTo>
                    <a:cubicBezTo>
                      <a:pt x="142655" y="43"/>
                      <a:pt x="138868" y="152"/>
                      <a:pt x="134971" y="478"/>
                    </a:cubicBezTo>
                    <a:cubicBezTo>
                      <a:pt x="127509" y="914"/>
                      <a:pt x="120160" y="1894"/>
                      <a:pt x="112921" y="3310"/>
                    </a:cubicBezTo>
                    <a:cubicBezTo>
                      <a:pt x="105905" y="4725"/>
                      <a:pt x="99001" y="6576"/>
                      <a:pt x="92208" y="8972"/>
                    </a:cubicBezTo>
                    <a:cubicBezTo>
                      <a:pt x="88867" y="10061"/>
                      <a:pt x="85637" y="11368"/>
                      <a:pt x="82408" y="12783"/>
                    </a:cubicBezTo>
                    <a:cubicBezTo>
                      <a:pt x="79290" y="14199"/>
                      <a:pt x="76060" y="15723"/>
                      <a:pt x="73053" y="17357"/>
                    </a:cubicBezTo>
                    <a:cubicBezTo>
                      <a:pt x="69935" y="18990"/>
                      <a:pt x="66929" y="20733"/>
                      <a:pt x="64033" y="22584"/>
                    </a:cubicBezTo>
                    <a:cubicBezTo>
                      <a:pt x="61138" y="24435"/>
                      <a:pt x="58242" y="26395"/>
                      <a:pt x="55458" y="28573"/>
                    </a:cubicBezTo>
                    <a:cubicBezTo>
                      <a:pt x="49890" y="32820"/>
                      <a:pt x="44545" y="37393"/>
                      <a:pt x="39645" y="42403"/>
                    </a:cubicBezTo>
                    <a:cubicBezTo>
                      <a:pt x="37195" y="44907"/>
                      <a:pt x="34856" y="47412"/>
                      <a:pt x="32629" y="50025"/>
                    </a:cubicBezTo>
                    <a:cubicBezTo>
                      <a:pt x="30402" y="52639"/>
                      <a:pt x="28286" y="55361"/>
                      <a:pt x="26170" y="58192"/>
                    </a:cubicBezTo>
                    <a:cubicBezTo>
                      <a:pt x="25168" y="59608"/>
                      <a:pt x="24166" y="61023"/>
                      <a:pt x="23275" y="62439"/>
                    </a:cubicBezTo>
                    <a:cubicBezTo>
                      <a:pt x="22384" y="63855"/>
                      <a:pt x="21381" y="65379"/>
                      <a:pt x="20491" y="66795"/>
                    </a:cubicBezTo>
                    <a:cubicBezTo>
                      <a:pt x="18709" y="69735"/>
                      <a:pt x="17038" y="72675"/>
                      <a:pt x="15479" y="75724"/>
                    </a:cubicBezTo>
                    <a:cubicBezTo>
                      <a:pt x="12361" y="81931"/>
                      <a:pt x="9689" y="88356"/>
                      <a:pt x="7573" y="94889"/>
                    </a:cubicBezTo>
                    <a:cubicBezTo>
                      <a:pt x="7016" y="96523"/>
                      <a:pt x="6459" y="98265"/>
                      <a:pt x="6014" y="99899"/>
                    </a:cubicBezTo>
                    <a:cubicBezTo>
                      <a:pt x="5568" y="101641"/>
                      <a:pt x="5123" y="103274"/>
                      <a:pt x="4677" y="105017"/>
                    </a:cubicBezTo>
                    <a:cubicBezTo>
                      <a:pt x="3786" y="108501"/>
                      <a:pt x="3118" y="111986"/>
                      <a:pt x="2450" y="115470"/>
                    </a:cubicBezTo>
                    <a:cubicBezTo>
                      <a:pt x="1782" y="119173"/>
                      <a:pt x="1336" y="122766"/>
                      <a:pt x="891" y="126469"/>
                    </a:cubicBezTo>
                    <a:cubicBezTo>
                      <a:pt x="557" y="130171"/>
                      <a:pt x="223" y="133874"/>
                      <a:pt x="111" y="137576"/>
                    </a:cubicBezTo>
                    <a:cubicBezTo>
                      <a:pt x="0" y="139536"/>
                      <a:pt x="0" y="141387"/>
                      <a:pt x="0" y="143238"/>
                    </a:cubicBezTo>
                    <a:cubicBezTo>
                      <a:pt x="0" y="145198"/>
                      <a:pt x="0" y="147050"/>
                      <a:pt x="0" y="149010"/>
                    </a:cubicBezTo>
                    <a:cubicBezTo>
                      <a:pt x="0" y="150861"/>
                      <a:pt x="111" y="152821"/>
                      <a:pt x="223" y="154672"/>
                    </a:cubicBezTo>
                    <a:cubicBezTo>
                      <a:pt x="334" y="156632"/>
                      <a:pt x="445" y="158484"/>
                      <a:pt x="557" y="160335"/>
                    </a:cubicBezTo>
                    <a:cubicBezTo>
                      <a:pt x="1114" y="167631"/>
                      <a:pt x="2116" y="174818"/>
                      <a:pt x="3675" y="182005"/>
                    </a:cubicBezTo>
                    <a:cubicBezTo>
                      <a:pt x="4454" y="185489"/>
                      <a:pt x="5345" y="188974"/>
                      <a:pt x="6348" y="192350"/>
                    </a:cubicBezTo>
                    <a:cubicBezTo>
                      <a:pt x="7350" y="195725"/>
                      <a:pt x="8464" y="198992"/>
                      <a:pt x="9689" y="202259"/>
                    </a:cubicBezTo>
                    <a:cubicBezTo>
                      <a:pt x="12138" y="208684"/>
                      <a:pt x="15034" y="215000"/>
                      <a:pt x="18486" y="220989"/>
                    </a:cubicBezTo>
                    <a:cubicBezTo>
                      <a:pt x="20156" y="224038"/>
                      <a:pt x="22050" y="226978"/>
                      <a:pt x="23943" y="229809"/>
                    </a:cubicBezTo>
                    <a:cubicBezTo>
                      <a:pt x="25836" y="232640"/>
                      <a:pt x="27952" y="235472"/>
                      <a:pt x="30068" y="238194"/>
                    </a:cubicBezTo>
                    <a:cubicBezTo>
                      <a:pt x="32295" y="240916"/>
                      <a:pt x="34522" y="243639"/>
                      <a:pt x="36861" y="246143"/>
                    </a:cubicBezTo>
                    <a:cubicBezTo>
                      <a:pt x="39199" y="248757"/>
                      <a:pt x="41761" y="251261"/>
                      <a:pt x="44322" y="253657"/>
                    </a:cubicBezTo>
                    <a:cubicBezTo>
                      <a:pt x="46883" y="256053"/>
                      <a:pt x="49556" y="258339"/>
                      <a:pt x="52229" y="260517"/>
                    </a:cubicBezTo>
                    <a:cubicBezTo>
                      <a:pt x="54901" y="262695"/>
                      <a:pt x="57685" y="264764"/>
                      <a:pt x="60581" y="266724"/>
                    </a:cubicBezTo>
                    <a:cubicBezTo>
                      <a:pt x="63476" y="268684"/>
                      <a:pt x="66372" y="270536"/>
                      <a:pt x="69379" y="272278"/>
                    </a:cubicBezTo>
                    <a:cubicBezTo>
                      <a:pt x="72385" y="274020"/>
                      <a:pt x="75503" y="275654"/>
                      <a:pt x="78510" y="277069"/>
                    </a:cubicBezTo>
                    <a:cubicBezTo>
                      <a:pt x="84746" y="280118"/>
                      <a:pt x="91317" y="282623"/>
                      <a:pt x="97999" y="284692"/>
                    </a:cubicBezTo>
                    <a:cubicBezTo>
                      <a:pt x="101451" y="285672"/>
                      <a:pt x="104903" y="286652"/>
                      <a:pt x="108355" y="287414"/>
                    </a:cubicBezTo>
                    <a:cubicBezTo>
                      <a:pt x="111807" y="288176"/>
                      <a:pt x="115482" y="288939"/>
                      <a:pt x="119046" y="289483"/>
                    </a:cubicBezTo>
                    <a:cubicBezTo>
                      <a:pt x="126507" y="290681"/>
                      <a:pt x="133968" y="291334"/>
                      <a:pt x="141541" y="291552"/>
                    </a:cubicBezTo>
                    <a:cubicBezTo>
                      <a:pt x="145327" y="291661"/>
                      <a:pt x="149225" y="291661"/>
                      <a:pt x="153011" y="291552"/>
                    </a:cubicBezTo>
                    <a:cubicBezTo>
                      <a:pt x="156909" y="291443"/>
                      <a:pt x="160695" y="291225"/>
                      <a:pt x="164482" y="290899"/>
                    </a:cubicBezTo>
                    <a:cubicBezTo>
                      <a:pt x="171831" y="290245"/>
                      <a:pt x="179070" y="289156"/>
                      <a:pt x="186197" y="287523"/>
                    </a:cubicBezTo>
                    <a:cubicBezTo>
                      <a:pt x="189649" y="286761"/>
                      <a:pt x="193102" y="285781"/>
                      <a:pt x="196554" y="284801"/>
                    </a:cubicBezTo>
                    <a:cubicBezTo>
                      <a:pt x="199895" y="283712"/>
                      <a:pt x="203236" y="282623"/>
                      <a:pt x="206576" y="281316"/>
                    </a:cubicBezTo>
                    <a:cubicBezTo>
                      <a:pt x="213035" y="278812"/>
                      <a:pt x="219383" y="275762"/>
                      <a:pt x="225397" y="272278"/>
                    </a:cubicBezTo>
                    <a:cubicBezTo>
                      <a:pt x="228403" y="270536"/>
                      <a:pt x="231410" y="268684"/>
                      <a:pt x="234194" y="266724"/>
                    </a:cubicBezTo>
                    <a:cubicBezTo>
                      <a:pt x="237201" y="264546"/>
                      <a:pt x="239985" y="262477"/>
                      <a:pt x="242658" y="260300"/>
                    </a:cubicBezTo>
                    <a:cubicBezTo>
                      <a:pt x="245108" y="258339"/>
                      <a:pt x="247446" y="256379"/>
                      <a:pt x="249673" y="254310"/>
                    </a:cubicBezTo>
                    <a:cubicBezTo>
                      <a:pt x="250564" y="253439"/>
                      <a:pt x="251455" y="252677"/>
                      <a:pt x="252346" y="251806"/>
                    </a:cubicBezTo>
                    <a:cubicBezTo>
                      <a:pt x="253014" y="251261"/>
                      <a:pt x="253571" y="250608"/>
                      <a:pt x="254239" y="249955"/>
                    </a:cubicBezTo>
                    <a:cubicBezTo>
                      <a:pt x="254907" y="249301"/>
                      <a:pt x="255464" y="248757"/>
                      <a:pt x="256132" y="248103"/>
                    </a:cubicBezTo>
                    <a:cubicBezTo>
                      <a:pt x="257246" y="246906"/>
                      <a:pt x="258471" y="245708"/>
                      <a:pt x="259585" y="244510"/>
                    </a:cubicBezTo>
                    <a:cubicBezTo>
                      <a:pt x="262926" y="240916"/>
                      <a:pt x="266044" y="236996"/>
                      <a:pt x="268939" y="233076"/>
                    </a:cubicBezTo>
                    <a:cubicBezTo>
                      <a:pt x="270944" y="230245"/>
                      <a:pt x="272837" y="227414"/>
                      <a:pt x="274730" y="224473"/>
                    </a:cubicBezTo>
                    <a:cubicBezTo>
                      <a:pt x="276512" y="221533"/>
                      <a:pt x="278182" y="218484"/>
                      <a:pt x="279741" y="215435"/>
                    </a:cubicBezTo>
                    <a:cubicBezTo>
                      <a:pt x="281300" y="212386"/>
                      <a:pt x="282748" y="209228"/>
                      <a:pt x="284084" y="206070"/>
                    </a:cubicBezTo>
                    <a:cubicBezTo>
                      <a:pt x="285421" y="202803"/>
                      <a:pt x="286646" y="199646"/>
                      <a:pt x="287648" y="196270"/>
                    </a:cubicBezTo>
                    <a:cubicBezTo>
                      <a:pt x="289207" y="191478"/>
                      <a:pt x="290543" y="186687"/>
                      <a:pt x="291546" y="181896"/>
                    </a:cubicBezTo>
                    <a:cubicBezTo>
                      <a:pt x="292548" y="177431"/>
                      <a:pt x="293327" y="172858"/>
                      <a:pt x="293884" y="168284"/>
                    </a:cubicBezTo>
                    <a:cubicBezTo>
                      <a:pt x="294330" y="164582"/>
                      <a:pt x="294664" y="160879"/>
                      <a:pt x="294886" y="157177"/>
                    </a:cubicBezTo>
                    <a:cubicBezTo>
                      <a:pt x="295109" y="153257"/>
                      <a:pt x="295221" y="149445"/>
                      <a:pt x="295221" y="145634"/>
                    </a:cubicBezTo>
                    <a:moveTo>
                      <a:pt x="262591" y="160661"/>
                    </a:moveTo>
                    <a:cubicBezTo>
                      <a:pt x="262257" y="164582"/>
                      <a:pt x="261701" y="168611"/>
                      <a:pt x="260921" y="172422"/>
                    </a:cubicBezTo>
                    <a:cubicBezTo>
                      <a:pt x="260030" y="176887"/>
                      <a:pt x="258917" y="181351"/>
                      <a:pt x="257469" y="185816"/>
                    </a:cubicBezTo>
                    <a:cubicBezTo>
                      <a:pt x="256801" y="187994"/>
                      <a:pt x="256021" y="190063"/>
                      <a:pt x="255130" y="192241"/>
                    </a:cubicBezTo>
                    <a:cubicBezTo>
                      <a:pt x="253682" y="195943"/>
                      <a:pt x="252012" y="199537"/>
                      <a:pt x="250119" y="203130"/>
                    </a:cubicBezTo>
                    <a:cubicBezTo>
                      <a:pt x="248337" y="206506"/>
                      <a:pt x="246333" y="209664"/>
                      <a:pt x="244217" y="212822"/>
                    </a:cubicBezTo>
                    <a:cubicBezTo>
                      <a:pt x="242992" y="214673"/>
                      <a:pt x="241655" y="216415"/>
                      <a:pt x="240319" y="218158"/>
                    </a:cubicBezTo>
                    <a:cubicBezTo>
                      <a:pt x="239540" y="219138"/>
                      <a:pt x="238649" y="220227"/>
                      <a:pt x="237869" y="221207"/>
                    </a:cubicBezTo>
                    <a:cubicBezTo>
                      <a:pt x="236644" y="222622"/>
                      <a:pt x="235419" y="224038"/>
                      <a:pt x="234194" y="225236"/>
                    </a:cubicBezTo>
                    <a:cubicBezTo>
                      <a:pt x="233637" y="225780"/>
                      <a:pt x="233081" y="226433"/>
                      <a:pt x="232524" y="226978"/>
                    </a:cubicBezTo>
                    <a:cubicBezTo>
                      <a:pt x="232190" y="227414"/>
                      <a:pt x="231744" y="227740"/>
                      <a:pt x="231410" y="228176"/>
                    </a:cubicBezTo>
                    <a:cubicBezTo>
                      <a:pt x="230965" y="228611"/>
                      <a:pt x="230631" y="228938"/>
                      <a:pt x="230185" y="229374"/>
                    </a:cubicBezTo>
                    <a:cubicBezTo>
                      <a:pt x="229740" y="229809"/>
                      <a:pt x="229183" y="230245"/>
                      <a:pt x="228626" y="230789"/>
                    </a:cubicBezTo>
                    <a:cubicBezTo>
                      <a:pt x="227512" y="231878"/>
                      <a:pt x="226287" y="232858"/>
                      <a:pt x="225174" y="233838"/>
                    </a:cubicBezTo>
                    <a:cubicBezTo>
                      <a:pt x="223503" y="235254"/>
                      <a:pt x="221722" y="236669"/>
                      <a:pt x="219940" y="237976"/>
                    </a:cubicBezTo>
                    <a:cubicBezTo>
                      <a:pt x="218158" y="239283"/>
                      <a:pt x="216376" y="240590"/>
                      <a:pt x="214483" y="241788"/>
                    </a:cubicBezTo>
                    <a:cubicBezTo>
                      <a:pt x="211031" y="243965"/>
                      <a:pt x="207356" y="246034"/>
                      <a:pt x="203681" y="247886"/>
                    </a:cubicBezTo>
                    <a:cubicBezTo>
                      <a:pt x="199672" y="249846"/>
                      <a:pt x="195552" y="251588"/>
                      <a:pt x="191320" y="253004"/>
                    </a:cubicBezTo>
                    <a:cubicBezTo>
                      <a:pt x="186977" y="254528"/>
                      <a:pt x="182634" y="255726"/>
                      <a:pt x="178068" y="256706"/>
                    </a:cubicBezTo>
                    <a:cubicBezTo>
                      <a:pt x="173391" y="257686"/>
                      <a:pt x="168713" y="258448"/>
                      <a:pt x="163925" y="258993"/>
                    </a:cubicBezTo>
                    <a:cubicBezTo>
                      <a:pt x="158914" y="259537"/>
                      <a:pt x="153902" y="259864"/>
                      <a:pt x="148891" y="259864"/>
                    </a:cubicBezTo>
                    <a:cubicBezTo>
                      <a:pt x="143880" y="259864"/>
                      <a:pt x="138757" y="259755"/>
                      <a:pt x="133746" y="259319"/>
                    </a:cubicBezTo>
                    <a:cubicBezTo>
                      <a:pt x="128957" y="258884"/>
                      <a:pt x="124280" y="258231"/>
                      <a:pt x="119491" y="257250"/>
                    </a:cubicBezTo>
                    <a:cubicBezTo>
                      <a:pt x="115037" y="256379"/>
                      <a:pt x="110582" y="255182"/>
                      <a:pt x="106239" y="253766"/>
                    </a:cubicBezTo>
                    <a:cubicBezTo>
                      <a:pt x="102008" y="252350"/>
                      <a:pt x="97887" y="250717"/>
                      <a:pt x="93767" y="248866"/>
                    </a:cubicBezTo>
                    <a:cubicBezTo>
                      <a:pt x="89869" y="246906"/>
                      <a:pt x="85971" y="244837"/>
                      <a:pt x="82185" y="242441"/>
                    </a:cubicBezTo>
                    <a:cubicBezTo>
                      <a:pt x="78399" y="240045"/>
                      <a:pt x="74835" y="237432"/>
                      <a:pt x="71383" y="234601"/>
                    </a:cubicBezTo>
                    <a:cubicBezTo>
                      <a:pt x="67931" y="231660"/>
                      <a:pt x="64590" y="228611"/>
                      <a:pt x="61472" y="225345"/>
                    </a:cubicBezTo>
                    <a:cubicBezTo>
                      <a:pt x="59913" y="223711"/>
                      <a:pt x="58465" y="222078"/>
                      <a:pt x="57017" y="220444"/>
                    </a:cubicBezTo>
                    <a:cubicBezTo>
                      <a:pt x="55570" y="218811"/>
                      <a:pt x="54233" y="217069"/>
                      <a:pt x="52897" y="215217"/>
                    </a:cubicBezTo>
                    <a:cubicBezTo>
                      <a:pt x="50336" y="211733"/>
                      <a:pt x="47886" y="208030"/>
                      <a:pt x="45770" y="204219"/>
                    </a:cubicBezTo>
                    <a:cubicBezTo>
                      <a:pt x="43654" y="200408"/>
                      <a:pt x="41761" y="196488"/>
                      <a:pt x="40090" y="192459"/>
                    </a:cubicBezTo>
                    <a:cubicBezTo>
                      <a:pt x="38420" y="188321"/>
                      <a:pt x="37084" y="184074"/>
                      <a:pt x="35859" y="179827"/>
                    </a:cubicBezTo>
                    <a:cubicBezTo>
                      <a:pt x="34634" y="175362"/>
                      <a:pt x="33743" y="170789"/>
                      <a:pt x="33075" y="166215"/>
                    </a:cubicBezTo>
                    <a:cubicBezTo>
                      <a:pt x="32406" y="161424"/>
                      <a:pt x="31961" y="156523"/>
                      <a:pt x="31738" y="151732"/>
                    </a:cubicBezTo>
                    <a:cubicBezTo>
                      <a:pt x="31627" y="149228"/>
                      <a:pt x="31627" y="146723"/>
                      <a:pt x="31627" y="144218"/>
                    </a:cubicBezTo>
                    <a:cubicBezTo>
                      <a:pt x="31627" y="141714"/>
                      <a:pt x="31738" y="139209"/>
                      <a:pt x="31850" y="136705"/>
                    </a:cubicBezTo>
                    <a:cubicBezTo>
                      <a:pt x="32184" y="131913"/>
                      <a:pt x="32629" y="127122"/>
                      <a:pt x="33520" y="122331"/>
                    </a:cubicBezTo>
                    <a:cubicBezTo>
                      <a:pt x="34299" y="117866"/>
                      <a:pt x="35302" y="113401"/>
                      <a:pt x="36638" y="108937"/>
                    </a:cubicBezTo>
                    <a:cubicBezTo>
                      <a:pt x="37863" y="104690"/>
                      <a:pt x="39422" y="100443"/>
                      <a:pt x="41204" y="96414"/>
                    </a:cubicBezTo>
                    <a:cubicBezTo>
                      <a:pt x="42986" y="92385"/>
                      <a:pt x="44990" y="88465"/>
                      <a:pt x="47217" y="84653"/>
                    </a:cubicBezTo>
                    <a:cubicBezTo>
                      <a:pt x="49445" y="80842"/>
                      <a:pt x="52006" y="77249"/>
                      <a:pt x="54679" y="73764"/>
                    </a:cubicBezTo>
                    <a:cubicBezTo>
                      <a:pt x="57463" y="70170"/>
                      <a:pt x="60470" y="66795"/>
                      <a:pt x="63699" y="63637"/>
                    </a:cubicBezTo>
                    <a:cubicBezTo>
                      <a:pt x="66817" y="60479"/>
                      <a:pt x="70269" y="57430"/>
                      <a:pt x="73833" y="54599"/>
                    </a:cubicBezTo>
                    <a:cubicBezTo>
                      <a:pt x="77285" y="51876"/>
                      <a:pt x="80960" y="49372"/>
                      <a:pt x="84746" y="47085"/>
                    </a:cubicBezTo>
                    <a:cubicBezTo>
                      <a:pt x="88533" y="44798"/>
                      <a:pt x="92430" y="42729"/>
                      <a:pt x="96439" y="40987"/>
                    </a:cubicBezTo>
                    <a:cubicBezTo>
                      <a:pt x="100560" y="39136"/>
                      <a:pt x="104680" y="37611"/>
                      <a:pt x="108912" y="36304"/>
                    </a:cubicBezTo>
                    <a:cubicBezTo>
                      <a:pt x="113366" y="34998"/>
                      <a:pt x="117821" y="33909"/>
                      <a:pt x="122275" y="33038"/>
                    </a:cubicBezTo>
                    <a:cubicBezTo>
                      <a:pt x="127064" y="32166"/>
                      <a:pt x="131853" y="31622"/>
                      <a:pt x="136641" y="31295"/>
                    </a:cubicBezTo>
                    <a:cubicBezTo>
                      <a:pt x="139091" y="31186"/>
                      <a:pt x="141652" y="31078"/>
                      <a:pt x="144214" y="30969"/>
                    </a:cubicBezTo>
                    <a:cubicBezTo>
                      <a:pt x="146775" y="30969"/>
                      <a:pt x="149336" y="30969"/>
                      <a:pt x="151786" y="30969"/>
                    </a:cubicBezTo>
                    <a:cubicBezTo>
                      <a:pt x="156798" y="31078"/>
                      <a:pt x="161698" y="31513"/>
                      <a:pt x="166597" y="32166"/>
                    </a:cubicBezTo>
                    <a:cubicBezTo>
                      <a:pt x="171275" y="32820"/>
                      <a:pt x="175952" y="33691"/>
                      <a:pt x="180518" y="34780"/>
                    </a:cubicBezTo>
                    <a:cubicBezTo>
                      <a:pt x="184972" y="35869"/>
                      <a:pt x="189315" y="37284"/>
                      <a:pt x="193547" y="38809"/>
                    </a:cubicBezTo>
                    <a:cubicBezTo>
                      <a:pt x="197667" y="40442"/>
                      <a:pt x="201788" y="42294"/>
                      <a:pt x="205686" y="44363"/>
                    </a:cubicBezTo>
                    <a:cubicBezTo>
                      <a:pt x="209583" y="46432"/>
                      <a:pt x="213370" y="48718"/>
                      <a:pt x="217044" y="51332"/>
                    </a:cubicBezTo>
                    <a:cubicBezTo>
                      <a:pt x="220719" y="53945"/>
                      <a:pt x="224172" y="56777"/>
                      <a:pt x="227512" y="59717"/>
                    </a:cubicBezTo>
                    <a:cubicBezTo>
                      <a:pt x="229183" y="61241"/>
                      <a:pt x="230853" y="62766"/>
                      <a:pt x="232412" y="64399"/>
                    </a:cubicBezTo>
                    <a:cubicBezTo>
                      <a:pt x="233971" y="66033"/>
                      <a:pt x="235531" y="67666"/>
                      <a:pt x="236978" y="69299"/>
                    </a:cubicBezTo>
                    <a:cubicBezTo>
                      <a:pt x="239874" y="72675"/>
                      <a:pt x="242546" y="76160"/>
                      <a:pt x="244885" y="79862"/>
                    </a:cubicBezTo>
                    <a:cubicBezTo>
                      <a:pt x="247335" y="83456"/>
                      <a:pt x="249562" y="87267"/>
                      <a:pt x="251455" y="91187"/>
                    </a:cubicBezTo>
                    <a:cubicBezTo>
                      <a:pt x="253348" y="95107"/>
                      <a:pt x="255130" y="99245"/>
                      <a:pt x="256578" y="103383"/>
                    </a:cubicBezTo>
                    <a:cubicBezTo>
                      <a:pt x="258026" y="107630"/>
                      <a:pt x="259251" y="112095"/>
                      <a:pt x="260253" y="116450"/>
                    </a:cubicBezTo>
                    <a:cubicBezTo>
                      <a:pt x="261255" y="121024"/>
                      <a:pt x="261923" y="125706"/>
                      <a:pt x="262369" y="130498"/>
                    </a:cubicBezTo>
                    <a:cubicBezTo>
                      <a:pt x="262926" y="135507"/>
                      <a:pt x="263148" y="140407"/>
                      <a:pt x="263148" y="145416"/>
                    </a:cubicBezTo>
                    <a:cubicBezTo>
                      <a:pt x="263371" y="150643"/>
                      <a:pt x="263148" y="155652"/>
                      <a:pt x="262591" y="16066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243;p39"/>
              <p:cNvSpPr/>
              <p:nvPr/>
            </p:nvSpPr>
            <p:spPr>
              <a:xfrm>
                <a:off x="10972862" y="6318240"/>
                <a:ext cx="32851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32851" h="290311" extrusionOk="0">
                    <a:moveTo>
                      <a:pt x="334" y="290312"/>
                    </a:moveTo>
                    <a:lnTo>
                      <a:pt x="32518" y="290312"/>
                    </a:lnTo>
                    <a:lnTo>
                      <a:pt x="32852" y="145156"/>
                    </a:lnTo>
                    <a:lnTo>
                      <a:pt x="32518" y="0"/>
                    </a:lnTo>
                    <a:lnTo>
                      <a:pt x="334" y="0"/>
                    </a:lnTo>
                    <a:lnTo>
                      <a:pt x="0" y="1451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" name="Google Shape;244;p39"/>
              <p:cNvSpPr/>
              <p:nvPr/>
            </p:nvSpPr>
            <p:spPr>
              <a:xfrm>
                <a:off x="10278854" y="6318240"/>
                <a:ext cx="202567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202567" h="290311" extrusionOk="0">
                    <a:moveTo>
                      <a:pt x="0" y="0"/>
                    </a:moveTo>
                    <a:lnTo>
                      <a:pt x="0" y="32233"/>
                    </a:lnTo>
                    <a:lnTo>
                      <a:pt x="85081" y="32233"/>
                    </a:lnTo>
                    <a:lnTo>
                      <a:pt x="84746" y="161163"/>
                    </a:lnTo>
                    <a:lnTo>
                      <a:pt x="85081" y="290312"/>
                    </a:lnTo>
                    <a:lnTo>
                      <a:pt x="117710" y="290312"/>
                    </a:lnTo>
                    <a:lnTo>
                      <a:pt x="117932" y="161163"/>
                    </a:lnTo>
                    <a:lnTo>
                      <a:pt x="117710" y="32233"/>
                    </a:lnTo>
                    <a:lnTo>
                      <a:pt x="202567" y="32233"/>
                    </a:lnTo>
                    <a:lnTo>
                      <a:pt x="20256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45;p39"/>
              <p:cNvSpPr/>
              <p:nvPr/>
            </p:nvSpPr>
            <p:spPr>
              <a:xfrm>
                <a:off x="10763359" y="6317810"/>
                <a:ext cx="159501" cy="291546"/>
              </a:xfrm>
              <a:custGeom>
                <a:avLst/>
                <a:gdLst/>
                <a:ahLst/>
                <a:cxnLst/>
                <a:rect l="l" t="t" r="r" b="b"/>
                <a:pathLst>
                  <a:path w="159501" h="291546" extrusionOk="0">
                    <a:moveTo>
                      <a:pt x="126872" y="76547"/>
                    </a:moveTo>
                    <a:cubicBezTo>
                      <a:pt x="126872" y="74043"/>
                      <a:pt x="126761" y="71647"/>
                      <a:pt x="126427" y="69251"/>
                    </a:cubicBezTo>
                    <a:cubicBezTo>
                      <a:pt x="126204" y="67618"/>
                      <a:pt x="125870" y="65985"/>
                      <a:pt x="125536" y="64460"/>
                    </a:cubicBezTo>
                    <a:cubicBezTo>
                      <a:pt x="125313" y="63371"/>
                      <a:pt x="124979" y="62282"/>
                      <a:pt x="124645" y="61302"/>
                    </a:cubicBezTo>
                    <a:cubicBezTo>
                      <a:pt x="124311" y="60322"/>
                      <a:pt x="123866" y="59342"/>
                      <a:pt x="123532" y="58362"/>
                    </a:cubicBezTo>
                    <a:cubicBezTo>
                      <a:pt x="122752" y="56402"/>
                      <a:pt x="121638" y="54551"/>
                      <a:pt x="120525" y="52917"/>
                    </a:cubicBezTo>
                    <a:cubicBezTo>
                      <a:pt x="119300" y="51175"/>
                      <a:pt x="117963" y="49433"/>
                      <a:pt x="116516" y="47908"/>
                    </a:cubicBezTo>
                    <a:cubicBezTo>
                      <a:pt x="115625" y="47037"/>
                      <a:pt x="114734" y="46166"/>
                      <a:pt x="113843" y="45404"/>
                    </a:cubicBezTo>
                    <a:cubicBezTo>
                      <a:pt x="113398" y="44968"/>
                      <a:pt x="112952" y="44641"/>
                      <a:pt x="112507" y="44315"/>
                    </a:cubicBezTo>
                    <a:cubicBezTo>
                      <a:pt x="112284" y="44097"/>
                      <a:pt x="112061" y="43988"/>
                      <a:pt x="111839" y="43770"/>
                    </a:cubicBezTo>
                    <a:cubicBezTo>
                      <a:pt x="111616" y="43661"/>
                      <a:pt x="111504" y="43443"/>
                      <a:pt x="111282" y="43226"/>
                    </a:cubicBezTo>
                    <a:cubicBezTo>
                      <a:pt x="110725" y="42790"/>
                      <a:pt x="110168" y="42354"/>
                      <a:pt x="109611" y="42028"/>
                    </a:cubicBezTo>
                    <a:cubicBezTo>
                      <a:pt x="108609" y="41266"/>
                      <a:pt x="107607" y="40612"/>
                      <a:pt x="106493" y="40068"/>
                    </a:cubicBezTo>
                    <a:cubicBezTo>
                      <a:pt x="106048" y="39850"/>
                      <a:pt x="105602" y="39523"/>
                      <a:pt x="105157" y="39305"/>
                    </a:cubicBezTo>
                    <a:cubicBezTo>
                      <a:pt x="103709" y="38543"/>
                      <a:pt x="102150" y="37781"/>
                      <a:pt x="100591" y="37128"/>
                    </a:cubicBezTo>
                    <a:cubicBezTo>
                      <a:pt x="99032" y="36474"/>
                      <a:pt x="97584" y="36039"/>
                      <a:pt x="95914" y="35494"/>
                    </a:cubicBezTo>
                    <a:cubicBezTo>
                      <a:pt x="94800" y="35167"/>
                      <a:pt x="93575" y="34841"/>
                      <a:pt x="92462" y="34623"/>
                    </a:cubicBezTo>
                    <a:cubicBezTo>
                      <a:pt x="91237" y="34405"/>
                      <a:pt x="90123" y="34079"/>
                      <a:pt x="88898" y="33861"/>
                    </a:cubicBezTo>
                    <a:cubicBezTo>
                      <a:pt x="87116" y="33534"/>
                      <a:pt x="85334" y="33316"/>
                      <a:pt x="83553" y="33098"/>
                    </a:cubicBezTo>
                    <a:cubicBezTo>
                      <a:pt x="82216" y="32990"/>
                      <a:pt x="80880" y="32881"/>
                      <a:pt x="79544" y="32881"/>
                    </a:cubicBezTo>
                    <a:cubicBezTo>
                      <a:pt x="78207" y="32881"/>
                      <a:pt x="76871" y="32772"/>
                      <a:pt x="75535" y="32772"/>
                    </a:cubicBezTo>
                    <a:lnTo>
                      <a:pt x="32215" y="32772"/>
                    </a:lnTo>
                    <a:lnTo>
                      <a:pt x="32215" y="121738"/>
                    </a:lnTo>
                    <a:lnTo>
                      <a:pt x="75423" y="121738"/>
                    </a:lnTo>
                    <a:cubicBezTo>
                      <a:pt x="79098" y="121738"/>
                      <a:pt x="82773" y="121520"/>
                      <a:pt x="86448" y="120976"/>
                    </a:cubicBezTo>
                    <a:cubicBezTo>
                      <a:pt x="89789" y="120432"/>
                      <a:pt x="93018" y="119778"/>
                      <a:pt x="96248" y="118689"/>
                    </a:cubicBezTo>
                    <a:cubicBezTo>
                      <a:pt x="99255" y="117709"/>
                      <a:pt x="102150" y="116511"/>
                      <a:pt x="104934" y="114987"/>
                    </a:cubicBezTo>
                    <a:cubicBezTo>
                      <a:pt x="107607" y="113571"/>
                      <a:pt x="110168" y="111829"/>
                      <a:pt x="112618" y="109869"/>
                    </a:cubicBezTo>
                    <a:cubicBezTo>
                      <a:pt x="113620" y="108998"/>
                      <a:pt x="114623" y="108127"/>
                      <a:pt x="115514" y="107146"/>
                    </a:cubicBezTo>
                    <a:cubicBezTo>
                      <a:pt x="116404" y="106275"/>
                      <a:pt x="117295" y="105295"/>
                      <a:pt x="118075" y="104206"/>
                    </a:cubicBezTo>
                    <a:cubicBezTo>
                      <a:pt x="118854" y="103226"/>
                      <a:pt x="119634" y="102246"/>
                      <a:pt x="120302" y="101157"/>
                    </a:cubicBezTo>
                    <a:cubicBezTo>
                      <a:pt x="120970" y="100068"/>
                      <a:pt x="121638" y="98979"/>
                      <a:pt x="122195" y="97782"/>
                    </a:cubicBezTo>
                    <a:cubicBezTo>
                      <a:pt x="123309" y="95386"/>
                      <a:pt x="124311" y="92990"/>
                      <a:pt x="124979" y="90377"/>
                    </a:cubicBezTo>
                    <a:cubicBezTo>
                      <a:pt x="125425" y="88852"/>
                      <a:pt x="125759" y="87219"/>
                      <a:pt x="125982" y="85694"/>
                    </a:cubicBezTo>
                    <a:cubicBezTo>
                      <a:pt x="126650" y="82536"/>
                      <a:pt x="126872" y="79487"/>
                      <a:pt x="126872" y="76547"/>
                    </a:cubicBezTo>
                    <a:moveTo>
                      <a:pt x="98809" y="151249"/>
                    </a:moveTo>
                    <a:cubicBezTo>
                      <a:pt x="79766" y="155822"/>
                      <a:pt x="61058" y="153862"/>
                      <a:pt x="42126" y="153862"/>
                    </a:cubicBezTo>
                    <a:cubicBezTo>
                      <a:pt x="39899" y="153862"/>
                      <a:pt x="32215" y="151902"/>
                      <a:pt x="32215" y="156040"/>
                    </a:cubicBezTo>
                    <a:lnTo>
                      <a:pt x="32215" y="168018"/>
                    </a:lnTo>
                    <a:lnTo>
                      <a:pt x="32215" y="191866"/>
                    </a:lnTo>
                    <a:lnTo>
                      <a:pt x="32215" y="243591"/>
                    </a:lnTo>
                    <a:lnTo>
                      <a:pt x="32215" y="269508"/>
                    </a:lnTo>
                    <a:lnTo>
                      <a:pt x="32215" y="282466"/>
                    </a:lnTo>
                    <a:lnTo>
                      <a:pt x="32215" y="289000"/>
                    </a:lnTo>
                    <a:cubicBezTo>
                      <a:pt x="32215" y="292049"/>
                      <a:pt x="29431" y="290851"/>
                      <a:pt x="27538" y="290851"/>
                    </a:cubicBezTo>
                    <a:lnTo>
                      <a:pt x="7604" y="290851"/>
                    </a:lnTo>
                    <a:cubicBezTo>
                      <a:pt x="4708" y="290851"/>
                      <a:pt x="31" y="293464"/>
                      <a:pt x="31" y="288564"/>
                    </a:cubicBezTo>
                    <a:lnTo>
                      <a:pt x="31" y="285079"/>
                    </a:lnTo>
                    <a:cubicBezTo>
                      <a:pt x="31" y="281595"/>
                      <a:pt x="31" y="278110"/>
                      <a:pt x="31" y="274626"/>
                    </a:cubicBezTo>
                    <a:cubicBezTo>
                      <a:pt x="31" y="254589"/>
                      <a:pt x="31" y="234553"/>
                      <a:pt x="31" y="214516"/>
                    </a:cubicBezTo>
                    <a:cubicBezTo>
                      <a:pt x="-80" y="145695"/>
                      <a:pt x="143" y="76874"/>
                      <a:pt x="143" y="7944"/>
                    </a:cubicBezTo>
                    <a:lnTo>
                      <a:pt x="143" y="1846"/>
                    </a:lnTo>
                    <a:cubicBezTo>
                      <a:pt x="143" y="-1312"/>
                      <a:pt x="3261" y="539"/>
                      <a:pt x="5042" y="539"/>
                    </a:cubicBezTo>
                    <a:lnTo>
                      <a:pt x="17404" y="539"/>
                    </a:lnTo>
                    <a:lnTo>
                      <a:pt x="42126" y="539"/>
                    </a:lnTo>
                    <a:cubicBezTo>
                      <a:pt x="60835" y="539"/>
                      <a:pt x="79321" y="-1312"/>
                      <a:pt x="98141" y="2826"/>
                    </a:cubicBezTo>
                    <a:cubicBezTo>
                      <a:pt x="136561" y="11320"/>
                      <a:pt x="159501" y="37672"/>
                      <a:pt x="159501" y="76656"/>
                    </a:cubicBezTo>
                    <a:cubicBezTo>
                      <a:pt x="159390" y="113789"/>
                      <a:pt x="135559" y="142428"/>
                      <a:pt x="98809" y="15124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46;p39"/>
              <p:cNvSpPr/>
              <p:nvPr/>
            </p:nvSpPr>
            <p:spPr>
              <a:xfrm>
                <a:off x="10472624" y="6318240"/>
                <a:ext cx="245775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245775" h="290311" extrusionOk="0">
                    <a:moveTo>
                      <a:pt x="172054" y="204176"/>
                    </a:moveTo>
                    <a:lnTo>
                      <a:pt x="122610" y="77750"/>
                    </a:lnTo>
                    <a:lnTo>
                      <a:pt x="73165" y="204176"/>
                    </a:lnTo>
                    <a:lnTo>
                      <a:pt x="172054" y="204176"/>
                    </a:lnTo>
                    <a:close/>
                    <a:moveTo>
                      <a:pt x="206131" y="290312"/>
                    </a:moveTo>
                    <a:lnTo>
                      <a:pt x="183190" y="231618"/>
                    </a:lnTo>
                    <a:lnTo>
                      <a:pt x="62474" y="231618"/>
                    </a:lnTo>
                    <a:lnTo>
                      <a:pt x="39534" y="290312"/>
                    </a:lnTo>
                    <a:lnTo>
                      <a:pt x="0" y="290312"/>
                    </a:lnTo>
                    <a:lnTo>
                      <a:pt x="122721" y="0"/>
                    </a:lnTo>
                    <a:lnTo>
                      <a:pt x="245776" y="290312"/>
                    </a:lnTo>
                    <a:lnTo>
                      <a:pt x="206131" y="2903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Kaksi sisältökohdetta 2">
  <p:cSld name="Kaksi sisältökohdetta 2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0"/>
          <p:cNvSpPr txBox="1">
            <a:spLocks noGrp="1"/>
          </p:cNvSpPr>
          <p:nvPr>
            <p:ph type="title"/>
          </p:nvPr>
        </p:nvSpPr>
        <p:spPr>
          <a:xfrm>
            <a:off x="576000" y="365125"/>
            <a:ext cx="109048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8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40"/>
          <p:cNvSpPr txBox="1">
            <a:spLocks noGrp="1"/>
          </p:cNvSpPr>
          <p:nvPr>
            <p:ph type="body" idx="1"/>
          </p:nvPr>
        </p:nvSpPr>
        <p:spPr>
          <a:xfrm>
            <a:off x="576000" y="1825625"/>
            <a:ext cx="5292000" cy="4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0" name="Google Shape;250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292000" cy="4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1" name="Google Shape;251;p40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52" name="Google Shape;252;p40"/>
          <p:cNvSpPr txBox="1">
            <a:spLocks noGrp="1"/>
          </p:cNvSpPr>
          <p:nvPr>
            <p:ph type="dt" idx="10"/>
          </p:nvPr>
        </p:nvSpPr>
        <p:spPr>
          <a:xfrm>
            <a:off x="1410900" y="6356350"/>
            <a:ext cx="1176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40"/>
          <p:cNvSpPr txBox="1">
            <a:spLocks noGrp="1"/>
          </p:cNvSpPr>
          <p:nvPr>
            <p:ph type="ftr" idx="11"/>
          </p:nvPr>
        </p:nvSpPr>
        <p:spPr>
          <a:xfrm>
            <a:off x="2612500" y="6356350"/>
            <a:ext cx="555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54" name="Google Shape;254;p40"/>
          <p:cNvGrpSpPr/>
          <p:nvPr/>
        </p:nvGrpSpPr>
        <p:grpSpPr>
          <a:xfrm>
            <a:off x="0" y="0"/>
            <a:ext cx="288000" cy="6889450"/>
            <a:chOff x="0" y="0"/>
            <a:chExt cx="288000" cy="6889450"/>
          </a:xfrm>
        </p:grpSpPr>
        <p:sp>
          <p:nvSpPr>
            <p:cNvPr id="255" name="Google Shape;255;p40"/>
            <p:cNvSpPr/>
            <p:nvPr/>
          </p:nvSpPr>
          <p:spPr>
            <a:xfrm>
              <a:off x="0" y="0"/>
              <a:ext cx="288000" cy="990000"/>
            </a:xfrm>
            <a:prstGeom prst="rect">
              <a:avLst/>
            </a:prstGeom>
            <a:solidFill>
              <a:srgbClr val="61BF1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0" y="1417450"/>
              <a:ext cx="288000" cy="5472000"/>
            </a:xfrm>
            <a:prstGeom prst="rect">
              <a:avLst/>
            </a:prstGeom>
            <a:solidFill>
              <a:srgbClr val="61BF1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40"/>
          <p:cNvGrpSpPr/>
          <p:nvPr/>
        </p:nvGrpSpPr>
        <p:grpSpPr>
          <a:xfrm>
            <a:off x="10274323" y="6214732"/>
            <a:ext cx="1529284" cy="403200"/>
            <a:chOff x="10278854" y="6216751"/>
            <a:chExt cx="1489243" cy="392643"/>
          </a:xfrm>
        </p:grpSpPr>
        <p:sp>
          <p:nvSpPr>
            <p:cNvPr id="258" name="Google Shape;258;p40"/>
            <p:cNvSpPr/>
            <p:nvPr/>
          </p:nvSpPr>
          <p:spPr>
            <a:xfrm>
              <a:off x="11466195" y="6216751"/>
              <a:ext cx="301902" cy="392018"/>
            </a:xfrm>
            <a:custGeom>
              <a:avLst/>
              <a:gdLst/>
              <a:ahLst/>
              <a:cxnLst/>
              <a:rect l="l" t="t" r="r" b="b"/>
              <a:pathLst>
                <a:path w="301902" h="392018" extrusionOk="0">
                  <a:moveTo>
                    <a:pt x="150227" y="0"/>
                  </a:moveTo>
                  <a:lnTo>
                    <a:pt x="126062" y="55318"/>
                  </a:lnTo>
                  <a:lnTo>
                    <a:pt x="126062" y="170419"/>
                  </a:lnTo>
                  <a:lnTo>
                    <a:pt x="96439" y="105409"/>
                  </a:lnTo>
                  <a:lnTo>
                    <a:pt x="69935" y="165955"/>
                  </a:lnTo>
                  <a:lnTo>
                    <a:pt x="101896" y="235756"/>
                  </a:lnTo>
                  <a:lnTo>
                    <a:pt x="52786" y="205265"/>
                  </a:lnTo>
                  <a:lnTo>
                    <a:pt x="33409" y="249476"/>
                  </a:lnTo>
                  <a:lnTo>
                    <a:pt x="80849" y="278878"/>
                  </a:lnTo>
                  <a:lnTo>
                    <a:pt x="20491" y="278878"/>
                  </a:lnTo>
                  <a:lnTo>
                    <a:pt x="0" y="325811"/>
                  </a:lnTo>
                  <a:lnTo>
                    <a:pt x="126062" y="325811"/>
                  </a:lnTo>
                  <a:lnTo>
                    <a:pt x="126062" y="392019"/>
                  </a:lnTo>
                  <a:lnTo>
                    <a:pt x="175729" y="392019"/>
                  </a:lnTo>
                  <a:lnTo>
                    <a:pt x="175729" y="325811"/>
                  </a:lnTo>
                  <a:lnTo>
                    <a:pt x="301902" y="325811"/>
                  </a:lnTo>
                  <a:lnTo>
                    <a:pt x="281300" y="278878"/>
                  </a:lnTo>
                  <a:lnTo>
                    <a:pt x="221054" y="278878"/>
                  </a:lnTo>
                  <a:lnTo>
                    <a:pt x="268494" y="249476"/>
                  </a:lnTo>
                  <a:lnTo>
                    <a:pt x="249117" y="205265"/>
                  </a:lnTo>
                  <a:lnTo>
                    <a:pt x="199895" y="235756"/>
                  </a:lnTo>
                  <a:lnTo>
                    <a:pt x="231967" y="165955"/>
                  </a:lnTo>
                  <a:lnTo>
                    <a:pt x="205463" y="105409"/>
                  </a:lnTo>
                  <a:lnTo>
                    <a:pt x="175729" y="170419"/>
                  </a:lnTo>
                  <a:lnTo>
                    <a:pt x="175729" y="55318"/>
                  </a:lnTo>
                  <a:lnTo>
                    <a:pt x="1516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9" name="Google Shape;259;p40"/>
            <p:cNvGrpSpPr/>
            <p:nvPr/>
          </p:nvGrpSpPr>
          <p:grpSpPr>
            <a:xfrm>
              <a:off x="10278854" y="6317762"/>
              <a:ext cx="1072638" cy="291632"/>
              <a:chOff x="10278854" y="6317762"/>
              <a:chExt cx="1072638" cy="291632"/>
            </a:xfrm>
          </p:grpSpPr>
          <p:sp>
            <p:nvSpPr>
              <p:cNvPr id="260" name="Google Shape;260;p40"/>
              <p:cNvSpPr/>
              <p:nvPr/>
            </p:nvSpPr>
            <p:spPr>
              <a:xfrm>
                <a:off x="11056272" y="6317762"/>
                <a:ext cx="295220" cy="291632"/>
              </a:xfrm>
              <a:custGeom>
                <a:avLst/>
                <a:gdLst/>
                <a:ahLst/>
                <a:cxnLst/>
                <a:rect l="l" t="t" r="r" b="b"/>
                <a:pathLst>
                  <a:path w="295220" h="291633" extrusionOk="0">
                    <a:moveTo>
                      <a:pt x="295221" y="145634"/>
                    </a:moveTo>
                    <a:cubicBezTo>
                      <a:pt x="295221" y="138120"/>
                      <a:pt x="294775" y="130607"/>
                      <a:pt x="293884" y="123093"/>
                    </a:cubicBezTo>
                    <a:cubicBezTo>
                      <a:pt x="293439" y="119500"/>
                      <a:pt x="292882" y="115906"/>
                      <a:pt x="292214" y="112312"/>
                    </a:cubicBezTo>
                    <a:cubicBezTo>
                      <a:pt x="291546" y="108828"/>
                      <a:pt x="290766" y="105343"/>
                      <a:pt x="289764" y="101859"/>
                    </a:cubicBezTo>
                    <a:cubicBezTo>
                      <a:pt x="287871" y="95107"/>
                      <a:pt x="285643" y="88465"/>
                      <a:pt x="282748" y="82149"/>
                    </a:cubicBezTo>
                    <a:cubicBezTo>
                      <a:pt x="280855" y="77684"/>
                      <a:pt x="278628" y="73328"/>
                      <a:pt x="276178" y="69190"/>
                    </a:cubicBezTo>
                    <a:cubicBezTo>
                      <a:pt x="274396" y="66250"/>
                      <a:pt x="272614" y="63310"/>
                      <a:pt x="270610" y="60479"/>
                    </a:cubicBezTo>
                    <a:cubicBezTo>
                      <a:pt x="268605" y="57648"/>
                      <a:pt x="266601" y="54816"/>
                      <a:pt x="264373" y="52094"/>
                    </a:cubicBezTo>
                    <a:cubicBezTo>
                      <a:pt x="261589" y="48609"/>
                      <a:pt x="258471" y="45234"/>
                      <a:pt x="255353" y="42076"/>
                    </a:cubicBezTo>
                    <a:cubicBezTo>
                      <a:pt x="255019" y="41749"/>
                      <a:pt x="254573" y="41314"/>
                      <a:pt x="254239" y="40987"/>
                    </a:cubicBezTo>
                    <a:cubicBezTo>
                      <a:pt x="253905" y="40660"/>
                      <a:pt x="253571" y="40334"/>
                      <a:pt x="253237" y="40116"/>
                    </a:cubicBezTo>
                    <a:cubicBezTo>
                      <a:pt x="253014" y="39898"/>
                      <a:pt x="252903" y="39789"/>
                      <a:pt x="252680" y="39571"/>
                    </a:cubicBezTo>
                    <a:cubicBezTo>
                      <a:pt x="252569" y="39462"/>
                      <a:pt x="252346" y="39245"/>
                      <a:pt x="252235" y="39027"/>
                    </a:cubicBezTo>
                    <a:cubicBezTo>
                      <a:pt x="251567" y="38482"/>
                      <a:pt x="250898" y="37829"/>
                      <a:pt x="250230" y="37284"/>
                    </a:cubicBezTo>
                    <a:cubicBezTo>
                      <a:pt x="249228" y="36413"/>
                      <a:pt x="248226" y="35433"/>
                      <a:pt x="247112" y="34562"/>
                    </a:cubicBezTo>
                    <a:cubicBezTo>
                      <a:pt x="246110" y="33691"/>
                      <a:pt x="245108" y="32820"/>
                      <a:pt x="243994" y="31949"/>
                    </a:cubicBezTo>
                    <a:cubicBezTo>
                      <a:pt x="242658" y="30860"/>
                      <a:pt x="241321" y="29771"/>
                      <a:pt x="239874" y="28682"/>
                    </a:cubicBezTo>
                    <a:cubicBezTo>
                      <a:pt x="238537" y="27593"/>
                      <a:pt x="237090" y="26613"/>
                      <a:pt x="235642" y="25633"/>
                    </a:cubicBezTo>
                    <a:cubicBezTo>
                      <a:pt x="234194" y="24653"/>
                      <a:pt x="232858" y="23673"/>
                      <a:pt x="231299" y="22802"/>
                    </a:cubicBezTo>
                    <a:cubicBezTo>
                      <a:pt x="229851" y="21822"/>
                      <a:pt x="228292" y="20950"/>
                      <a:pt x="226844" y="20079"/>
                    </a:cubicBezTo>
                    <a:cubicBezTo>
                      <a:pt x="224394" y="18664"/>
                      <a:pt x="221944" y="17357"/>
                      <a:pt x="219494" y="16050"/>
                    </a:cubicBezTo>
                    <a:cubicBezTo>
                      <a:pt x="216599" y="14526"/>
                      <a:pt x="213592" y="13219"/>
                      <a:pt x="210697" y="11912"/>
                    </a:cubicBezTo>
                    <a:cubicBezTo>
                      <a:pt x="207467" y="10497"/>
                      <a:pt x="204238" y="9299"/>
                      <a:pt x="200786" y="8210"/>
                    </a:cubicBezTo>
                    <a:cubicBezTo>
                      <a:pt x="194104" y="5923"/>
                      <a:pt x="187199" y="4181"/>
                      <a:pt x="180072" y="2874"/>
                    </a:cubicBezTo>
                    <a:cubicBezTo>
                      <a:pt x="172834" y="1458"/>
                      <a:pt x="165372" y="696"/>
                      <a:pt x="158023" y="261"/>
                    </a:cubicBezTo>
                    <a:cubicBezTo>
                      <a:pt x="154236" y="43"/>
                      <a:pt x="150339" y="-66"/>
                      <a:pt x="146552" y="43"/>
                    </a:cubicBezTo>
                    <a:cubicBezTo>
                      <a:pt x="142655" y="43"/>
                      <a:pt x="138868" y="152"/>
                      <a:pt x="134971" y="478"/>
                    </a:cubicBezTo>
                    <a:cubicBezTo>
                      <a:pt x="127509" y="914"/>
                      <a:pt x="120160" y="1894"/>
                      <a:pt x="112921" y="3310"/>
                    </a:cubicBezTo>
                    <a:cubicBezTo>
                      <a:pt x="105905" y="4725"/>
                      <a:pt x="99001" y="6576"/>
                      <a:pt x="92208" y="8972"/>
                    </a:cubicBezTo>
                    <a:cubicBezTo>
                      <a:pt x="88867" y="10061"/>
                      <a:pt x="85637" y="11368"/>
                      <a:pt x="82408" y="12783"/>
                    </a:cubicBezTo>
                    <a:cubicBezTo>
                      <a:pt x="79290" y="14199"/>
                      <a:pt x="76060" y="15723"/>
                      <a:pt x="73053" y="17357"/>
                    </a:cubicBezTo>
                    <a:cubicBezTo>
                      <a:pt x="69935" y="18990"/>
                      <a:pt x="66929" y="20733"/>
                      <a:pt x="64033" y="22584"/>
                    </a:cubicBezTo>
                    <a:cubicBezTo>
                      <a:pt x="61138" y="24435"/>
                      <a:pt x="58242" y="26395"/>
                      <a:pt x="55458" y="28573"/>
                    </a:cubicBezTo>
                    <a:cubicBezTo>
                      <a:pt x="49890" y="32820"/>
                      <a:pt x="44545" y="37393"/>
                      <a:pt x="39645" y="42403"/>
                    </a:cubicBezTo>
                    <a:cubicBezTo>
                      <a:pt x="37195" y="44907"/>
                      <a:pt x="34856" y="47412"/>
                      <a:pt x="32629" y="50025"/>
                    </a:cubicBezTo>
                    <a:cubicBezTo>
                      <a:pt x="30402" y="52639"/>
                      <a:pt x="28286" y="55361"/>
                      <a:pt x="26170" y="58192"/>
                    </a:cubicBezTo>
                    <a:cubicBezTo>
                      <a:pt x="25168" y="59608"/>
                      <a:pt x="24166" y="61023"/>
                      <a:pt x="23275" y="62439"/>
                    </a:cubicBezTo>
                    <a:cubicBezTo>
                      <a:pt x="22384" y="63855"/>
                      <a:pt x="21381" y="65379"/>
                      <a:pt x="20491" y="66795"/>
                    </a:cubicBezTo>
                    <a:cubicBezTo>
                      <a:pt x="18709" y="69735"/>
                      <a:pt x="17038" y="72675"/>
                      <a:pt x="15479" y="75724"/>
                    </a:cubicBezTo>
                    <a:cubicBezTo>
                      <a:pt x="12361" y="81931"/>
                      <a:pt x="9689" y="88356"/>
                      <a:pt x="7573" y="94889"/>
                    </a:cubicBezTo>
                    <a:cubicBezTo>
                      <a:pt x="7016" y="96523"/>
                      <a:pt x="6459" y="98265"/>
                      <a:pt x="6014" y="99899"/>
                    </a:cubicBezTo>
                    <a:cubicBezTo>
                      <a:pt x="5568" y="101641"/>
                      <a:pt x="5123" y="103274"/>
                      <a:pt x="4677" y="105017"/>
                    </a:cubicBezTo>
                    <a:cubicBezTo>
                      <a:pt x="3786" y="108501"/>
                      <a:pt x="3118" y="111986"/>
                      <a:pt x="2450" y="115470"/>
                    </a:cubicBezTo>
                    <a:cubicBezTo>
                      <a:pt x="1782" y="119173"/>
                      <a:pt x="1336" y="122766"/>
                      <a:pt x="891" y="126469"/>
                    </a:cubicBezTo>
                    <a:cubicBezTo>
                      <a:pt x="557" y="130171"/>
                      <a:pt x="223" y="133874"/>
                      <a:pt x="111" y="137576"/>
                    </a:cubicBezTo>
                    <a:cubicBezTo>
                      <a:pt x="0" y="139536"/>
                      <a:pt x="0" y="141387"/>
                      <a:pt x="0" y="143238"/>
                    </a:cubicBezTo>
                    <a:cubicBezTo>
                      <a:pt x="0" y="145198"/>
                      <a:pt x="0" y="147050"/>
                      <a:pt x="0" y="149010"/>
                    </a:cubicBezTo>
                    <a:cubicBezTo>
                      <a:pt x="0" y="150861"/>
                      <a:pt x="111" y="152821"/>
                      <a:pt x="223" y="154672"/>
                    </a:cubicBezTo>
                    <a:cubicBezTo>
                      <a:pt x="334" y="156632"/>
                      <a:pt x="445" y="158484"/>
                      <a:pt x="557" y="160335"/>
                    </a:cubicBezTo>
                    <a:cubicBezTo>
                      <a:pt x="1114" y="167631"/>
                      <a:pt x="2116" y="174818"/>
                      <a:pt x="3675" y="182005"/>
                    </a:cubicBezTo>
                    <a:cubicBezTo>
                      <a:pt x="4454" y="185489"/>
                      <a:pt x="5345" y="188974"/>
                      <a:pt x="6348" y="192350"/>
                    </a:cubicBezTo>
                    <a:cubicBezTo>
                      <a:pt x="7350" y="195725"/>
                      <a:pt x="8464" y="198992"/>
                      <a:pt x="9689" y="202259"/>
                    </a:cubicBezTo>
                    <a:cubicBezTo>
                      <a:pt x="12138" y="208684"/>
                      <a:pt x="15034" y="215000"/>
                      <a:pt x="18486" y="220989"/>
                    </a:cubicBezTo>
                    <a:cubicBezTo>
                      <a:pt x="20156" y="224038"/>
                      <a:pt x="22050" y="226978"/>
                      <a:pt x="23943" y="229809"/>
                    </a:cubicBezTo>
                    <a:cubicBezTo>
                      <a:pt x="25836" y="232640"/>
                      <a:pt x="27952" y="235472"/>
                      <a:pt x="30068" y="238194"/>
                    </a:cubicBezTo>
                    <a:cubicBezTo>
                      <a:pt x="32295" y="240916"/>
                      <a:pt x="34522" y="243639"/>
                      <a:pt x="36861" y="246143"/>
                    </a:cubicBezTo>
                    <a:cubicBezTo>
                      <a:pt x="39199" y="248757"/>
                      <a:pt x="41761" y="251261"/>
                      <a:pt x="44322" y="253657"/>
                    </a:cubicBezTo>
                    <a:cubicBezTo>
                      <a:pt x="46883" y="256053"/>
                      <a:pt x="49556" y="258339"/>
                      <a:pt x="52229" y="260517"/>
                    </a:cubicBezTo>
                    <a:cubicBezTo>
                      <a:pt x="54901" y="262695"/>
                      <a:pt x="57685" y="264764"/>
                      <a:pt x="60581" y="266724"/>
                    </a:cubicBezTo>
                    <a:cubicBezTo>
                      <a:pt x="63476" y="268684"/>
                      <a:pt x="66372" y="270536"/>
                      <a:pt x="69379" y="272278"/>
                    </a:cubicBezTo>
                    <a:cubicBezTo>
                      <a:pt x="72385" y="274020"/>
                      <a:pt x="75503" y="275654"/>
                      <a:pt x="78510" y="277069"/>
                    </a:cubicBezTo>
                    <a:cubicBezTo>
                      <a:pt x="84746" y="280118"/>
                      <a:pt x="91317" y="282623"/>
                      <a:pt x="97999" y="284692"/>
                    </a:cubicBezTo>
                    <a:cubicBezTo>
                      <a:pt x="101451" y="285672"/>
                      <a:pt x="104903" y="286652"/>
                      <a:pt x="108355" y="287414"/>
                    </a:cubicBezTo>
                    <a:cubicBezTo>
                      <a:pt x="111807" y="288176"/>
                      <a:pt x="115482" y="288939"/>
                      <a:pt x="119046" y="289483"/>
                    </a:cubicBezTo>
                    <a:cubicBezTo>
                      <a:pt x="126507" y="290681"/>
                      <a:pt x="133968" y="291334"/>
                      <a:pt x="141541" y="291552"/>
                    </a:cubicBezTo>
                    <a:cubicBezTo>
                      <a:pt x="145327" y="291661"/>
                      <a:pt x="149225" y="291661"/>
                      <a:pt x="153011" y="291552"/>
                    </a:cubicBezTo>
                    <a:cubicBezTo>
                      <a:pt x="156909" y="291443"/>
                      <a:pt x="160695" y="291225"/>
                      <a:pt x="164482" y="290899"/>
                    </a:cubicBezTo>
                    <a:cubicBezTo>
                      <a:pt x="171831" y="290245"/>
                      <a:pt x="179070" y="289156"/>
                      <a:pt x="186197" y="287523"/>
                    </a:cubicBezTo>
                    <a:cubicBezTo>
                      <a:pt x="189649" y="286761"/>
                      <a:pt x="193102" y="285781"/>
                      <a:pt x="196554" y="284801"/>
                    </a:cubicBezTo>
                    <a:cubicBezTo>
                      <a:pt x="199895" y="283712"/>
                      <a:pt x="203236" y="282623"/>
                      <a:pt x="206576" y="281316"/>
                    </a:cubicBezTo>
                    <a:cubicBezTo>
                      <a:pt x="213035" y="278812"/>
                      <a:pt x="219383" y="275762"/>
                      <a:pt x="225397" y="272278"/>
                    </a:cubicBezTo>
                    <a:cubicBezTo>
                      <a:pt x="228403" y="270536"/>
                      <a:pt x="231410" y="268684"/>
                      <a:pt x="234194" y="266724"/>
                    </a:cubicBezTo>
                    <a:cubicBezTo>
                      <a:pt x="237201" y="264546"/>
                      <a:pt x="239985" y="262477"/>
                      <a:pt x="242658" y="260300"/>
                    </a:cubicBezTo>
                    <a:cubicBezTo>
                      <a:pt x="245108" y="258339"/>
                      <a:pt x="247446" y="256379"/>
                      <a:pt x="249673" y="254310"/>
                    </a:cubicBezTo>
                    <a:cubicBezTo>
                      <a:pt x="250564" y="253439"/>
                      <a:pt x="251455" y="252677"/>
                      <a:pt x="252346" y="251806"/>
                    </a:cubicBezTo>
                    <a:cubicBezTo>
                      <a:pt x="253014" y="251261"/>
                      <a:pt x="253571" y="250608"/>
                      <a:pt x="254239" y="249955"/>
                    </a:cubicBezTo>
                    <a:cubicBezTo>
                      <a:pt x="254907" y="249301"/>
                      <a:pt x="255464" y="248757"/>
                      <a:pt x="256132" y="248103"/>
                    </a:cubicBezTo>
                    <a:cubicBezTo>
                      <a:pt x="257246" y="246906"/>
                      <a:pt x="258471" y="245708"/>
                      <a:pt x="259585" y="244510"/>
                    </a:cubicBezTo>
                    <a:cubicBezTo>
                      <a:pt x="262926" y="240916"/>
                      <a:pt x="266044" y="236996"/>
                      <a:pt x="268939" y="233076"/>
                    </a:cubicBezTo>
                    <a:cubicBezTo>
                      <a:pt x="270944" y="230245"/>
                      <a:pt x="272837" y="227414"/>
                      <a:pt x="274730" y="224473"/>
                    </a:cubicBezTo>
                    <a:cubicBezTo>
                      <a:pt x="276512" y="221533"/>
                      <a:pt x="278182" y="218484"/>
                      <a:pt x="279741" y="215435"/>
                    </a:cubicBezTo>
                    <a:cubicBezTo>
                      <a:pt x="281300" y="212386"/>
                      <a:pt x="282748" y="209228"/>
                      <a:pt x="284084" y="206070"/>
                    </a:cubicBezTo>
                    <a:cubicBezTo>
                      <a:pt x="285421" y="202803"/>
                      <a:pt x="286646" y="199646"/>
                      <a:pt x="287648" y="196270"/>
                    </a:cubicBezTo>
                    <a:cubicBezTo>
                      <a:pt x="289207" y="191478"/>
                      <a:pt x="290543" y="186687"/>
                      <a:pt x="291546" y="181896"/>
                    </a:cubicBezTo>
                    <a:cubicBezTo>
                      <a:pt x="292548" y="177431"/>
                      <a:pt x="293327" y="172858"/>
                      <a:pt x="293884" y="168284"/>
                    </a:cubicBezTo>
                    <a:cubicBezTo>
                      <a:pt x="294330" y="164582"/>
                      <a:pt x="294664" y="160879"/>
                      <a:pt x="294886" y="157177"/>
                    </a:cubicBezTo>
                    <a:cubicBezTo>
                      <a:pt x="295109" y="153257"/>
                      <a:pt x="295221" y="149445"/>
                      <a:pt x="295221" y="145634"/>
                    </a:cubicBezTo>
                    <a:moveTo>
                      <a:pt x="262591" y="160661"/>
                    </a:moveTo>
                    <a:cubicBezTo>
                      <a:pt x="262257" y="164582"/>
                      <a:pt x="261701" y="168611"/>
                      <a:pt x="260921" y="172422"/>
                    </a:cubicBezTo>
                    <a:cubicBezTo>
                      <a:pt x="260030" y="176887"/>
                      <a:pt x="258917" y="181351"/>
                      <a:pt x="257469" y="185816"/>
                    </a:cubicBezTo>
                    <a:cubicBezTo>
                      <a:pt x="256801" y="187994"/>
                      <a:pt x="256021" y="190063"/>
                      <a:pt x="255130" y="192241"/>
                    </a:cubicBezTo>
                    <a:cubicBezTo>
                      <a:pt x="253682" y="195943"/>
                      <a:pt x="252012" y="199537"/>
                      <a:pt x="250119" y="203130"/>
                    </a:cubicBezTo>
                    <a:cubicBezTo>
                      <a:pt x="248337" y="206506"/>
                      <a:pt x="246333" y="209664"/>
                      <a:pt x="244217" y="212822"/>
                    </a:cubicBezTo>
                    <a:cubicBezTo>
                      <a:pt x="242992" y="214673"/>
                      <a:pt x="241655" y="216415"/>
                      <a:pt x="240319" y="218158"/>
                    </a:cubicBezTo>
                    <a:cubicBezTo>
                      <a:pt x="239540" y="219138"/>
                      <a:pt x="238649" y="220227"/>
                      <a:pt x="237869" y="221207"/>
                    </a:cubicBezTo>
                    <a:cubicBezTo>
                      <a:pt x="236644" y="222622"/>
                      <a:pt x="235419" y="224038"/>
                      <a:pt x="234194" y="225236"/>
                    </a:cubicBezTo>
                    <a:cubicBezTo>
                      <a:pt x="233637" y="225780"/>
                      <a:pt x="233081" y="226433"/>
                      <a:pt x="232524" y="226978"/>
                    </a:cubicBezTo>
                    <a:cubicBezTo>
                      <a:pt x="232190" y="227414"/>
                      <a:pt x="231744" y="227740"/>
                      <a:pt x="231410" y="228176"/>
                    </a:cubicBezTo>
                    <a:cubicBezTo>
                      <a:pt x="230965" y="228611"/>
                      <a:pt x="230631" y="228938"/>
                      <a:pt x="230185" y="229374"/>
                    </a:cubicBezTo>
                    <a:cubicBezTo>
                      <a:pt x="229740" y="229809"/>
                      <a:pt x="229183" y="230245"/>
                      <a:pt x="228626" y="230789"/>
                    </a:cubicBezTo>
                    <a:cubicBezTo>
                      <a:pt x="227512" y="231878"/>
                      <a:pt x="226287" y="232858"/>
                      <a:pt x="225174" y="233838"/>
                    </a:cubicBezTo>
                    <a:cubicBezTo>
                      <a:pt x="223503" y="235254"/>
                      <a:pt x="221722" y="236669"/>
                      <a:pt x="219940" y="237976"/>
                    </a:cubicBezTo>
                    <a:cubicBezTo>
                      <a:pt x="218158" y="239283"/>
                      <a:pt x="216376" y="240590"/>
                      <a:pt x="214483" y="241788"/>
                    </a:cubicBezTo>
                    <a:cubicBezTo>
                      <a:pt x="211031" y="243965"/>
                      <a:pt x="207356" y="246034"/>
                      <a:pt x="203681" y="247886"/>
                    </a:cubicBezTo>
                    <a:cubicBezTo>
                      <a:pt x="199672" y="249846"/>
                      <a:pt x="195552" y="251588"/>
                      <a:pt x="191320" y="253004"/>
                    </a:cubicBezTo>
                    <a:cubicBezTo>
                      <a:pt x="186977" y="254528"/>
                      <a:pt x="182634" y="255726"/>
                      <a:pt x="178068" y="256706"/>
                    </a:cubicBezTo>
                    <a:cubicBezTo>
                      <a:pt x="173391" y="257686"/>
                      <a:pt x="168713" y="258448"/>
                      <a:pt x="163925" y="258993"/>
                    </a:cubicBezTo>
                    <a:cubicBezTo>
                      <a:pt x="158914" y="259537"/>
                      <a:pt x="153902" y="259864"/>
                      <a:pt x="148891" y="259864"/>
                    </a:cubicBezTo>
                    <a:cubicBezTo>
                      <a:pt x="143880" y="259864"/>
                      <a:pt x="138757" y="259755"/>
                      <a:pt x="133746" y="259319"/>
                    </a:cubicBezTo>
                    <a:cubicBezTo>
                      <a:pt x="128957" y="258884"/>
                      <a:pt x="124280" y="258231"/>
                      <a:pt x="119491" y="257250"/>
                    </a:cubicBezTo>
                    <a:cubicBezTo>
                      <a:pt x="115037" y="256379"/>
                      <a:pt x="110582" y="255182"/>
                      <a:pt x="106239" y="253766"/>
                    </a:cubicBezTo>
                    <a:cubicBezTo>
                      <a:pt x="102008" y="252350"/>
                      <a:pt x="97887" y="250717"/>
                      <a:pt x="93767" y="248866"/>
                    </a:cubicBezTo>
                    <a:cubicBezTo>
                      <a:pt x="89869" y="246906"/>
                      <a:pt x="85971" y="244837"/>
                      <a:pt x="82185" y="242441"/>
                    </a:cubicBezTo>
                    <a:cubicBezTo>
                      <a:pt x="78399" y="240045"/>
                      <a:pt x="74835" y="237432"/>
                      <a:pt x="71383" y="234601"/>
                    </a:cubicBezTo>
                    <a:cubicBezTo>
                      <a:pt x="67931" y="231660"/>
                      <a:pt x="64590" y="228611"/>
                      <a:pt x="61472" y="225345"/>
                    </a:cubicBezTo>
                    <a:cubicBezTo>
                      <a:pt x="59913" y="223711"/>
                      <a:pt x="58465" y="222078"/>
                      <a:pt x="57017" y="220444"/>
                    </a:cubicBezTo>
                    <a:cubicBezTo>
                      <a:pt x="55570" y="218811"/>
                      <a:pt x="54233" y="217069"/>
                      <a:pt x="52897" y="215217"/>
                    </a:cubicBezTo>
                    <a:cubicBezTo>
                      <a:pt x="50336" y="211733"/>
                      <a:pt x="47886" y="208030"/>
                      <a:pt x="45770" y="204219"/>
                    </a:cubicBezTo>
                    <a:cubicBezTo>
                      <a:pt x="43654" y="200408"/>
                      <a:pt x="41761" y="196488"/>
                      <a:pt x="40090" y="192459"/>
                    </a:cubicBezTo>
                    <a:cubicBezTo>
                      <a:pt x="38420" y="188321"/>
                      <a:pt x="37084" y="184074"/>
                      <a:pt x="35859" y="179827"/>
                    </a:cubicBezTo>
                    <a:cubicBezTo>
                      <a:pt x="34634" y="175362"/>
                      <a:pt x="33743" y="170789"/>
                      <a:pt x="33075" y="166215"/>
                    </a:cubicBezTo>
                    <a:cubicBezTo>
                      <a:pt x="32406" y="161424"/>
                      <a:pt x="31961" y="156523"/>
                      <a:pt x="31738" y="151732"/>
                    </a:cubicBezTo>
                    <a:cubicBezTo>
                      <a:pt x="31627" y="149228"/>
                      <a:pt x="31627" y="146723"/>
                      <a:pt x="31627" y="144218"/>
                    </a:cubicBezTo>
                    <a:cubicBezTo>
                      <a:pt x="31627" y="141714"/>
                      <a:pt x="31738" y="139209"/>
                      <a:pt x="31850" y="136705"/>
                    </a:cubicBezTo>
                    <a:cubicBezTo>
                      <a:pt x="32184" y="131913"/>
                      <a:pt x="32629" y="127122"/>
                      <a:pt x="33520" y="122331"/>
                    </a:cubicBezTo>
                    <a:cubicBezTo>
                      <a:pt x="34299" y="117866"/>
                      <a:pt x="35302" y="113401"/>
                      <a:pt x="36638" y="108937"/>
                    </a:cubicBezTo>
                    <a:cubicBezTo>
                      <a:pt x="37863" y="104690"/>
                      <a:pt x="39422" y="100443"/>
                      <a:pt x="41204" y="96414"/>
                    </a:cubicBezTo>
                    <a:cubicBezTo>
                      <a:pt x="42986" y="92385"/>
                      <a:pt x="44990" y="88465"/>
                      <a:pt x="47217" y="84653"/>
                    </a:cubicBezTo>
                    <a:cubicBezTo>
                      <a:pt x="49445" y="80842"/>
                      <a:pt x="52006" y="77249"/>
                      <a:pt x="54679" y="73764"/>
                    </a:cubicBezTo>
                    <a:cubicBezTo>
                      <a:pt x="57463" y="70170"/>
                      <a:pt x="60470" y="66795"/>
                      <a:pt x="63699" y="63637"/>
                    </a:cubicBezTo>
                    <a:cubicBezTo>
                      <a:pt x="66817" y="60479"/>
                      <a:pt x="70269" y="57430"/>
                      <a:pt x="73833" y="54599"/>
                    </a:cubicBezTo>
                    <a:cubicBezTo>
                      <a:pt x="77285" y="51876"/>
                      <a:pt x="80960" y="49372"/>
                      <a:pt x="84746" y="47085"/>
                    </a:cubicBezTo>
                    <a:cubicBezTo>
                      <a:pt x="88533" y="44798"/>
                      <a:pt x="92430" y="42729"/>
                      <a:pt x="96439" y="40987"/>
                    </a:cubicBezTo>
                    <a:cubicBezTo>
                      <a:pt x="100560" y="39136"/>
                      <a:pt x="104680" y="37611"/>
                      <a:pt x="108912" y="36304"/>
                    </a:cubicBezTo>
                    <a:cubicBezTo>
                      <a:pt x="113366" y="34998"/>
                      <a:pt x="117821" y="33909"/>
                      <a:pt x="122275" y="33038"/>
                    </a:cubicBezTo>
                    <a:cubicBezTo>
                      <a:pt x="127064" y="32166"/>
                      <a:pt x="131853" y="31622"/>
                      <a:pt x="136641" y="31295"/>
                    </a:cubicBezTo>
                    <a:cubicBezTo>
                      <a:pt x="139091" y="31186"/>
                      <a:pt x="141652" y="31078"/>
                      <a:pt x="144214" y="30969"/>
                    </a:cubicBezTo>
                    <a:cubicBezTo>
                      <a:pt x="146775" y="30969"/>
                      <a:pt x="149336" y="30969"/>
                      <a:pt x="151786" y="30969"/>
                    </a:cubicBezTo>
                    <a:cubicBezTo>
                      <a:pt x="156798" y="31078"/>
                      <a:pt x="161698" y="31513"/>
                      <a:pt x="166597" y="32166"/>
                    </a:cubicBezTo>
                    <a:cubicBezTo>
                      <a:pt x="171275" y="32820"/>
                      <a:pt x="175952" y="33691"/>
                      <a:pt x="180518" y="34780"/>
                    </a:cubicBezTo>
                    <a:cubicBezTo>
                      <a:pt x="184972" y="35869"/>
                      <a:pt x="189315" y="37284"/>
                      <a:pt x="193547" y="38809"/>
                    </a:cubicBezTo>
                    <a:cubicBezTo>
                      <a:pt x="197667" y="40442"/>
                      <a:pt x="201788" y="42294"/>
                      <a:pt x="205686" y="44363"/>
                    </a:cubicBezTo>
                    <a:cubicBezTo>
                      <a:pt x="209583" y="46432"/>
                      <a:pt x="213370" y="48718"/>
                      <a:pt x="217044" y="51332"/>
                    </a:cubicBezTo>
                    <a:cubicBezTo>
                      <a:pt x="220719" y="53945"/>
                      <a:pt x="224172" y="56777"/>
                      <a:pt x="227512" y="59717"/>
                    </a:cubicBezTo>
                    <a:cubicBezTo>
                      <a:pt x="229183" y="61241"/>
                      <a:pt x="230853" y="62766"/>
                      <a:pt x="232412" y="64399"/>
                    </a:cubicBezTo>
                    <a:cubicBezTo>
                      <a:pt x="233971" y="66033"/>
                      <a:pt x="235531" y="67666"/>
                      <a:pt x="236978" y="69299"/>
                    </a:cubicBezTo>
                    <a:cubicBezTo>
                      <a:pt x="239874" y="72675"/>
                      <a:pt x="242546" y="76160"/>
                      <a:pt x="244885" y="79862"/>
                    </a:cubicBezTo>
                    <a:cubicBezTo>
                      <a:pt x="247335" y="83456"/>
                      <a:pt x="249562" y="87267"/>
                      <a:pt x="251455" y="91187"/>
                    </a:cubicBezTo>
                    <a:cubicBezTo>
                      <a:pt x="253348" y="95107"/>
                      <a:pt x="255130" y="99245"/>
                      <a:pt x="256578" y="103383"/>
                    </a:cubicBezTo>
                    <a:cubicBezTo>
                      <a:pt x="258026" y="107630"/>
                      <a:pt x="259251" y="112095"/>
                      <a:pt x="260253" y="116450"/>
                    </a:cubicBezTo>
                    <a:cubicBezTo>
                      <a:pt x="261255" y="121024"/>
                      <a:pt x="261923" y="125706"/>
                      <a:pt x="262369" y="130498"/>
                    </a:cubicBezTo>
                    <a:cubicBezTo>
                      <a:pt x="262926" y="135507"/>
                      <a:pt x="263148" y="140407"/>
                      <a:pt x="263148" y="145416"/>
                    </a:cubicBezTo>
                    <a:cubicBezTo>
                      <a:pt x="263371" y="150643"/>
                      <a:pt x="263148" y="155652"/>
                      <a:pt x="262591" y="16066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p40"/>
              <p:cNvSpPr/>
              <p:nvPr/>
            </p:nvSpPr>
            <p:spPr>
              <a:xfrm>
                <a:off x="10972862" y="6318240"/>
                <a:ext cx="32851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32851" h="290311" extrusionOk="0">
                    <a:moveTo>
                      <a:pt x="334" y="290312"/>
                    </a:moveTo>
                    <a:lnTo>
                      <a:pt x="32518" y="290312"/>
                    </a:lnTo>
                    <a:lnTo>
                      <a:pt x="32852" y="145156"/>
                    </a:lnTo>
                    <a:lnTo>
                      <a:pt x="32518" y="0"/>
                    </a:lnTo>
                    <a:lnTo>
                      <a:pt x="334" y="0"/>
                    </a:lnTo>
                    <a:lnTo>
                      <a:pt x="0" y="14515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Google Shape;262;p40"/>
              <p:cNvSpPr/>
              <p:nvPr/>
            </p:nvSpPr>
            <p:spPr>
              <a:xfrm>
                <a:off x="10278854" y="6318240"/>
                <a:ext cx="202567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202567" h="290311" extrusionOk="0">
                    <a:moveTo>
                      <a:pt x="0" y="0"/>
                    </a:moveTo>
                    <a:lnTo>
                      <a:pt x="0" y="32233"/>
                    </a:lnTo>
                    <a:lnTo>
                      <a:pt x="85081" y="32233"/>
                    </a:lnTo>
                    <a:lnTo>
                      <a:pt x="84746" y="161163"/>
                    </a:lnTo>
                    <a:lnTo>
                      <a:pt x="85081" y="290312"/>
                    </a:lnTo>
                    <a:lnTo>
                      <a:pt x="117710" y="290312"/>
                    </a:lnTo>
                    <a:lnTo>
                      <a:pt x="117932" y="161163"/>
                    </a:lnTo>
                    <a:lnTo>
                      <a:pt x="117710" y="32233"/>
                    </a:lnTo>
                    <a:lnTo>
                      <a:pt x="202567" y="32233"/>
                    </a:lnTo>
                    <a:lnTo>
                      <a:pt x="20256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" name="Google Shape;263;p40"/>
              <p:cNvSpPr/>
              <p:nvPr/>
            </p:nvSpPr>
            <p:spPr>
              <a:xfrm>
                <a:off x="10763359" y="6317810"/>
                <a:ext cx="159501" cy="291546"/>
              </a:xfrm>
              <a:custGeom>
                <a:avLst/>
                <a:gdLst/>
                <a:ahLst/>
                <a:cxnLst/>
                <a:rect l="l" t="t" r="r" b="b"/>
                <a:pathLst>
                  <a:path w="159501" h="291546" extrusionOk="0">
                    <a:moveTo>
                      <a:pt x="126872" y="76547"/>
                    </a:moveTo>
                    <a:cubicBezTo>
                      <a:pt x="126872" y="74043"/>
                      <a:pt x="126761" y="71647"/>
                      <a:pt x="126427" y="69251"/>
                    </a:cubicBezTo>
                    <a:cubicBezTo>
                      <a:pt x="126204" y="67618"/>
                      <a:pt x="125870" y="65985"/>
                      <a:pt x="125536" y="64460"/>
                    </a:cubicBezTo>
                    <a:cubicBezTo>
                      <a:pt x="125313" y="63371"/>
                      <a:pt x="124979" y="62282"/>
                      <a:pt x="124645" y="61302"/>
                    </a:cubicBezTo>
                    <a:cubicBezTo>
                      <a:pt x="124311" y="60322"/>
                      <a:pt x="123866" y="59342"/>
                      <a:pt x="123532" y="58362"/>
                    </a:cubicBezTo>
                    <a:cubicBezTo>
                      <a:pt x="122752" y="56402"/>
                      <a:pt x="121638" y="54551"/>
                      <a:pt x="120525" y="52917"/>
                    </a:cubicBezTo>
                    <a:cubicBezTo>
                      <a:pt x="119300" y="51175"/>
                      <a:pt x="117963" y="49433"/>
                      <a:pt x="116516" y="47908"/>
                    </a:cubicBezTo>
                    <a:cubicBezTo>
                      <a:pt x="115625" y="47037"/>
                      <a:pt x="114734" y="46166"/>
                      <a:pt x="113843" y="45404"/>
                    </a:cubicBezTo>
                    <a:cubicBezTo>
                      <a:pt x="113398" y="44968"/>
                      <a:pt x="112952" y="44641"/>
                      <a:pt x="112507" y="44315"/>
                    </a:cubicBezTo>
                    <a:cubicBezTo>
                      <a:pt x="112284" y="44097"/>
                      <a:pt x="112061" y="43988"/>
                      <a:pt x="111839" y="43770"/>
                    </a:cubicBezTo>
                    <a:cubicBezTo>
                      <a:pt x="111616" y="43661"/>
                      <a:pt x="111504" y="43443"/>
                      <a:pt x="111282" y="43226"/>
                    </a:cubicBezTo>
                    <a:cubicBezTo>
                      <a:pt x="110725" y="42790"/>
                      <a:pt x="110168" y="42354"/>
                      <a:pt x="109611" y="42028"/>
                    </a:cubicBezTo>
                    <a:cubicBezTo>
                      <a:pt x="108609" y="41266"/>
                      <a:pt x="107607" y="40612"/>
                      <a:pt x="106493" y="40068"/>
                    </a:cubicBezTo>
                    <a:cubicBezTo>
                      <a:pt x="106048" y="39850"/>
                      <a:pt x="105602" y="39523"/>
                      <a:pt x="105157" y="39305"/>
                    </a:cubicBezTo>
                    <a:cubicBezTo>
                      <a:pt x="103709" y="38543"/>
                      <a:pt x="102150" y="37781"/>
                      <a:pt x="100591" y="37128"/>
                    </a:cubicBezTo>
                    <a:cubicBezTo>
                      <a:pt x="99032" y="36474"/>
                      <a:pt x="97584" y="36039"/>
                      <a:pt x="95914" y="35494"/>
                    </a:cubicBezTo>
                    <a:cubicBezTo>
                      <a:pt x="94800" y="35167"/>
                      <a:pt x="93575" y="34841"/>
                      <a:pt x="92462" y="34623"/>
                    </a:cubicBezTo>
                    <a:cubicBezTo>
                      <a:pt x="91237" y="34405"/>
                      <a:pt x="90123" y="34079"/>
                      <a:pt x="88898" y="33861"/>
                    </a:cubicBezTo>
                    <a:cubicBezTo>
                      <a:pt x="87116" y="33534"/>
                      <a:pt x="85334" y="33316"/>
                      <a:pt x="83553" y="33098"/>
                    </a:cubicBezTo>
                    <a:cubicBezTo>
                      <a:pt x="82216" y="32990"/>
                      <a:pt x="80880" y="32881"/>
                      <a:pt x="79544" y="32881"/>
                    </a:cubicBezTo>
                    <a:cubicBezTo>
                      <a:pt x="78207" y="32881"/>
                      <a:pt x="76871" y="32772"/>
                      <a:pt x="75535" y="32772"/>
                    </a:cubicBezTo>
                    <a:lnTo>
                      <a:pt x="32215" y="32772"/>
                    </a:lnTo>
                    <a:lnTo>
                      <a:pt x="32215" y="121738"/>
                    </a:lnTo>
                    <a:lnTo>
                      <a:pt x="75423" y="121738"/>
                    </a:lnTo>
                    <a:cubicBezTo>
                      <a:pt x="79098" y="121738"/>
                      <a:pt x="82773" y="121520"/>
                      <a:pt x="86448" y="120976"/>
                    </a:cubicBezTo>
                    <a:cubicBezTo>
                      <a:pt x="89789" y="120432"/>
                      <a:pt x="93018" y="119778"/>
                      <a:pt x="96248" y="118689"/>
                    </a:cubicBezTo>
                    <a:cubicBezTo>
                      <a:pt x="99255" y="117709"/>
                      <a:pt x="102150" y="116511"/>
                      <a:pt x="104934" y="114987"/>
                    </a:cubicBezTo>
                    <a:cubicBezTo>
                      <a:pt x="107607" y="113571"/>
                      <a:pt x="110168" y="111829"/>
                      <a:pt x="112618" y="109869"/>
                    </a:cubicBezTo>
                    <a:cubicBezTo>
                      <a:pt x="113620" y="108998"/>
                      <a:pt x="114623" y="108127"/>
                      <a:pt x="115514" y="107146"/>
                    </a:cubicBezTo>
                    <a:cubicBezTo>
                      <a:pt x="116404" y="106275"/>
                      <a:pt x="117295" y="105295"/>
                      <a:pt x="118075" y="104206"/>
                    </a:cubicBezTo>
                    <a:cubicBezTo>
                      <a:pt x="118854" y="103226"/>
                      <a:pt x="119634" y="102246"/>
                      <a:pt x="120302" y="101157"/>
                    </a:cubicBezTo>
                    <a:cubicBezTo>
                      <a:pt x="120970" y="100068"/>
                      <a:pt x="121638" y="98979"/>
                      <a:pt x="122195" y="97782"/>
                    </a:cubicBezTo>
                    <a:cubicBezTo>
                      <a:pt x="123309" y="95386"/>
                      <a:pt x="124311" y="92990"/>
                      <a:pt x="124979" y="90377"/>
                    </a:cubicBezTo>
                    <a:cubicBezTo>
                      <a:pt x="125425" y="88852"/>
                      <a:pt x="125759" y="87219"/>
                      <a:pt x="125982" y="85694"/>
                    </a:cubicBezTo>
                    <a:cubicBezTo>
                      <a:pt x="126650" y="82536"/>
                      <a:pt x="126872" y="79487"/>
                      <a:pt x="126872" y="76547"/>
                    </a:cubicBezTo>
                    <a:moveTo>
                      <a:pt x="98809" y="151249"/>
                    </a:moveTo>
                    <a:cubicBezTo>
                      <a:pt x="79766" y="155822"/>
                      <a:pt x="61058" y="153862"/>
                      <a:pt x="42126" y="153862"/>
                    </a:cubicBezTo>
                    <a:cubicBezTo>
                      <a:pt x="39899" y="153862"/>
                      <a:pt x="32215" y="151902"/>
                      <a:pt x="32215" y="156040"/>
                    </a:cubicBezTo>
                    <a:lnTo>
                      <a:pt x="32215" y="168018"/>
                    </a:lnTo>
                    <a:lnTo>
                      <a:pt x="32215" y="191866"/>
                    </a:lnTo>
                    <a:lnTo>
                      <a:pt x="32215" y="243591"/>
                    </a:lnTo>
                    <a:lnTo>
                      <a:pt x="32215" y="269508"/>
                    </a:lnTo>
                    <a:lnTo>
                      <a:pt x="32215" y="282466"/>
                    </a:lnTo>
                    <a:lnTo>
                      <a:pt x="32215" y="289000"/>
                    </a:lnTo>
                    <a:cubicBezTo>
                      <a:pt x="32215" y="292049"/>
                      <a:pt x="29431" y="290851"/>
                      <a:pt x="27538" y="290851"/>
                    </a:cubicBezTo>
                    <a:lnTo>
                      <a:pt x="7604" y="290851"/>
                    </a:lnTo>
                    <a:cubicBezTo>
                      <a:pt x="4708" y="290851"/>
                      <a:pt x="31" y="293464"/>
                      <a:pt x="31" y="288564"/>
                    </a:cubicBezTo>
                    <a:lnTo>
                      <a:pt x="31" y="285079"/>
                    </a:lnTo>
                    <a:cubicBezTo>
                      <a:pt x="31" y="281595"/>
                      <a:pt x="31" y="278110"/>
                      <a:pt x="31" y="274626"/>
                    </a:cubicBezTo>
                    <a:cubicBezTo>
                      <a:pt x="31" y="254589"/>
                      <a:pt x="31" y="234553"/>
                      <a:pt x="31" y="214516"/>
                    </a:cubicBezTo>
                    <a:cubicBezTo>
                      <a:pt x="-80" y="145695"/>
                      <a:pt x="143" y="76874"/>
                      <a:pt x="143" y="7944"/>
                    </a:cubicBezTo>
                    <a:lnTo>
                      <a:pt x="143" y="1846"/>
                    </a:lnTo>
                    <a:cubicBezTo>
                      <a:pt x="143" y="-1312"/>
                      <a:pt x="3261" y="539"/>
                      <a:pt x="5042" y="539"/>
                    </a:cubicBezTo>
                    <a:lnTo>
                      <a:pt x="17404" y="539"/>
                    </a:lnTo>
                    <a:lnTo>
                      <a:pt x="42126" y="539"/>
                    </a:lnTo>
                    <a:cubicBezTo>
                      <a:pt x="60835" y="539"/>
                      <a:pt x="79321" y="-1312"/>
                      <a:pt x="98141" y="2826"/>
                    </a:cubicBezTo>
                    <a:cubicBezTo>
                      <a:pt x="136561" y="11320"/>
                      <a:pt x="159501" y="37672"/>
                      <a:pt x="159501" y="76656"/>
                    </a:cubicBezTo>
                    <a:cubicBezTo>
                      <a:pt x="159390" y="113789"/>
                      <a:pt x="135559" y="142428"/>
                      <a:pt x="98809" y="15124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264;p40"/>
              <p:cNvSpPr/>
              <p:nvPr/>
            </p:nvSpPr>
            <p:spPr>
              <a:xfrm>
                <a:off x="10472624" y="6318240"/>
                <a:ext cx="245775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245775" h="290311" extrusionOk="0">
                    <a:moveTo>
                      <a:pt x="172054" y="204176"/>
                    </a:moveTo>
                    <a:lnTo>
                      <a:pt x="122610" y="77750"/>
                    </a:lnTo>
                    <a:lnTo>
                      <a:pt x="73165" y="204176"/>
                    </a:lnTo>
                    <a:lnTo>
                      <a:pt x="172054" y="204176"/>
                    </a:lnTo>
                    <a:close/>
                    <a:moveTo>
                      <a:pt x="206131" y="290312"/>
                    </a:moveTo>
                    <a:lnTo>
                      <a:pt x="183190" y="231618"/>
                    </a:lnTo>
                    <a:lnTo>
                      <a:pt x="62474" y="231618"/>
                    </a:lnTo>
                    <a:lnTo>
                      <a:pt x="39534" y="290312"/>
                    </a:lnTo>
                    <a:lnTo>
                      <a:pt x="0" y="290312"/>
                    </a:lnTo>
                    <a:lnTo>
                      <a:pt x="122721" y="0"/>
                    </a:lnTo>
                    <a:lnTo>
                      <a:pt x="245776" y="290312"/>
                    </a:lnTo>
                    <a:lnTo>
                      <a:pt x="206131" y="29031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>
  <p:cSld name="Otsikko ja sisältö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3"/>
          <p:cNvSpPr txBox="1">
            <a:spLocks noGrp="1"/>
          </p:cNvSpPr>
          <p:nvPr>
            <p:ph type="title"/>
          </p:nvPr>
        </p:nvSpPr>
        <p:spPr>
          <a:xfrm>
            <a:off x="576000" y="365125"/>
            <a:ext cx="109048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8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body" idx="1"/>
          </p:nvPr>
        </p:nvSpPr>
        <p:spPr>
          <a:xfrm>
            <a:off x="576000" y="1825625"/>
            <a:ext cx="10904800" cy="4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dt" idx="10"/>
          </p:nvPr>
        </p:nvSpPr>
        <p:spPr>
          <a:xfrm>
            <a:off x="1410900" y="6356350"/>
            <a:ext cx="1176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ftr" idx="11"/>
          </p:nvPr>
        </p:nvSpPr>
        <p:spPr>
          <a:xfrm>
            <a:off x="2612500" y="6356350"/>
            <a:ext cx="555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ailu 2">
  <p:cSld name="Vertailu 2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1"/>
          <p:cNvSpPr txBox="1">
            <a:spLocks noGrp="1"/>
          </p:cNvSpPr>
          <p:nvPr>
            <p:ph type="title"/>
          </p:nvPr>
        </p:nvSpPr>
        <p:spPr>
          <a:xfrm>
            <a:off x="576000" y="365125"/>
            <a:ext cx="109048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8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41"/>
          <p:cNvSpPr txBox="1">
            <a:spLocks noGrp="1"/>
          </p:cNvSpPr>
          <p:nvPr>
            <p:ph type="body" idx="1"/>
          </p:nvPr>
        </p:nvSpPr>
        <p:spPr>
          <a:xfrm>
            <a:off x="576000" y="1608593"/>
            <a:ext cx="52920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68" name="Google Shape;268;p41"/>
          <p:cNvSpPr txBox="1">
            <a:spLocks noGrp="1"/>
          </p:cNvSpPr>
          <p:nvPr>
            <p:ph type="body" idx="2"/>
          </p:nvPr>
        </p:nvSpPr>
        <p:spPr>
          <a:xfrm>
            <a:off x="576000" y="2432505"/>
            <a:ext cx="5292000" cy="3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41"/>
          <p:cNvSpPr txBox="1">
            <a:spLocks noGrp="1"/>
          </p:cNvSpPr>
          <p:nvPr>
            <p:ph type="body" idx="3"/>
          </p:nvPr>
        </p:nvSpPr>
        <p:spPr>
          <a:xfrm>
            <a:off x="6172200" y="1608593"/>
            <a:ext cx="52920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70" name="Google Shape;270;p41"/>
          <p:cNvSpPr txBox="1">
            <a:spLocks noGrp="1"/>
          </p:cNvSpPr>
          <p:nvPr>
            <p:ph type="body" idx="4"/>
          </p:nvPr>
        </p:nvSpPr>
        <p:spPr>
          <a:xfrm>
            <a:off x="6172200" y="2432505"/>
            <a:ext cx="5292000" cy="3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1" name="Google Shape;271;p41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72" name="Google Shape;272;p41"/>
          <p:cNvSpPr txBox="1">
            <a:spLocks noGrp="1"/>
          </p:cNvSpPr>
          <p:nvPr>
            <p:ph type="dt" idx="10"/>
          </p:nvPr>
        </p:nvSpPr>
        <p:spPr>
          <a:xfrm>
            <a:off x="1410900" y="6356350"/>
            <a:ext cx="1176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41"/>
          <p:cNvSpPr txBox="1">
            <a:spLocks noGrp="1"/>
          </p:cNvSpPr>
          <p:nvPr>
            <p:ph type="ftr" idx="11"/>
          </p:nvPr>
        </p:nvSpPr>
        <p:spPr>
          <a:xfrm>
            <a:off x="2612500" y="6356350"/>
            <a:ext cx="555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4" name="Google Shape;274;p41"/>
          <p:cNvGrpSpPr/>
          <p:nvPr/>
        </p:nvGrpSpPr>
        <p:grpSpPr>
          <a:xfrm>
            <a:off x="0" y="0"/>
            <a:ext cx="288000" cy="6889450"/>
            <a:chOff x="0" y="0"/>
            <a:chExt cx="288000" cy="6889450"/>
          </a:xfrm>
        </p:grpSpPr>
        <p:sp>
          <p:nvSpPr>
            <p:cNvPr id="275" name="Google Shape;275;p41"/>
            <p:cNvSpPr/>
            <p:nvPr/>
          </p:nvSpPr>
          <p:spPr>
            <a:xfrm>
              <a:off x="0" y="0"/>
              <a:ext cx="288000" cy="990000"/>
            </a:xfrm>
            <a:prstGeom prst="rect">
              <a:avLst/>
            </a:prstGeom>
            <a:solidFill>
              <a:srgbClr val="61BF1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41"/>
            <p:cNvSpPr/>
            <p:nvPr/>
          </p:nvSpPr>
          <p:spPr>
            <a:xfrm>
              <a:off x="0" y="1417450"/>
              <a:ext cx="288000" cy="5472000"/>
            </a:xfrm>
            <a:prstGeom prst="rect">
              <a:avLst/>
            </a:prstGeom>
            <a:solidFill>
              <a:srgbClr val="61BF1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7" name="Google Shape;277;p41"/>
          <p:cNvGrpSpPr/>
          <p:nvPr/>
        </p:nvGrpSpPr>
        <p:grpSpPr>
          <a:xfrm>
            <a:off x="10274323" y="6214732"/>
            <a:ext cx="1529284" cy="403200"/>
            <a:chOff x="10278854" y="6216751"/>
            <a:chExt cx="1489243" cy="392643"/>
          </a:xfrm>
        </p:grpSpPr>
        <p:sp>
          <p:nvSpPr>
            <p:cNvPr id="278" name="Google Shape;278;p41"/>
            <p:cNvSpPr/>
            <p:nvPr/>
          </p:nvSpPr>
          <p:spPr>
            <a:xfrm>
              <a:off x="11466195" y="6216751"/>
              <a:ext cx="301902" cy="392018"/>
            </a:xfrm>
            <a:custGeom>
              <a:avLst/>
              <a:gdLst/>
              <a:ahLst/>
              <a:cxnLst/>
              <a:rect l="l" t="t" r="r" b="b"/>
              <a:pathLst>
                <a:path w="301902" h="392018" extrusionOk="0">
                  <a:moveTo>
                    <a:pt x="150227" y="0"/>
                  </a:moveTo>
                  <a:lnTo>
                    <a:pt x="126062" y="55318"/>
                  </a:lnTo>
                  <a:lnTo>
                    <a:pt x="126062" y="170419"/>
                  </a:lnTo>
                  <a:lnTo>
                    <a:pt x="96439" y="105409"/>
                  </a:lnTo>
                  <a:lnTo>
                    <a:pt x="69935" y="165955"/>
                  </a:lnTo>
                  <a:lnTo>
                    <a:pt x="101896" y="235756"/>
                  </a:lnTo>
                  <a:lnTo>
                    <a:pt x="52786" y="205265"/>
                  </a:lnTo>
                  <a:lnTo>
                    <a:pt x="33409" y="249476"/>
                  </a:lnTo>
                  <a:lnTo>
                    <a:pt x="80849" y="278878"/>
                  </a:lnTo>
                  <a:lnTo>
                    <a:pt x="20491" y="278878"/>
                  </a:lnTo>
                  <a:lnTo>
                    <a:pt x="0" y="325811"/>
                  </a:lnTo>
                  <a:lnTo>
                    <a:pt x="126062" y="325811"/>
                  </a:lnTo>
                  <a:lnTo>
                    <a:pt x="126062" y="392019"/>
                  </a:lnTo>
                  <a:lnTo>
                    <a:pt x="175729" y="392019"/>
                  </a:lnTo>
                  <a:lnTo>
                    <a:pt x="175729" y="325811"/>
                  </a:lnTo>
                  <a:lnTo>
                    <a:pt x="301902" y="325811"/>
                  </a:lnTo>
                  <a:lnTo>
                    <a:pt x="281300" y="278878"/>
                  </a:lnTo>
                  <a:lnTo>
                    <a:pt x="221054" y="278878"/>
                  </a:lnTo>
                  <a:lnTo>
                    <a:pt x="268494" y="249476"/>
                  </a:lnTo>
                  <a:lnTo>
                    <a:pt x="249117" y="205265"/>
                  </a:lnTo>
                  <a:lnTo>
                    <a:pt x="199895" y="235756"/>
                  </a:lnTo>
                  <a:lnTo>
                    <a:pt x="231967" y="165955"/>
                  </a:lnTo>
                  <a:lnTo>
                    <a:pt x="205463" y="105409"/>
                  </a:lnTo>
                  <a:lnTo>
                    <a:pt x="175729" y="170419"/>
                  </a:lnTo>
                  <a:lnTo>
                    <a:pt x="175729" y="55318"/>
                  </a:lnTo>
                  <a:lnTo>
                    <a:pt x="1516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9" name="Google Shape;279;p41"/>
            <p:cNvGrpSpPr/>
            <p:nvPr/>
          </p:nvGrpSpPr>
          <p:grpSpPr>
            <a:xfrm>
              <a:off x="10278854" y="6317762"/>
              <a:ext cx="1072638" cy="291632"/>
              <a:chOff x="10278854" y="6317762"/>
              <a:chExt cx="1072638" cy="291632"/>
            </a:xfrm>
          </p:grpSpPr>
          <p:sp>
            <p:nvSpPr>
              <p:cNvPr id="280" name="Google Shape;280;p41"/>
              <p:cNvSpPr/>
              <p:nvPr/>
            </p:nvSpPr>
            <p:spPr>
              <a:xfrm>
                <a:off x="11056272" y="6317762"/>
                <a:ext cx="295220" cy="291632"/>
              </a:xfrm>
              <a:custGeom>
                <a:avLst/>
                <a:gdLst/>
                <a:ahLst/>
                <a:cxnLst/>
                <a:rect l="l" t="t" r="r" b="b"/>
                <a:pathLst>
                  <a:path w="295220" h="291633" extrusionOk="0">
                    <a:moveTo>
                      <a:pt x="295221" y="145634"/>
                    </a:moveTo>
                    <a:cubicBezTo>
                      <a:pt x="295221" y="138120"/>
                      <a:pt x="294775" y="130607"/>
                      <a:pt x="293884" y="123093"/>
                    </a:cubicBezTo>
                    <a:cubicBezTo>
                      <a:pt x="293439" y="119500"/>
                      <a:pt x="292882" y="115906"/>
                      <a:pt x="292214" y="112312"/>
                    </a:cubicBezTo>
                    <a:cubicBezTo>
                      <a:pt x="291546" y="108828"/>
                      <a:pt x="290766" y="105343"/>
                      <a:pt x="289764" y="101859"/>
                    </a:cubicBezTo>
                    <a:cubicBezTo>
                      <a:pt x="287871" y="95107"/>
                      <a:pt x="285643" y="88465"/>
                      <a:pt x="282748" y="82149"/>
                    </a:cubicBezTo>
                    <a:cubicBezTo>
                      <a:pt x="280855" y="77684"/>
                      <a:pt x="278628" y="73328"/>
                      <a:pt x="276178" y="69190"/>
                    </a:cubicBezTo>
                    <a:cubicBezTo>
                      <a:pt x="274396" y="66250"/>
                      <a:pt x="272614" y="63310"/>
                      <a:pt x="270610" y="60479"/>
                    </a:cubicBezTo>
                    <a:cubicBezTo>
                      <a:pt x="268605" y="57648"/>
                      <a:pt x="266601" y="54816"/>
                      <a:pt x="264373" y="52094"/>
                    </a:cubicBezTo>
                    <a:cubicBezTo>
                      <a:pt x="261589" y="48609"/>
                      <a:pt x="258471" y="45234"/>
                      <a:pt x="255353" y="42076"/>
                    </a:cubicBezTo>
                    <a:cubicBezTo>
                      <a:pt x="255019" y="41749"/>
                      <a:pt x="254573" y="41314"/>
                      <a:pt x="254239" y="40987"/>
                    </a:cubicBezTo>
                    <a:cubicBezTo>
                      <a:pt x="253905" y="40660"/>
                      <a:pt x="253571" y="40334"/>
                      <a:pt x="253237" y="40116"/>
                    </a:cubicBezTo>
                    <a:cubicBezTo>
                      <a:pt x="253014" y="39898"/>
                      <a:pt x="252903" y="39789"/>
                      <a:pt x="252680" y="39571"/>
                    </a:cubicBezTo>
                    <a:cubicBezTo>
                      <a:pt x="252569" y="39462"/>
                      <a:pt x="252346" y="39245"/>
                      <a:pt x="252235" y="39027"/>
                    </a:cubicBezTo>
                    <a:cubicBezTo>
                      <a:pt x="251567" y="38482"/>
                      <a:pt x="250898" y="37829"/>
                      <a:pt x="250230" y="37284"/>
                    </a:cubicBezTo>
                    <a:cubicBezTo>
                      <a:pt x="249228" y="36413"/>
                      <a:pt x="248226" y="35433"/>
                      <a:pt x="247112" y="34562"/>
                    </a:cubicBezTo>
                    <a:cubicBezTo>
                      <a:pt x="246110" y="33691"/>
                      <a:pt x="245108" y="32820"/>
                      <a:pt x="243994" y="31949"/>
                    </a:cubicBezTo>
                    <a:cubicBezTo>
                      <a:pt x="242658" y="30860"/>
                      <a:pt x="241321" y="29771"/>
                      <a:pt x="239874" y="28682"/>
                    </a:cubicBezTo>
                    <a:cubicBezTo>
                      <a:pt x="238537" y="27593"/>
                      <a:pt x="237090" y="26613"/>
                      <a:pt x="235642" y="25633"/>
                    </a:cubicBezTo>
                    <a:cubicBezTo>
                      <a:pt x="234194" y="24653"/>
                      <a:pt x="232858" y="23673"/>
                      <a:pt x="231299" y="22802"/>
                    </a:cubicBezTo>
                    <a:cubicBezTo>
                      <a:pt x="229851" y="21822"/>
                      <a:pt x="228292" y="20950"/>
                      <a:pt x="226844" y="20079"/>
                    </a:cubicBezTo>
                    <a:cubicBezTo>
                      <a:pt x="224394" y="18664"/>
                      <a:pt x="221944" y="17357"/>
                      <a:pt x="219494" y="16050"/>
                    </a:cubicBezTo>
                    <a:cubicBezTo>
                      <a:pt x="216599" y="14526"/>
                      <a:pt x="213592" y="13219"/>
                      <a:pt x="210697" y="11912"/>
                    </a:cubicBezTo>
                    <a:cubicBezTo>
                      <a:pt x="207467" y="10497"/>
                      <a:pt x="204238" y="9299"/>
                      <a:pt x="200786" y="8210"/>
                    </a:cubicBezTo>
                    <a:cubicBezTo>
                      <a:pt x="194104" y="5923"/>
                      <a:pt x="187199" y="4181"/>
                      <a:pt x="180072" y="2874"/>
                    </a:cubicBezTo>
                    <a:cubicBezTo>
                      <a:pt x="172834" y="1458"/>
                      <a:pt x="165372" y="696"/>
                      <a:pt x="158023" y="261"/>
                    </a:cubicBezTo>
                    <a:cubicBezTo>
                      <a:pt x="154236" y="43"/>
                      <a:pt x="150339" y="-66"/>
                      <a:pt x="146552" y="43"/>
                    </a:cubicBezTo>
                    <a:cubicBezTo>
                      <a:pt x="142655" y="43"/>
                      <a:pt x="138868" y="152"/>
                      <a:pt x="134971" y="478"/>
                    </a:cubicBezTo>
                    <a:cubicBezTo>
                      <a:pt x="127509" y="914"/>
                      <a:pt x="120160" y="1894"/>
                      <a:pt x="112921" y="3310"/>
                    </a:cubicBezTo>
                    <a:cubicBezTo>
                      <a:pt x="105905" y="4725"/>
                      <a:pt x="99001" y="6576"/>
                      <a:pt x="92208" y="8972"/>
                    </a:cubicBezTo>
                    <a:cubicBezTo>
                      <a:pt x="88867" y="10061"/>
                      <a:pt x="85637" y="11368"/>
                      <a:pt x="82408" y="12783"/>
                    </a:cubicBezTo>
                    <a:cubicBezTo>
                      <a:pt x="79290" y="14199"/>
                      <a:pt x="76060" y="15723"/>
                      <a:pt x="73053" y="17357"/>
                    </a:cubicBezTo>
                    <a:cubicBezTo>
                      <a:pt x="69935" y="18990"/>
                      <a:pt x="66929" y="20733"/>
                      <a:pt x="64033" y="22584"/>
                    </a:cubicBezTo>
                    <a:cubicBezTo>
                      <a:pt x="61138" y="24435"/>
                      <a:pt x="58242" y="26395"/>
                      <a:pt x="55458" y="28573"/>
                    </a:cubicBezTo>
                    <a:cubicBezTo>
                      <a:pt x="49890" y="32820"/>
                      <a:pt x="44545" y="37393"/>
                      <a:pt x="39645" y="42403"/>
                    </a:cubicBezTo>
                    <a:cubicBezTo>
                      <a:pt x="37195" y="44907"/>
                      <a:pt x="34856" y="47412"/>
                      <a:pt x="32629" y="50025"/>
                    </a:cubicBezTo>
                    <a:cubicBezTo>
                      <a:pt x="30402" y="52639"/>
                      <a:pt x="28286" y="55361"/>
                      <a:pt x="26170" y="58192"/>
                    </a:cubicBezTo>
                    <a:cubicBezTo>
                      <a:pt x="25168" y="59608"/>
                      <a:pt x="24166" y="61023"/>
                      <a:pt x="23275" y="62439"/>
                    </a:cubicBezTo>
                    <a:cubicBezTo>
                      <a:pt x="22384" y="63855"/>
                      <a:pt x="21381" y="65379"/>
                      <a:pt x="20491" y="66795"/>
                    </a:cubicBezTo>
                    <a:cubicBezTo>
                      <a:pt x="18709" y="69735"/>
                      <a:pt x="17038" y="72675"/>
                      <a:pt x="15479" y="75724"/>
                    </a:cubicBezTo>
                    <a:cubicBezTo>
                      <a:pt x="12361" y="81931"/>
                      <a:pt x="9689" y="88356"/>
                      <a:pt x="7573" y="94889"/>
                    </a:cubicBezTo>
                    <a:cubicBezTo>
                      <a:pt x="7016" y="96523"/>
                      <a:pt x="6459" y="98265"/>
                      <a:pt x="6014" y="99899"/>
                    </a:cubicBezTo>
                    <a:cubicBezTo>
                      <a:pt x="5568" y="101641"/>
                      <a:pt x="5123" y="103274"/>
                      <a:pt x="4677" y="105017"/>
                    </a:cubicBezTo>
                    <a:cubicBezTo>
                      <a:pt x="3786" y="108501"/>
                      <a:pt x="3118" y="111986"/>
                      <a:pt x="2450" y="115470"/>
                    </a:cubicBezTo>
                    <a:cubicBezTo>
                      <a:pt x="1782" y="119173"/>
                      <a:pt x="1336" y="122766"/>
                      <a:pt x="891" y="126469"/>
                    </a:cubicBezTo>
                    <a:cubicBezTo>
                      <a:pt x="557" y="130171"/>
                      <a:pt x="223" y="133874"/>
                      <a:pt x="111" y="137576"/>
                    </a:cubicBezTo>
                    <a:cubicBezTo>
                      <a:pt x="0" y="139536"/>
                      <a:pt x="0" y="141387"/>
                      <a:pt x="0" y="143238"/>
                    </a:cubicBezTo>
                    <a:cubicBezTo>
                      <a:pt x="0" y="145198"/>
                      <a:pt x="0" y="147050"/>
                      <a:pt x="0" y="149010"/>
                    </a:cubicBezTo>
                    <a:cubicBezTo>
                      <a:pt x="0" y="150861"/>
                      <a:pt x="111" y="152821"/>
                      <a:pt x="223" y="154672"/>
                    </a:cubicBezTo>
                    <a:cubicBezTo>
                      <a:pt x="334" y="156632"/>
                      <a:pt x="445" y="158484"/>
                      <a:pt x="557" y="160335"/>
                    </a:cubicBezTo>
                    <a:cubicBezTo>
                      <a:pt x="1114" y="167631"/>
                      <a:pt x="2116" y="174818"/>
                      <a:pt x="3675" y="182005"/>
                    </a:cubicBezTo>
                    <a:cubicBezTo>
                      <a:pt x="4454" y="185489"/>
                      <a:pt x="5345" y="188974"/>
                      <a:pt x="6348" y="192350"/>
                    </a:cubicBezTo>
                    <a:cubicBezTo>
                      <a:pt x="7350" y="195725"/>
                      <a:pt x="8464" y="198992"/>
                      <a:pt x="9689" y="202259"/>
                    </a:cubicBezTo>
                    <a:cubicBezTo>
                      <a:pt x="12138" y="208684"/>
                      <a:pt x="15034" y="215000"/>
                      <a:pt x="18486" y="220989"/>
                    </a:cubicBezTo>
                    <a:cubicBezTo>
                      <a:pt x="20156" y="224038"/>
                      <a:pt x="22050" y="226978"/>
                      <a:pt x="23943" y="229809"/>
                    </a:cubicBezTo>
                    <a:cubicBezTo>
                      <a:pt x="25836" y="232640"/>
                      <a:pt x="27952" y="235472"/>
                      <a:pt x="30068" y="238194"/>
                    </a:cubicBezTo>
                    <a:cubicBezTo>
                      <a:pt x="32295" y="240916"/>
                      <a:pt x="34522" y="243639"/>
                      <a:pt x="36861" y="246143"/>
                    </a:cubicBezTo>
                    <a:cubicBezTo>
                      <a:pt x="39199" y="248757"/>
                      <a:pt x="41761" y="251261"/>
                      <a:pt x="44322" y="253657"/>
                    </a:cubicBezTo>
                    <a:cubicBezTo>
                      <a:pt x="46883" y="256053"/>
                      <a:pt x="49556" y="258339"/>
                      <a:pt x="52229" y="260517"/>
                    </a:cubicBezTo>
                    <a:cubicBezTo>
                      <a:pt x="54901" y="262695"/>
                      <a:pt x="57685" y="264764"/>
                      <a:pt x="60581" y="266724"/>
                    </a:cubicBezTo>
                    <a:cubicBezTo>
                      <a:pt x="63476" y="268684"/>
                      <a:pt x="66372" y="270536"/>
                      <a:pt x="69379" y="272278"/>
                    </a:cubicBezTo>
                    <a:cubicBezTo>
                      <a:pt x="72385" y="274020"/>
                      <a:pt x="75503" y="275654"/>
                      <a:pt x="78510" y="277069"/>
                    </a:cubicBezTo>
                    <a:cubicBezTo>
                      <a:pt x="84746" y="280118"/>
                      <a:pt x="91317" y="282623"/>
                      <a:pt x="97999" y="284692"/>
                    </a:cubicBezTo>
                    <a:cubicBezTo>
                      <a:pt x="101451" y="285672"/>
                      <a:pt x="104903" y="286652"/>
                      <a:pt x="108355" y="287414"/>
                    </a:cubicBezTo>
                    <a:cubicBezTo>
                      <a:pt x="111807" y="288176"/>
                      <a:pt x="115482" y="288939"/>
                      <a:pt x="119046" y="289483"/>
                    </a:cubicBezTo>
                    <a:cubicBezTo>
                      <a:pt x="126507" y="290681"/>
                      <a:pt x="133968" y="291334"/>
                      <a:pt x="141541" y="291552"/>
                    </a:cubicBezTo>
                    <a:cubicBezTo>
                      <a:pt x="145327" y="291661"/>
                      <a:pt x="149225" y="291661"/>
                      <a:pt x="153011" y="291552"/>
                    </a:cubicBezTo>
                    <a:cubicBezTo>
                      <a:pt x="156909" y="291443"/>
                      <a:pt x="160695" y="291225"/>
                      <a:pt x="164482" y="290899"/>
                    </a:cubicBezTo>
                    <a:cubicBezTo>
                      <a:pt x="171831" y="290245"/>
                      <a:pt x="179070" y="289156"/>
                      <a:pt x="186197" y="287523"/>
                    </a:cubicBezTo>
                    <a:cubicBezTo>
                      <a:pt x="189649" y="286761"/>
                      <a:pt x="193102" y="285781"/>
                      <a:pt x="196554" y="284801"/>
                    </a:cubicBezTo>
                    <a:cubicBezTo>
                      <a:pt x="199895" y="283712"/>
                      <a:pt x="203236" y="282623"/>
                      <a:pt x="206576" y="281316"/>
                    </a:cubicBezTo>
                    <a:cubicBezTo>
                      <a:pt x="213035" y="278812"/>
                      <a:pt x="219383" y="275762"/>
                      <a:pt x="225397" y="272278"/>
                    </a:cubicBezTo>
                    <a:cubicBezTo>
                      <a:pt x="228403" y="270536"/>
                      <a:pt x="231410" y="268684"/>
                      <a:pt x="234194" y="266724"/>
                    </a:cubicBezTo>
                    <a:cubicBezTo>
                      <a:pt x="237201" y="264546"/>
                      <a:pt x="239985" y="262477"/>
                      <a:pt x="242658" y="260300"/>
                    </a:cubicBezTo>
                    <a:cubicBezTo>
                      <a:pt x="245108" y="258339"/>
                      <a:pt x="247446" y="256379"/>
                      <a:pt x="249673" y="254310"/>
                    </a:cubicBezTo>
                    <a:cubicBezTo>
                      <a:pt x="250564" y="253439"/>
                      <a:pt x="251455" y="252677"/>
                      <a:pt x="252346" y="251806"/>
                    </a:cubicBezTo>
                    <a:cubicBezTo>
                      <a:pt x="253014" y="251261"/>
                      <a:pt x="253571" y="250608"/>
                      <a:pt x="254239" y="249955"/>
                    </a:cubicBezTo>
                    <a:cubicBezTo>
                      <a:pt x="254907" y="249301"/>
                      <a:pt x="255464" y="248757"/>
                      <a:pt x="256132" y="248103"/>
                    </a:cubicBezTo>
                    <a:cubicBezTo>
                      <a:pt x="257246" y="246906"/>
                      <a:pt x="258471" y="245708"/>
                      <a:pt x="259585" y="244510"/>
                    </a:cubicBezTo>
                    <a:cubicBezTo>
                      <a:pt x="262926" y="240916"/>
                      <a:pt x="266044" y="236996"/>
                      <a:pt x="268939" y="233076"/>
                    </a:cubicBezTo>
                    <a:cubicBezTo>
                      <a:pt x="270944" y="230245"/>
                      <a:pt x="272837" y="227414"/>
                      <a:pt x="274730" y="224473"/>
                    </a:cubicBezTo>
                    <a:cubicBezTo>
                      <a:pt x="276512" y="221533"/>
                      <a:pt x="278182" y="218484"/>
                      <a:pt x="279741" y="215435"/>
                    </a:cubicBezTo>
                    <a:cubicBezTo>
                      <a:pt x="281300" y="212386"/>
                      <a:pt x="282748" y="209228"/>
                      <a:pt x="284084" y="206070"/>
                    </a:cubicBezTo>
                    <a:cubicBezTo>
                      <a:pt x="285421" y="202803"/>
                      <a:pt x="286646" y="199646"/>
                      <a:pt x="287648" y="196270"/>
                    </a:cubicBezTo>
                    <a:cubicBezTo>
                      <a:pt x="289207" y="191478"/>
                      <a:pt x="290543" y="186687"/>
                      <a:pt x="291546" y="181896"/>
                    </a:cubicBezTo>
                    <a:cubicBezTo>
                      <a:pt x="292548" y="177431"/>
                      <a:pt x="293327" y="172858"/>
                      <a:pt x="293884" y="168284"/>
                    </a:cubicBezTo>
                    <a:cubicBezTo>
                      <a:pt x="294330" y="164582"/>
                      <a:pt x="294664" y="160879"/>
                      <a:pt x="294886" y="157177"/>
                    </a:cubicBezTo>
                    <a:cubicBezTo>
                      <a:pt x="295109" y="153257"/>
                      <a:pt x="295221" y="149445"/>
                      <a:pt x="295221" y="145634"/>
                    </a:cubicBezTo>
                    <a:moveTo>
                      <a:pt x="262591" y="160661"/>
                    </a:moveTo>
                    <a:cubicBezTo>
                      <a:pt x="262257" y="164582"/>
                      <a:pt x="261701" y="168611"/>
                      <a:pt x="260921" y="172422"/>
                    </a:cubicBezTo>
                    <a:cubicBezTo>
                      <a:pt x="260030" y="176887"/>
                      <a:pt x="258917" y="181351"/>
                      <a:pt x="257469" y="185816"/>
                    </a:cubicBezTo>
                    <a:cubicBezTo>
                      <a:pt x="256801" y="187994"/>
                      <a:pt x="256021" y="190063"/>
                      <a:pt x="255130" y="192241"/>
                    </a:cubicBezTo>
                    <a:cubicBezTo>
                      <a:pt x="253682" y="195943"/>
                      <a:pt x="252012" y="199537"/>
                      <a:pt x="250119" y="203130"/>
                    </a:cubicBezTo>
                    <a:cubicBezTo>
                      <a:pt x="248337" y="206506"/>
                      <a:pt x="246333" y="209664"/>
                      <a:pt x="244217" y="212822"/>
                    </a:cubicBezTo>
                    <a:cubicBezTo>
                      <a:pt x="242992" y="214673"/>
                      <a:pt x="241655" y="216415"/>
                      <a:pt x="240319" y="218158"/>
                    </a:cubicBezTo>
                    <a:cubicBezTo>
                      <a:pt x="239540" y="219138"/>
                      <a:pt x="238649" y="220227"/>
                      <a:pt x="237869" y="221207"/>
                    </a:cubicBezTo>
                    <a:cubicBezTo>
                      <a:pt x="236644" y="222622"/>
                      <a:pt x="235419" y="224038"/>
                      <a:pt x="234194" y="225236"/>
                    </a:cubicBezTo>
                    <a:cubicBezTo>
                      <a:pt x="233637" y="225780"/>
                      <a:pt x="233081" y="226433"/>
                      <a:pt x="232524" y="226978"/>
                    </a:cubicBezTo>
                    <a:cubicBezTo>
                      <a:pt x="232190" y="227414"/>
                      <a:pt x="231744" y="227740"/>
                      <a:pt x="231410" y="228176"/>
                    </a:cubicBezTo>
                    <a:cubicBezTo>
                      <a:pt x="230965" y="228611"/>
                      <a:pt x="230631" y="228938"/>
                      <a:pt x="230185" y="229374"/>
                    </a:cubicBezTo>
                    <a:cubicBezTo>
                      <a:pt x="229740" y="229809"/>
                      <a:pt x="229183" y="230245"/>
                      <a:pt x="228626" y="230789"/>
                    </a:cubicBezTo>
                    <a:cubicBezTo>
                      <a:pt x="227512" y="231878"/>
                      <a:pt x="226287" y="232858"/>
                      <a:pt x="225174" y="233838"/>
                    </a:cubicBezTo>
                    <a:cubicBezTo>
                      <a:pt x="223503" y="235254"/>
                      <a:pt x="221722" y="236669"/>
                      <a:pt x="219940" y="237976"/>
                    </a:cubicBezTo>
                    <a:cubicBezTo>
                      <a:pt x="218158" y="239283"/>
                      <a:pt x="216376" y="240590"/>
                      <a:pt x="214483" y="241788"/>
                    </a:cubicBezTo>
                    <a:cubicBezTo>
                      <a:pt x="211031" y="243965"/>
                      <a:pt x="207356" y="246034"/>
                      <a:pt x="203681" y="247886"/>
                    </a:cubicBezTo>
                    <a:cubicBezTo>
                      <a:pt x="199672" y="249846"/>
                      <a:pt x="195552" y="251588"/>
                      <a:pt x="191320" y="253004"/>
                    </a:cubicBezTo>
                    <a:cubicBezTo>
                      <a:pt x="186977" y="254528"/>
                      <a:pt x="182634" y="255726"/>
                      <a:pt x="178068" y="256706"/>
                    </a:cubicBezTo>
                    <a:cubicBezTo>
                      <a:pt x="173391" y="257686"/>
                      <a:pt x="168713" y="258448"/>
                      <a:pt x="163925" y="258993"/>
                    </a:cubicBezTo>
                    <a:cubicBezTo>
                      <a:pt x="158914" y="259537"/>
                      <a:pt x="153902" y="259864"/>
                      <a:pt x="148891" y="259864"/>
                    </a:cubicBezTo>
                    <a:cubicBezTo>
                      <a:pt x="143880" y="259864"/>
                      <a:pt x="138757" y="259755"/>
                      <a:pt x="133746" y="259319"/>
                    </a:cubicBezTo>
                    <a:cubicBezTo>
                      <a:pt x="128957" y="258884"/>
                      <a:pt x="124280" y="258231"/>
                      <a:pt x="119491" y="257250"/>
                    </a:cubicBezTo>
                    <a:cubicBezTo>
                      <a:pt x="115037" y="256379"/>
                      <a:pt x="110582" y="255182"/>
                      <a:pt x="106239" y="253766"/>
                    </a:cubicBezTo>
                    <a:cubicBezTo>
                      <a:pt x="102008" y="252350"/>
                      <a:pt x="97887" y="250717"/>
                      <a:pt x="93767" y="248866"/>
                    </a:cubicBezTo>
                    <a:cubicBezTo>
                      <a:pt x="89869" y="246906"/>
                      <a:pt x="85971" y="244837"/>
                      <a:pt x="82185" y="242441"/>
                    </a:cubicBezTo>
                    <a:cubicBezTo>
                      <a:pt x="78399" y="240045"/>
                      <a:pt x="74835" y="237432"/>
                      <a:pt x="71383" y="234601"/>
                    </a:cubicBezTo>
                    <a:cubicBezTo>
                      <a:pt x="67931" y="231660"/>
                      <a:pt x="64590" y="228611"/>
                      <a:pt x="61472" y="225345"/>
                    </a:cubicBezTo>
                    <a:cubicBezTo>
                      <a:pt x="59913" y="223711"/>
                      <a:pt x="58465" y="222078"/>
                      <a:pt x="57017" y="220444"/>
                    </a:cubicBezTo>
                    <a:cubicBezTo>
                      <a:pt x="55570" y="218811"/>
                      <a:pt x="54233" y="217069"/>
                      <a:pt x="52897" y="215217"/>
                    </a:cubicBezTo>
                    <a:cubicBezTo>
                      <a:pt x="50336" y="211733"/>
                      <a:pt x="47886" y="208030"/>
                      <a:pt x="45770" y="204219"/>
                    </a:cubicBezTo>
                    <a:cubicBezTo>
                      <a:pt x="43654" y="200408"/>
                      <a:pt x="41761" y="196488"/>
                      <a:pt x="40090" y="192459"/>
                    </a:cubicBezTo>
                    <a:cubicBezTo>
                      <a:pt x="38420" y="188321"/>
                      <a:pt x="37084" y="184074"/>
                      <a:pt x="35859" y="179827"/>
                    </a:cubicBezTo>
                    <a:cubicBezTo>
                      <a:pt x="34634" y="175362"/>
                      <a:pt x="33743" y="170789"/>
                      <a:pt x="33075" y="166215"/>
                    </a:cubicBezTo>
                    <a:cubicBezTo>
                      <a:pt x="32406" y="161424"/>
                      <a:pt x="31961" y="156523"/>
                      <a:pt x="31738" y="151732"/>
                    </a:cubicBezTo>
                    <a:cubicBezTo>
                      <a:pt x="31627" y="149228"/>
                      <a:pt x="31627" y="146723"/>
                      <a:pt x="31627" y="144218"/>
                    </a:cubicBezTo>
                    <a:cubicBezTo>
                      <a:pt x="31627" y="141714"/>
                      <a:pt x="31738" y="139209"/>
                      <a:pt x="31850" y="136705"/>
                    </a:cubicBezTo>
                    <a:cubicBezTo>
                      <a:pt x="32184" y="131913"/>
                      <a:pt x="32629" y="127122"/>
                      <a:pt x="33520" y="122331"/>
                    </a:cubicBezTo>
                    <a:cubicBezTo>
                      <a:pt x="34299" y="117866"/>
                      <a:pt x="35302" y="113401"/>
                      <a:pt x="36638" y="108937"/>
                    </a:cubicBezTo>
                    <a:cubicBezTo>
                      <a:pt x="37863" y="104690"/>
                      <a:pt x="39422" y="100443"/>
                      <a:pt x="41204" y="96414"/>
                    </a:cubicBezTo>
                    <a:cubicBezTo>
                      <a:pt x="42986" y="92385"/>
                      <a:pt x="44990" y="88465"/>
                      <a:pt x="47217" y="84653"/>
                    </a:cubicBezTo>
                    <a:cubicBezTo>
                      <a:pt x="49445" y="80842"/>
                      <a:pt x="52006" y="77249"/>
                      <a:pt x="54679" y="73764"/>
                    </a:cubicBezTo>
                    <a:cubicBezTo>
                      <a:pt x="57463" y="70170"/>
                      <a:pt x="60470" y="66795"/>
                      <a:pt x="63699" y="63637"/>
                    </a:cubicBezTo>
                    <a:cubicBezTo>
                      <a:pt x="66817" y="60479"/>
                      <a:pt x="70269" y="57430"/>
                      <a:pt x="73833" y="54599"/>
                    </a:cubicBezTo>
                    <a:cubicBezTo>
                      <a:pt x="77285" y="51876"/>
                      <a:pt x="80960" y="49372"/>
                      <a:pt x="84746" y="47085"/>
                    </a:cubicBezTo>
                    <a:cubicBezTo>
                      <a:pt x="88533" y="44798"/>
                      <a:pt x="92430" y="42729"/>
                      <a:pt x="96439" y="40987"/>
                    </a:cubicBezTo>
                    <a:cubicBezTo>
                      <a:pt x="100560" y="39136"/>
                      <a:pt x="104680" y="37611"/>
                      <a:pt x="108912" y="36304"/>
                    </a:cubicBezTo>
                    <a:cubicBezTo>
                      <a:pt x="113366" y="34998"/>
                      <a:pt x="117821" y="33909"/>
                      <a:pt x="122275" y="33038"/>
                    </a:cubicBezTo>
                    <a:cubicBezTo>
                      <a:pt x="127064" y="32166"/>
                      <a:pt x="131853" y="31622"/>
                      <a:pt x="136641" y="31295"/>
                    </a:cubicBezTo>
                    <a:cubicBezTo>
                      <a:pt x="139091" y="31186"/>
                      <a:pt x="141652" y="31078"/>
                      <a:pt x="144214" y="30969"/>
                    </a:cubicBezTo>
                    <a:cubicBezTo>
                      <a:pt x="146775" y="30969"/>
                      <a:pt x="149336" y="30969"/>
                      <a:pt x="151786" y="30969"/>
                    </a:cubicBezTo>
                    <a:cubicBezTo>
                      <a:pt x="156798" y="31078"/>
                      <a:pt x="161698" y="31513"/>
                      <a:pt x="166597" y="32166"/>
                    </a:cubicBezTo>
                    <a:cubicBezTo>
                      <a:pt x="171275" y="32820"/>
                      <a:pt x="175952" y="33691"/>
                      <a:pt x="180518" y="34780"/>
                    </a:cubicBezTo>
                    <a:cubicBezTo>
                      <a:pt x="184972" y="35869"/>
                      <a:pt x="189315" y="37284"/>
                      <a:pt x="193547" y="38809"/>
                    </a:cubicBezTo>
                    <a:cubicBezTo>
                      <a:pt x="197667" y="40442"/>
                      <a:pt x="201788" y="42294"/>
                      <a:pt x="205686" y="44363"/>
                    </a:cubicBezTo>
                    <a:cubicBezTo>
                      <a:pt x="209583" y="46432"/>
                      <a:pt x="213370" y="48718"/>
                      <a:pt x="217044" y="51332"/>
                    </a:cubicBezTo>
                    <a:cubicBezTo>
                      <a:pt x="220719" y="53945"/>
                      <a:pt x="224172" y="56777"/>
                      <a:pt x="227512" y="59717"/>
                    </a:cubicBezTo>
                    <a:cubicBezTo>
                      <a:pt x="229183" y="61241"/>
                      <a:pt x="230853" y="62766"/>
                      <a:pt x="232412" y="64399"/>
                    </a:cubicBezTo>
                    <a:cubicBezTo>
                      <a:pt x="233971" y="66033"/>
                      <a:pt x="235531" y="67666"/>
                      <a:pt x="236978" y="69299"/>
                    </a:cubicBezTo>
                    <a:cubicBezTo>
                      <a:pt x="239874" y="72675"/>
                      <a:pt x="242546" y="76160"/>
                      <a:pt x="244885" y="79862"/>
                    </a:cubicBezTo>
                    <a:cubicBezTo>
                      <a:pt x="247335" y="83456"/>
                      <a:pt x="249562" y="87267"/>
                      <a:pt x="251455" y="91187"/>
                    </a:cubicBezTo>
                    <a:cubicBezTo>
                      <a:pt x="253348" y="95107"/>
                      <a:pt x="255130" y="99245"/>
                      <a:pt x="256578" y="103383"/>
                    </a:cubicBezTo>
                    <a:cubicBezTo>
                      <a:pt x="258026" y="107630"/>
                      <a:pt x="259251" y="112095"/>
                      <a:pt x="260253" y="116450"/>
                    </a:cubicBezTo>
                    <a:cubicBezTo>
                      <a:pt x="261255" y="121024"/>
                      <a:pt x="261923" y="125706"/>
                      <a:pt x="262369" y="130498"/>
                    </a:cubicBezTo>
                    <a:cubicBezTo>
                      <a:pt x="262926" y="135507"/>
                      <a:pt x="263148" y="140407"/>
                      <a:pt x="263148" y="145416"/>
                    </a:cubicBezTo>
                    <a:cubicBezTo>
                      <a:pt x="263371" y="150643"/>
                      <a:pt x="263148" y="155652"/>
                      <a:pt x="262591" y="16066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" name="Google Shape;281;p41"/>
              <p:cNvSpPr/>
              <p:nvPr/>
            </p:nvSpPr>
            <p:spPr>
              <a:xfrm>
                <a:off x="10972862" y="6318240"/>
                <a:ext cx="32851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32851" h="290311" extrusionOk="0">
                    <a:moveTo>
                      <a:pt x="334" y="290312"/>
                    </a:moveTo>
                    <a:lnTo>
                      <a:pt x="32518" y="290312"/>
                    </a:lnTo>
                    <a:lnTo>
                      <a:pt x="32852" y="145156"/>
                    </a:lnTo>
                    <a:lnTo>
                      <a:pt x="32518" y="0"/>
                    </a:lnTo>
                    <a:lnTo>
                      <a:pt x="334" y="0"/>
                    </a:lnTo>
                    <a:lnTo>
                      <a:pt x="0" y="14515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Google Shape;282;p41"/>
              <p:cNvSpPr/>
              <p:nvPr/>
            </p:nvSpPr>
            <p:spPr>
              <a:xfrm>
                <a:off x="10278854" y="6318240"/>
                <a:ext cx="202567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202567" h="290311" extrusionOk="0">
                    <a:moveTo>
                      <a:pt x="0" y="0"/>
                    </a:moveTo>
                    <a:lnTo>
                      <a:pt x="0" y="32233"/>
                    </a:lnTo>
                    <a:lnTo>
                      <a:pt x="85081" y="32233"/>
                    </a:lnTo>
                    <a:lnTo>
                      <a:pt x="84746" y="161163"/>
                    </a:lnTo>
                    <a:lnTo>
                      <a:pt x="85081" y="290312"/>
                    </a:lnTo>
                    <a:lnTo>
                      <a:pt x="117710" y="290312"/>
                    </a:lnTo>
                    <a:lnTo>
                      <a:pt x="117932" y="161163"/>
                    </a:lnTo>
                    <a:lnTo>
                      <a:pt x="117710" y="32233"/>
                    </a:lnTo>
                    <a:lnTo>
                      <a:pt x="202567" y="32233"/>
                    </a:lnTo>
                    <a:lnTo>
                      <a:pt x="20256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Google Shape;283;p41"/>
              <p:cNvSpPr/>
              <p:nvPr/>
            </p:nvSpPr>
            <p:spPr>
              <a:xfrm>
                <a:off x="10763359" y="6317810"/>
                <a:ext cx="159501" cy="291546"/>
              </a:xfrm>
              <a:custGeom>
                <a:avLst/>
                <a:gdLst/>
                <a:ahLst/>
                <a:cxnLst/>
                <a:rect l="l" t="t" r="r" b="b"/>
                <a:pathLst>
                  <a:path w="159501" h="291546" extrusionOk="0">
                    <a:moveTo>
                      <a:pt x="126872" y="76547"/>
                    </a:moveTo>
                    <a:cubicBezTo>
                      <a:pt x="126872" y="74043"/>
                      <a:pt x="126761" y="71647"/>
                      <a:pt x="126427" y="69251"/>
                    </a:cubicBezTo>
                    <a:cubicBezTo>
                      <a:pt x="126204" y="67618"/>
                      <a:pt x="125870" y="65985"/>
                      <a:pt x="125536" y="64460"/>
                    </a:cubicBezTo>
                    <a:cubicBezTo>
                      <a:pt x="125313" y="63371"/>
                      <a:pt x="124979" y="62282"/>
                      <a:pt x="124645" y="61302"/>
                    </a:cubicBezTo>
                    <a:cubicBezTo>
                      <a:pt x="124311" y="60322"/>
                      <a:pt x="123866" y="59342"/>
                      <a:pt x="123532" y="58362"/>
                    </a:cubicBezTo>
                    <a:cubicBezTo>
                      <a:pt x="122752" y="56402"/>
                      <a:pt x="121638" y="54551"/>
                      <a:pt x="120525" y="52917"/>
                    </a:cubicBezTo>
                    <a:cubicBezTo>
                      <a:pt x="119300" y="51175"/>
                      <a:pt x="117963" y="49433"/>
                      <a:pt x="116516" y="47908"/>
                    </a:cubicBezTo>
                    <a:cubicBezTo>
                      <a:pt x="115625" y="47037"/>
                      <a:pt x="114734" y="46166"/>
                      <a:pt x="113843" y="45404"/>
                    </a:cubicBezTo>
                    <a:cubicBezTo>
                      <a:pt x="113398" y="44968"/>
                      <a:pt x="112952" y="44641"/>
                      <a:pt x="112507" y="44315"/>
                    </a:cubicBezTo>
                    <a:cubicBezTo>
                      <a:pt x="112284" y="44097"/>
                      <a:pt x="112061" y="43988"/>
                      <a:pt x="111839" y="43770"/>
                    </a:cubicBezTo>
                    <a:cubicBezTo>
                      <a:pt x="111616" y="43661"/>
                      <a:pt x="111504" y="43443"/>
                      <a:pt x="111282" y="43226"/>
                    </a:cubicBezTo>
                    <a:cubicBezTo>
                      <a:pt x="110725" y="42790"/>
                      <a:pt x="110168" y="42354"/>
                      <a:pt x="109611" y="42028"/>
                    </a:cubicBezTo>
                    <a:cubicBezTo>
                      <a:pt x="108609" y="41266"/>
                      <a:pt x="107607" y="40612"/>
                      <a:pt x="106493" y="40068"/>
                    </a:cubicBezTo>
                    <a:cubicBezTo>
                      <a:pt x="106048" y="39850"/>
                      <a:pt x="105602" y="39523"/>
                      <a:pt x="105157" y="39305"/>
                    </a:cubicBezTo>
                    <a:cubicBezTo>
                      <a:pt x="103709" y="38543"/>
                      <a:pt x="102150" y="37781"/>
                      <a:pt x="100591" y="37128"/>
                    </a:cubicBezTo>
                    <a:cubicBezTo>
                      <a:pt x="99032" y="36474"/>
                      <a:pt x="97584" y="36039"/>
                      <a:pt x="95914" y="35494"/>
                    </a:cubicBezTo>
                    <a:cubicBezTo>
                      <a:pt x="94800" y="35167"/>
                      <a:pt x="93575" y="34841"/>
                      <a:pt x="92462" y="34623"/>
                    </a:cubicBezTo>
                    <a:cubicBezTo>
                      <a:pt x="91237" y="34405"/>
                      <a:pt x="90123" y="34079"/>
                      <a:pt x="88898" y="33861"/>
                    </a:cubicBezTo>
                    <a:cubicBezTo>
                      <a:pt x="87116" y="33534"/>
                      <a:pt x="85334" y="33316"/>
                      <a:pt x="83553" y="33098"/>
                    </a:cubicBezTo>
                    <a:cubicBezTo>
                      <a:pt x="82216" y="32990"/>
                      <a:pt x="80880" y="32881"/>
                      <a:pt x="79544" y="32881"/>
                    </a:cubicBezTo>
                    <a:cubicBezTo>
                      <a:pt x="78207" y="32881"/>
                      <a:pt x="76871" y="32772"/>
                      <a:pt x="75535" y="32772"/>
                    </a:cubicBezTo>
                    <a:lnTo>
                      <a:pt x="32215" y="32772"/>
                    </a:lnTo>
                    <a:lnTo>
                      <a:pt x="32215" y="121738"/>
                    </a:lnTo>
                    <a:lnTo>
                      <a:pt x="75423" y="121738"/>
                    </a:lnTo>
                    <a:cubicBezTo>
                      <a:pt x="79098" y="121738"/>
                      <a:pt x="82773" y="121520"/>
                      <a:pt x="86448" y="120976"/>
                    </a:cubicBezTo>
                    <a:cubicBezTo>
                      <a:pt x="89789" y="120432"/>
                      <a:pt x="93018" y="119778"/>
                      <a:pt x="96248" y="118689"/>
                    </a:cubicBezTo>
                    <a:cubicBezTo>
                      <a:pt x="99255" y="117709"/>
                      <a:pt x="102150" y="116511"/>
                      <a:pt x="104934" y="114987"/>
                    </a:cubicBezTo>
                    <a:cubicBezTo>
                      <a:pt x="107607" y="113571"/>
                      <a:pt x="110168" y="111829"/>
                      <a:pt x="112618" y="109869"/>
                    </a:cubicBezTo>
                    <a:cubicBezTo>
                      <a:pt x="113620" y="108998"/>
                      <a:pt x="114623" y="108127"/>
                      <a:pt x="115514" y="107146"/>
                    </a:cubicBezTo>
                    <a:cubicBezTo>
                      <a:pt x="116404" y="106275"/>
                      <a:pt x="117295" y="105295"/>
                      <a:pt x="118075" y="104206"/>
                    </a:cubicBezTo>
                    <a:cubicBezTo>
                      <a:pt x="118854" y="103226"/>
                      <a:pt x="119634" y="102246"/>
                      <a:pt x="120302" y="101157"/>
                    </a:cubicBezTo>
                    <a:cubicBezTo>
                      <a:pt x="120970" y="100068"/>
                      <a:pt x="121638" y="98979"/>
                      <a:pt x="122195" y="97782"/>
                    </a:cubicBezTo>
                    <a:cubicBezTo>
                      <a:pt x="123309" y="95386"/>
                      <a:pt x="124311" y="92990"/>
                      <a:pt x="124979" y="90377"/>
                    </a:cubicBezTo>
                    <a:cubicBezTo>
                      <a:pt x="125425" y="88852"/>
                      <a:pt x="125759" y="87219"/>
                      <a:pt x="125982" y="85694"/>
                    </a:cubicBezTo>
                    <a:cubicBezTo>
                      <a:pt x="126650" y="82536"/>
                      <a:pt x="126872" y="79487"/>
                      <a:pt x="126872" y="76547"/>
                    </a:cubicBezTo>
                    <a:moveTo>
                      <a:pt x="98809" y="151249"/>
                    </a:moveTo>
                    <a:cubicBezTo>
                      <a:pt x="79766" y="155822"/>
                      <a:pt x="61058" y="153862"/>
                      <a:pt x="42126" y="153862"/>
                    </a:cubicBezTo>
                    <a:cubicBezTo>
                      <a:pt x="39899" y="153862"/>
                      <a:pt x="32215" y="151902"/>
                      <a:pt x="32215" y="156040"/>
                    </a:cubicBezTo>
                    <a:lnTo>
                      <a:pt x="32215" y="168018"/>
                    </a:lnTo>
                    <a:lnTo>
                      <a:pt x="32215" y="191866"/>
                    </a:lnTo>
                    <a:lnTo>
                      <a:pt x="32215" y="243591"/>
                    </a:lnTo>
                    <a:lnTo>
                      <a:pt x="32215" y="269508"/>
                    </a:lnTo>
                    <a:lnTo>
                      <a:pt x="32215" y="282466"/>
                    </a:lnTo>
                    <a:lnTo>
                      <a:pt x="32215" y="289000"/>
                    </a:lnTo>
                    <a:cubicBezTo>
                      <a:pt x="32215" y="292049"/>
                      <a:pt x="29431" y="290851"/>
                      <a:pt x="27538" y="290851"/>
                    </a:cubicBezTo>
                    <a:lnTo>
                      <a:pt x="7604" y="290851"/>
                    </a:lnTo>
                    <a:cubicBezTo>
                      <a:pt x="4708" y="290851"/>
                      <a:pt x="31" y="293464"/>
                      <a:pt x="31" y="288564"/>
                    </a:cubicBezTo>
                    <a:lnTo>
                      <a:pt x="31" y="285079"/>
                    </a:lnTo>
                    <a:cubicBezTo>
                      <a:pt x="31" y="281595"/>
                      <a:pt x="31" y="278110"/>
                      <a:pt x="31" y="274626"/>
                    </a:cubicBezTo>
                    <a:cubicBezTo>
                      <a:pt x="31" y="254589"/>
                      <a:pt x="31" y="234553"/>
                      <a:pt x="31" y="214516"/>
                    </a:cubicBezTo>
                    <a:cubicBezTo>
                      <a:pt x="-80" y="145695"/>
                      <a:pt x="143" y="76874"/>
                      <a:pt x="143" y="7944"/>
                    </a:cubicBezTo>
                    <a:lnTo>
                      <a:pt x="143" y="1846"/>
                    </a:lnTo>
                    <a:cubicBezTo>
                      <a:pt x="143" y="-1312"/>
                      <a:pt x="3261" y="539"/>
                      <a:pt x="5042" y="539"/>
                    </a:cubicBezTo>
                    <a:lnTo>
                      <a:pt x="17404" y="539"/>
                    </a:lnTo>
                    <a:lnTo>
                      <a:pt x="42126" y="539"/>
                    </a:lnTo>
                    <a:cubicBezTo>
                      <a:pt x="60835" y="539"/>
                      <a:pt x="79321" y="-1312"/>
                      <a:pt x="98141" y="2826"/>
                    </a:cubicBezTo>
                    <a:cubicBezTo>
                      <a:pt x="136561" y="11320"/>
                      <a:pt x="159501" y="37672"/>
                      <a:pt x="159501" y="76656"/>
                    </a:cubicBezTo>
                    <a:cubicBezTo>
                      <a:pt x="159390" y="113789"/>
                      <a:pt x="135559" y="142428"/>
                      <a:pt x="98809" y="15124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Google Shape;284;p41"/>
              <p:cNvSpPr/>
              <p:nvPr/>
            </p:nvSpPr>
            <p:spPr>
              <a:xfrm>
                <a:off x="10472624" y="6318240"/>
                <a:ext cx="245775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245775" h="290311" extrusionOk="0">
                    <a:moveTo>
                      <a:pt x="172054" y="204176"/>
                    </a:moveTo>
                    <a:lnTo>
                      <a:pt x="122610" y="77750"/>
                    </a:lnTo>
                    <a:lnTo>
                      <a:pt x="73165" y="204176"/>
                    </a:lnTo>
                    <a:lnTo>
                      <a:pt x="172054" y="204176"/>
                    </a:lnTo>
                    <a:close/>
                    <a:moveTo>
                      <a:pt x="206131" y="290312"/>
                    </a:moveTo>
                    <a:lnTo>
                      <a:pt x="183190" y="231618"/>
                    </a:lnTo>
                    <a:lnTo>
                      <a:pt x="62474" y="231618"/>
                    </a:lnTo>
                    <a:lnTo>
                      <a:pt x="39534" y="290312"/>
                    </a:lnTo>
                    <a:lnTo>
                      <a:pt x="0" y="290312"/>
                    </a:lnTo>
                    <a:lnTo>
                      <a:pt x="122721" y="0"/>
                    </a:lnTo>
                    <a:lnTo>
                      <a:pt x="245776" y="290312"/>
                    </a:lnTo>
                    <a:lnTo>
                      <a:pt x="206131" y="29031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sältö ja kuva">
  <p:cSld name="Sisältö ja kuva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2"/>
          <p:cNvSpPr>
            <a:spLocks noGrp="1"/>
          </p:cNvSpPr>
          <p:nvPr>
            <p:ph type="pic" idx="2"/>
          </p:nvPr>
        </p:nvSpPr>
        <p:spPr>
          <a:xfrm>
            <a:off x="704620" y="136525"/>
            <a:ext cx="3600062" cy="6721475"/>
          </a:xfrm>
          <a:prstGeom prst="rect">
            <a:avLst/>
          </a:prstGeom>
          <a:noFill/>
          <a:ln>
            <a:noFill/>
          </a:ln>
        </p:spPr>
      </p:sp>
      <p:sp>
        <p:nvSpPr>
          <p:cNvPr id="287" name="Google Shape;287;p42"/>
          <p:cNvSpPr txBox="1">
            <a:spLocks noGrp="1"/>
          </p:cNvSpPr>
          <p:nvPr>
            <p:ph type="title"/>
          </p:nvPr>
        </p:nvSpPr>
        <p:spPr>
          <a:xfrm>
            <a:off x="4476000" y="365125"/>
            <a:ext cx="70048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8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42"/>
          <p:cNvSpPr txBox="1">
            <a:spLocks noGrp="1"/>
          </p:cNvSpPr>
          <p:nvPr>
            <p:ph type="body" idx="1"/>
          </p:nvPr>
        </p:nvSpPr>
        <p:spPr>
          <a:xfrm>
            <a:off x="4476000" y="1825625"/>
            <a:ext cx="7004800" cy="4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9" name="Google Shape;289;p42"/>
          <p:cNvSpPr txBox="1">
            <a:spLocks noGrp="1"/>
          </p:cNvSpPr>
          <p:nvPr>
            <p:ph type="dt" idx="10"/>
          </p:nvPr>
        </p:nvSpPr>
        <p:spPr>
          <a:xfrm>
            <a:off x="1410900" y="6356350"/>
            <a:ext cx="1176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42"/>
          <p:cNvSpPr txBox="1">
            <a:spLocks noGrp="1"/>
          </p:cNvSpPr>
          <p:nvPr>
            <p:ph type="ftr" idx="11"/>
          </p:nvPr>
        </p:nvSpPr>
        <p:spPr>
          <a:xfrm>
            <a:off x="2612500" y="6356350"/>
            <a:ext cx="555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42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sältö ja kuva 2">
  <p:cSld name="Sisältö ja kuva 2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3"/>
          <p:cNvSpPr txBox="1">
            <a:spLocks noGrp="1"/>
          </p:cNvSpPr>
          <p:nvPr>
            <p:ph type="title"/>
          </p:nvPr>
        </p:nvSpPr>
        <p:spPr>
          <a:xfrm>
            <a:off x="576000" y="365125"/>
            <a:ext cx="109048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8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43"/>
          <p:cNvSpPr txBox="1">
            <a:spLocks noGrp="1"/>
          </p:cNvSpPr>
          <p:nvPr>
            <p:ph type="body" idx="1"/>
          </p:nvPr>
        </p:nvSpPr>
        <p:spPr>
          <a:xfrm>
            <a:off x="576000" y="1825625"/>
            <a:ext cx="5520000" cy="4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5" name="Google Shape;295;p43"/>
          <p:cNvSpPr>
            <a:spLocks noGrp="1"/>
          </p:cNvSpPr>
          <p:nvPr>
            <p:ph type="pic" idx="2"/>
          </p:nvPr>
        </p:nvSpPr>
        <p:spPr>
          <a:xfrm>
            <a:off x="6367068" y="1589125"/>
            <a:ext cx="5113731" cy="4392000"/>
          </a:xfrm>
          <a:prstGeom prst="rect">
            <a:avLst/>
          </a:prstGeom>
          <a:noFill/>
          <a:ln>
            <a:noFill/>
          </a:ln>
        </p:spPr>
      </p:sp>
      <p:sp>
        <p:nvSpPr>
          <p:cNvPr id="296" name="Google Shape;296;p43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97" name="Google Shape;297;p43"/>
          <p:cNvSpPr txBox="1">
            <a:spLocks noGrp="1"/>
          </p:cNvSpPr>
          <p:nvPr>
            <p:ph type="dt" idx="10"/>
          </p:nvPr>
        </p:nvSpPr>
        <p:spPr>
          <a:xfrm>
            <a:off x="1410900" y="6356350"/>
            <a:ext cx="1176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43"/>
          <p:cNvSpPr txBox="1">
            <a:spLocks noGrp="1"/>
          </p:cNvSpPr>
          <p:nvPr>
            <p:ph type="ftr" idx="11"/>
          </p:nvPr>
        </p:nvSpPr>
        <p:spPr>
          <a:xfrm>
            <a:off x="2612500" y="6356350"/>
            <a:ext cx="555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isältö ja kuva 3">
  <p:cSld name="Sisältö ja kuva 3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4"/>
          <p:cNvSpPr>
            <a:spLocks noGrp="1"/>
          </p:cNvSpPr>
          <p:nvPr>
            <p:ph type="pic" idx="2"/>
          </p:nvPr>
        </p:nvSpPr>
        <p:spPr>
          <a:xfrm>
            <a:off x="288000" y="-1"/>
            <a:ext cx="4016682" cy="6876000"/>
          </a:xfrm>
          <a:prstGeom prst="rect">
            <a:avLst/>
          </a:prstGeom>
          <a:noFill/>
          <a:ln>
            <a:noFill/>
          </a:ln>
        </p:spPr>
      </p:sp>
      <p:sp>
        <p:nvSpPr>
          <p:cNvPr id="301" name="Google Shape;301;p44"/>
          <p:cNvSpPr txBox="1">
            <a:spLocks noGrp="1"/>
          </p:cNvSpPr>
          <p:nvPr>
            <p:ph type="title"/>
          </p:nvPr>
        </p:nvSpPr>
        <p:spPr>
          <a:xfrm>
            <a:off x="4476000" y="365125"/>
            <a:ext cx="70048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8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44"/>
          <p:cNvSpPr txBox="1">
            <a:spLocks noGrp="1"/>
          </p:cNvSpPr>
          <p:nvPr>
            <p:ph type="body" idx="1"/>
          </p:nvPr>
        </p:nvSpPr>
        <p:spPr>
          <a:xfrm>
            <a:off x="4476000" y="1825625"/>
            <a:ext cx="7004800" cy="4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3" name="Google Shape;303;p44"/>
          <p:cNvSpPr txBox="1">
            <a:spLocks noGrp="1"/>
          </p:cNvSpPr>
          <p:nvPr>
            <p:ph type="dt" idx="10"/>
          </p:nvPr>
        </p:nvSpPr>
        <p:spPr>
          <a:xfrm>
            <a:off x="1410900" y="6356350"/>
            <a:ext cx="1176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44"/>
          <p:cNvSpPr txBox="1">
            <a:spLocks noGrp="1"/>
          </p:cNvSpPr>
          <p:nvPr>
            <p:ph type="ftr" idx="11"/>
          </p:nvPr>
        </p:nvSpPr>
        <p:spPr>
          <a:xfrm>
            <a:off x="2612500" y="6356350"/>
            <a:ext cx="555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44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06" name="Google Shape;306;p44"/>
          <p:cNvSpPr/>
          <p:nvPr/>
        </p:nvSpPr>
        <p:spPr>
          <a:xfrm>
            <a:off x="0" y="0"/>
            <a:ext cx="288000" cy="6858000"/>
          </a:xfrm>
          <a:prstGeom prst="rect">
            <a:avLst/>
          </a:prstGeom>
          <a:solidFill>
            <a:srgbClr val="61BF1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7" name="Google Shape;307;p44"/>
          <p:cNvGrpSpPr/>
          <p:nvPr/>
        </p:nvGrpSpPr>
        <p:grpSpPr>
          <a:xfrm>
            <a:off x="10274323" y="6214732"/>
            <a:ext cx="1529284" cy="403200"/>
            <a:chOff x="10278854" y="6216751"/>
            <a:chExt cx="1489243" cy="392643"/>
          </a:xfrm>
        </p:grpSpPr>
        <p:sp>
          <p:nvSpPr>
            <p:cNvPr id="308" name="Google Shape;308;p44"/>
            <p:cNvSpPr/>
            <p:nvPr/>
          </p:nvSpPr>
          <p:spPr>
            <a:xfrm>
              <a:off x="11466195" y="6216751"/>
              <a:ext cx="301902" cy="392018"/>
            </a:xfrm>
            <a:custGeom>
              <a:avLst/>
              <a:gdLst/>
              <a:ahLst/>
              <a:cxnLst/>
              <a:rect l="l" t="t" r="r" b="b"/>
              <a:pathLst>
                <a:path w="301902" h="392018" extrusionOk="0">
                  <a:moveTo>
                    <a:pt x="150227" y="0"/>
                  </a:moveTo>
                  <a:lnTo>
                    <a:pt x="126062" y="55318"/>
                  </a:lnTo>
                  <a:lnTo>
                    <a:pt x="126062" y="170419"/>
                  </a:lnTo>
                  <a:lnTo>
                    <a:pt x="96439" y="105409"/>
                  </a:lnTo>
                  <a:lnTo>
                    <a:pt x="69935" y="165955"/>
                  </a:lnTo>
                  <a:lnTo>
                    <a:pt x="101896" y="235756"/>
                  </a:lnTo>
                  <a:lnTo>
                    <a:pt x="52786" y="205265"/>
                  </a:lnTo>
                  <a:lnTo>
                    <a:pt x="33409" y="249476"/>
                  </a:lnTo>
                  <a:lnTo>
                    <a:pt x="80849" y="278878"/>
                  </a:lnTo>
                  <a:lnTo>
                    <a:pt x="20491" y="278878"/>
                  </a:lnTo>
                  <a:lnTo>
                    <a:pt x="0" y="325811"/>
                  </a:lnTo>
                  <a:lnTo>
                    <a:pt x="126062" y="325811"/>
                  </a:lnTo>
                  <a:lnTo>
                    <a:pt x="126062" y="392019"/>
                  </a:lnTo>
                  <a:lnTo>
                    <a:pt x="175729" y="392019"/>
                  </a:lnTo>
                  <a:lnTo>
                    <a:pt x="175729" y="325811"/>
                  </a:lnTo>
                  <a:lnTo>
                    <a:pt x="301902" y="325811"/>
                  </a:lnTo>
                  <a:lnTo>
                    <a:pt x="281300" y="278878"/>
                  </a:lnTo>
                  <a:lnTo>
                    <a:pt x="221054" y="278878"/>
                  </a:lnTo>
                  <a:lnTo>
                    <a:pt x="268494" y="249476"/>
                  </a:lnTo>
                  <a:lnTo>
                    <a:pt x="249117" y="205265"/>
                  </a:lnTo>
                  <a:lnTo>
                    <a:pt x="199895" y="235756"/>
                  </a:lnTo>
                  <a:lnTo>
                    <a:pt x="231967" y="165955"/>
                  </a:lnTo>
                  <a:lnTo>
                    <a:pt x="205463" y="105409"/>
                  </a:lnTo>
                  <a:lnTo>
                    <a:pt x="175729" y="170419"/>
                  </a:lnTo>
                  <a:lnTo>
                    <a:pt x="175729" y="55318"/>
                  </a:lnTo>
                  <a:lnTo>
                    <a:pt x="1516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9" name="Google Shape;309;p44"/>
            <p:cNvGrpSpPr/>
            <p:nvPr/>
          </p:nvGrpSpPr>
          <p:grpSpPr>
            <a:xfrm>
              <a:off x="10278854" y="6317762"/>
              <a:ext cx="1072638" cy="291632"/>
              <a:chOff x="10278854" y="6317762"/>
              <a:chExt cx="1072638" cy="291632"/>
            </a:xfrm>
          </p:grpSpPr>
          <p:sp>
            <p:nvSpPr>
              <p:cNvPr id="310" name="Google Shape;310;p44"/>
              <p:cNvSpPr/>
              <p:nvPr/>
            </p:nvSpPr>
            <p:spPr>
              <a:xfrm>
                <a:off x="11056272" y="6317762"/>
                <a:ext cx="295220" cy="291632"/>
              </a:xfrm>
              <a:custGeom>
                <a:avLst/>
                <a:gdLst/>
                <a:ahLst/>
                <a:cxnLst/>
                <a:rect l="l" t="t" r="r" b="b"/>
                <a:pathLst>
                  <a:path w="295220" h="291633" extrusionOk="0">
                    <a:moveTo>
                      <a:pt x="295221" y="145634"/>
                    </a:moveTo>
                    <a:cubicBezTo>
                      <a:pt x="295221" y="138120"/>
                      <a:pt x="294775" y="130607"/>
                      <a:pt x="293884" y="123093"/>
                    </a:cubicBezTo>
                    <a:cubicBezTo>
                      <a:pt x="293439" y="119500"/>
                      <a:pt x="292882" y="115906"/>
                      <a:pt x="292214" y="112312"/>
                    </a:cubicBezTo>
                    <a:cubicBezTo>
                      <a:pt x="291546" y="108828"/>
                      <a:pt x="290766" y="105343"/>
                      <a:pt x="289764" y="101859"/>
                    </a:cubicBezTo>
                    <a:cubicBezTo>
                      <a:pt x="287871" y="95107"/>
                      <a:pt x="285643" y="88465"/>
                      <a:pt x="282748" y="82149"/>
                    </a:cubicBezTo>
                    <a:cubicBezTo>
                      <a:pt x="280855" y="77684"/>
                      <a:pt x="278628" y="73328"/>
                      <a:pt x="276178" y="69190"/>
                    </a:cubicBezTo>
                    <a:cubicBezTo>
                      <a:pt x="274396" y="66250"/>
                      <a:pt x="272614" y="63310"/>
                      <a:pt x="270610" y="60479"/>
                    </a:cubicBezTo>
                    <a:cubicBezTo>
                      <a:pt x="268605" y="57648"/>
                      <a:pt x="266601" y="54816"/>
                      <a:pt x="264373" y="52094"/>
                    </a:cubicBezTo>
                    <a:cubicBezTo>
                      <a:pt x="261589" y="48609"/>
                      <a:pt x="258471" y="45234"/>
                      <a:pt x="255353" y="42076"/>
                    </a:cubicBezTo>
                    <a:cubicBezTo>
                      <a:pt x="255019" y="41749"/>
                      <a:pt x="254573" y="41314"/>
                      <a:pt x="254239" y="40987"/>
                    </a:cubicBezTo>
                    <a:cubicBezTo>
                      <a:pt x="253905" y="40660"/>
                      <a:pt x="253571" y="40334"/>
                      <a:pt x="253237" y="40116"/>
                    </a:cubicBezTo>
                    <a:cubicBezTo>
                      <a:pt x="253014" y="39898"/>
                      <a:pt x="252903" y="39789"/>
                      <a:pt x="252680" y="39571"/>
                    </a:cubicBezTo>
                    <a:cubicBezTo>
                      <a:pt x="252569" y="39462"/>
                      <a:pt x="252346" y="39245"/>
                      <a:pt x="252235" y="39027"/>
                    </a:cubicBezTo>
                    <a:cubicBezTo>
                      <a:pt x="251567" y="38482"/>
                      <a:pt x="250898" y="37829"/>
                      <a:pt x="250230" y="37284"/>
                    </a:cubicBezTo>
                    <a:cubicBezTo>
                      <a:pt x="249228" y="36413"/>
                      <a:pt x="248226" y="35433"/>
                      <a:pt x="247112" y="34562"/>
                    </a:cubicBezTo>
                    <a:cubicBezTo>
                      <a:pt x="246110" y="33691"/>
                      <a:pt x="245108" y="32820"/>
                      <a:pt x="243994" y="31949"/>
                    </a:cubicBezTo>
                    <a:cubicBezTo>
                      <a:pt x="242658" y="30860"/>
                      <a:pt x="241321" y="29771"/>
                      <a:pt x="239874" y="28682"/>
                    </a:cubicBezTo>
                    <a:cubicBezTo>
                      <a:pt x="238537" y="27593"/>
                      <a:pt x="237090" y="26613"/>
                      <a:pt x="235642" y="25633"/>
                    </a:cubicBezTo>
                    <a:cubicBezTo>
                      <a:pt x="234194" y="24653"/>
                      <a:pt x="232858" y="23673"/>
                      <a:pt x="231299" y="22802"/>
                    </a:cubicBezTo>
                    <a:cubicBezTo>
                      <a:pt x="229851" y="21822"/>
                      <a:pt x="228292" y="20950"/>
                      <a:pt x="226844" y="20079"/>
                    </a:cubicBezTo>
                    <a:cubicBezTo>
                      <a:pt x="224394" y="18664"/>
                      <a:pt x="221944" y="17357"/>
                      <a:pt x="219494" y="16050"/>
                    </a:cubicBezTo>
                    <a:cubicBezTo>
                      <a:pt x="216599" y="14526"/>
                      <a:pt x="213592" y="13219"/>
                      <a:pt x="210697" y="11912"/>
                    </a:cubicBezTo>
                    <a:cubicBezTo>
                      <a:pt x="207467" y="10497"/>
                      <a:pt x="204238" y="9299"/>
                      <a:pt x="200786" y="8210"/>
                    </a:cubicBezTo>
                    <a:cubicBezTo>
                      <a:pt x="194104" y="5923"/>
                      <a:pt x="187199" y="4181"/>
                      <a:pt x="180072" y="2874"/>
                    </a:cubicBezTo>
                    <a:cubicBezTo>
                      <a:pt x="172834" y="1458"/>
                      <a:pt x="165372" y="696"/>
                      <a:pt x="158023" y="261"/>
                    </a:cubicBezTo>
                    <a:cubicBezTo>
                      <a:pt x="154236" y="43"/>
                      <a:pt x="150339" y="-66"/>
                      <a:pt x="146552" y="43"/>
                    </a:cubicBezTo>
                    <a:cubicBezTo>
                      <a:pt x="142655" y="43"/>
                      <a:pt x="138868" y="152"/>
                      <a:pt x="134971" y="478"/>
                    </a:cubicBezTo>
                    <a:cubicBezTo>
                      <a:pt x="127509" y="914"/>
                      <a:pt x="120160" y="1894"/>
                      <a:pt x="112921" y="3310"/>
                    </a:cubicBezTo>
                    <a:cubicBezTo>
                      <a:pt x="105905" y="4725"/>
                      <a:pt x="99001" y="6576"/>
                      <a:pt x="92208" y="8972"/>
                    </a:cubicBezTo>
                    <a:cubicBezTo>
                      <a:pt x="88867" y="10061"/>
                      <a:pt x="85637" y="11368"/>
                      <a:pt x="82408" y="12783"/>
                    </a:cubicBezTo>
                    <a:cubicBezTo>
                      <a:pt x="79290" y="14199"/>
                      <a:pt x="76060" y="15723"/>
                      <a:pt x="73053" y="17357"/>
                    </a:cubicBezTo>
                    <a:cubicBezTo>
                      <a:pt x="69935" y="18990"/>
                      <a:pt x="66929" y="20733"/>
                      <a:pt x="64033" y="22584"/>
                    </a:cubicBezTo>
                    <a:cubicBezTo>
                      <a:pt x="61138" y="24435"/>
                      <a:pt x="58242" y="26395"/>
                      <a:pt x="55458" y="28573"/>
                    </a:cubicBezTo>
                    <a:cubicBezTo>
                      <a:pt x="49890" y="32820"/>
                      <a:pt x="44545" y="37393"/>
                      <a:pt x="39645" y="42403"/>
                    </a:cubicBezTo>
                    <a:cubicBezTo>
                      <a:pt x="37195" y="44907"/>
                      <a:pt x="34856" y="47412"/>
                      <a:pt x="32629" y="50025"/>
                    </a:cubicBezTo>
                    <a:cubicBezTo>
                      <a:pt x="30402" y="52639"/>
                      <a:pt x="28286" y="55361"/>
                      <a:pt x="26170" y="58192"/>
                    </a:cubicBezTo>
                    <a:cubicBezTo>
                      <a:pt x="25168" y="59608"/>
                      <a:pt x="24166" y="61023"/>
                      <a:pt x="23275" y="62439"/>
                    </a:cubicBezTo>
                    <a:cubicBezTo>
                      <a:pt x="22384" y="63855"/>
                      <a:pt x="21381" y="65379"/>
                      <a:pt x="20491" y="66795"/>
                    </a:cubicBezTo>
                    <a:cubicBezTo>
                      <a:pt x="18709" y="69735"/>
                      <a:pt x="17038" y="72675"/>
                      <a:pt x="15479" y="75724"/>
                    </a:cubicBezTo>
                    <a:cubicBezTo>
                      <a:pt x="12361" y="81931"/>
                      <a:pt x="9689" y="88356"/>
                      <a:pt x="7573" y="94889"/>
                    </a:cubicBezTo>
                    <a:cubicBezTo>
                      <a:pt x="7016" y="96523"/>
                      <a:pt x="6459" y="98265"/>
                      <a:pt x="6014" y="99899"/>
                    </a:cubicBezTo>
                    <a:cubicBezTo>
                      <a:pt x="5568" y="101641"/>
                      <a:pt x="5123" y="103274"/>
                      <a:pt x="4677" y="105017"/>
                    </a:cubicBezTo>
                    <a:cubicBezTo>
                      <a:pt x="3786" y="108501"/>
                      <a:pt x="3118" y="111986"/>
                      <a:pt x="2450" y="115470"/>
                    </a:cubicBezTo>
                    <a:cubicBezTo>
                      <a:pt x="1782" y="119173"/>
                      <a:pt x="1336" y="122766"/>
                      <a:pt x="891" y="126469"/>
                    </a:cubicBezTo>
                    <a:cubicBezTo>
                      <a:pt x="557" y="130171"/>
                      <a:pt x="223" y="133874"/>
                      <a:pt x="111" y="137576"/>
                    </a:cubicBezTo>
                    <a:cubicBezTo>
                      <a:pt x="0" y="139536"/>
                      <a:pt x="0" y="141387"/>
                      <a:pt x="0" y="143238"/>
                    </a:cubicBezTo>
                    <a:cubicBezTo>
                      <a:pt x="0" y="145198"/>
                      <a:pt x="0" y="147050"/>
                      <a:pt x="0" y="149010"/>
                    </a:cubicBezTo>
                    <a:cubicBezTo>
                      <a:pt x="0" y="150861"/>
                      <a:pt x="111" y="152821"/>
                      <a:pt x="223" y="154672"/>
                    </a:cubicBezTo>
                    <a:cubicBezTo>
                      <a:pt x="334" y="156632"/>
                      <a:pt x="445" y="158484"/>
                      <a:pt x="557" y="160335"/>
                    </a:cubicBezTo>
                    <a:cubicBezTo>
                      <a:pt x="1114" y="167631"/>
                      <a:pt x="2116" y="174818"/>
                      <a:pt x="3675" y="182005"/>
                    </a:cubicBezTo>
                    <a:cubicBezTo>
                      <a:pt x="4454" y="185489"/>
                      <a:pt x="5345" y="188974"/>
                      <a:pt x="6348" y="192350"/>
                    </a:cubicBezTo>
                    <a:cubicBezTo>
                      <a:pt x="7350" y="195725"/>
                      <a:pt x="8464" y="198992"/>
                      <a:pt x="9689" y="202259"/>
                    </a:cubicBezTo>
                    <a:cubicBezTo>
                      <a:pt x="12138" y="208684"/>
                      <a:pt x="15034" y="215000"/>
                      <a:pt x="18486" y="220989"/>
                    </a:cubicBezTo>
                    <a:cubicBezTo>
                      <a:pt x="20156" y="224038"/>
                      <a:pt x="22050" y="226978"/>
                      <a:pt x="23943" y="229809"/>
                    </a:cubicBezTo>
                    <a:cubicBezTo>
                      <a:pt x="25836" y="232640"/>
                      <a:pt x="27952" y="235472"/>
                      <a:pt x="30068" y="238194"/>
                    </a:cubicBezTo>
                    <a:cubicBezTo>
                      <a:pt x="32295" y="240916"/>
                      <a:pt x="34522" y="243639"/>
                      <a:pt x="36861" y="246143"/>
                    </a:cubicBezTo>
                    <a:cubicBezTo>
                      <a:pt x="39199" y="248757"/>
                      <a:pt x="41761" y="251261"/>
                      <a:pt x="44322" y="253657"/>
                    </a:cubicBezTo>
                    <a:cubicBezTo>
                      <a:pt x="46883" y="256053"/>
                      <a:pt x="49556" y="258339"/>
                      <a:pt x="52229" y="260517"/>
                    </a:cubicBezTo>
                    <a:cubicBezTo>
                      <a:pt x="54901" y="262695"/>
                      <a:pt x="57685" y="264764"/>
                      <a:pt x="60581" y="266724"/>
                    </a:cubicBezTo>
                    <a:cubicBezTo>
                      <a:pt x="63476" y="268684"/>
                      <a:pt x="66372" y="270536"/>
                      <a:pt x="69379" y="272278"/>
                    </a:cubicBezTo>
                    <a:cubicBezTo>
                      <a:pt x="72385" y="274020"/>
                      <a:pt x="75503" y="275654"/>
                      <a:pt x="78510" y="277069"/>
                    </a:cubicBezTo>
                    <a:cubicBezTo>
                      <a:pt x="84746" y="280118"/>
                      <a:pt x="91317" y="282623"/>
                      <a:pt x="97999" y="284692"/>
                    </a:cubicBezTo>
                    <a:cubicBezTo>
                      <a:pt x="101451" y="285672"/>
                      <a:pt x="104903" y="286652"/>
                      <a:pt x="108355" y="287414"/>
                    </a:cubicBezTo>
                    <a:cubicBezTo>
                      <a:pt x="111807" y="288176"/>
                      <a:pt x="115482" y="288939"/>
                      <a:pt x="119046" y="289483"/>
                    </a:cubicBezTo>
                    <a:cubicBezTo>
                      <a:pt x="126507" y="290681"/>
                      <a:pt x="133968" y="291334"/>
                      <a:pt x="141541" y="291552"/>
                    </a:cubicBezTo>
                    <a:cubicBezTo>
                      <a:pt x="145327" y="291661"/>
                      <a:pt x="149225" y="291661"/>
                      <a:pt x="153011" y="291552"/>
                    </a:cubicBezTo>
                    <a:cubicBezTo>
                      <a:pt x="156909" y="291443"/>
                      <a:pt x="160695" y="291225"/>
                      <a:pt x="164482" y="290899"/>
                    </a:cubicBezTo>
                    <a:cubicBezTo>
                      <a:pt x="171831" y="290245"/>
                      <a:pt x="179070" y="289156"/>
                      <a:pt x="186197" y="287523"/>
                    </a:cubicBezTo>
                    <a:cubicBezTo>
                      <a:pt x="189649" y="286761"/>
                      <a:pt x="193102" y="285781"/>
                      <a:pt x="196554" y="284801"/>
                    </a:cubicBezTo>
                    <a:cubicBezTo>
                      <a:pt x="199895" y="283712"/>
                      <a:pt x="203236" y="282623"/>
                      <a:pt x="206576" y="281316"/>
                    </a:cubicBezTo>
                    <a:cubicBezTo>
                      <a:pt x="213035" y="278812"/>
                      <a:pt x="219383" y="275762"/>
                      <a:pt x="225397" y="272278"/>
                    </a:cubicBezTo>
                    <a:cubicBezTo>
                      <a:pt x="228403" y="270536"/>
                      <a:pt x="231410" y="268684"/>
                      <a:pt x="234194" y="266724"/>
                    </a:cubicBezTo>
                    <a:cubicBezTo>
                      <a:pt x="237201" y="264546"/>
                      <a:pt x="239985" y="262477"/>
                      <a:pt x="242658" y="260300"/>
                    </a:cubicBezTo>
                    <a:cubicBezTo>
                      <a:pt x="245108" y="258339"/>
                      <a:pt x="247446" y="256379"/>
                      <a:pt x="249673" y="254310"/>
                    </a:cubicBezTo>
                    <a:cubicBezTo>
                      <a:pt x="250564" y="253439"/>
                      <a:pt x="251455" y="252677"/>
                      <a:pt x="252346" y="251806"/>
                    </a:cubicBezTo>
                    <a:cubicBezTo>
                      <a:pt x="253014" y="251261"/>
                      <a:pt x="253571" y="250608"/>
                      <a:pt x="254239" y="249955"/>
                    </a:cubicBezTo>
                    <a:cubicBezTo>
                      <a:pt x="254907" y="249301"/>
                      <a:pt x="255464" y="248757"/>
                      <a:pt x="256132" y="248103"/>
                    </a:cubicBezTo>
                    <a:cubicBezTo>
                      <a:pt x="257246" y="246906"/>
                      <a:pt x="258471" y="245708"/>
                      <a:pt x="259585" y="244510"/>
                    </a:cubicBezTo>
                    <a:cubicBezTo>
                      <a:pt x="262926" y="240916"/>
                      <a:pt x="266044" y="236996"/>
                      <a:pt x="268939" y="233076"/>
                    </a:cubicBezTo>
                    <a:cubicBezTo>
                      <a:pt x="270944" y="230245"/>
                      <a:pt x="272837" y="227414"/>
                      <a:pt x="274730" y="224473"/>
                    </a:cubicBezTo>
                    <a:cubicBezTo>
                      <a:pt x="276512" y="221533"/>
                      <a:pt x="278182" y="218484"/>
                      <a:pt x="279741" y="215435"/>
                    </a:cubicBezTo>
                    <a:cubicBezTo>
                      <a:pt x="281300" y="212386"/>
                      <a:pt x="282748" y="209228"/>
                      <a:pt x="284084" y="206070"/>
                    </a:cubicBezTo>
                    <a:cubicBezTo>
                      <a:pt x="285421" y="202803"/>
                      <a:pt x="286646" y="199646"/>
                      <a:pt x="287648" y="196270"/>
                    </a:cubicBezTo>
                    <a:cubicBezTo>
                      <a:pt x="289207" y="191478"/>
                      <a:pt x="290543" y="186687"/>
                      <a:pt x="291546" y="181896"/>
                    </a:cubicBezTo>
                    <a:cubicBezTo>
                      <a:pt x="292548" y="177431"/>
                      <a:pt x="293327" y="172858"/>
                      <a:pt x="293884" y="168284"/>
                    </a:cubicBezTo>
                    <a:cubicBezTo>
                      <a:pt x="294330" y="164582"/>
                      <a:pt x="294664" y="160879"/>
                      <a:pt x="294886" y="157177"/>
                    </a:cubicBezTo>
                    <a:cubicBezTo>
                      <a:pt x="295109" y="153257"/>
                      <a:pt x="295221" y="149445"/>
                      <a:pt x="295221" y="145634"/>
                    </a:cubicBezTo>
                    <a:moveTo>
                      <a:pt x="262591" y="160661"/>
                    </a:moveTo>
                    <a:cubicBezTo>
                      <a:pt x="262257" y="164582"/>
                      <a:pt x="261701" y="168611"/>
                      <a:pt x="260921" y="172422"/>
                    </a:cubicBezTo>
                    <a:cubicBezTo>
                      <a:pt x="260030" y="176887"/>
                      <a:pt x="258917" y="181351"/>
                      <a:pt x="257469" y="185816"/>
                    </a:cubicBezTo>
                    <a:cubicBezTo>
                      <a:pt x="256801" y="187994"/>
                      <a:pt x="256021" y="190063"/>
                      <a:pt x="255130" y="192241"/>
                    </a:cubicBezTo>
                    <a:cubicBezTo>
                      <a:pt x="253682" y="195943"/>
                      <a:pt x="252012" y="199537"/>
                      <a:pt x="250119" y="203130"/>
                    </a:cubicBezTo>
                    <a:cubicBezTo>
                      <a:pt x="248337" y="206506"/>
                      <a:pt x="246333" y="209664"/>
                      <a:pt x="244217" y="212822"/>
                    </a:cubicBezTo>
                    <a:cubicBezTo>
                      <a:pt x="242992" y="214673"/>
                      <a:pt x="241655" y="216415"/>
                      <a:pt x="240319" y="218158"/>
                    </a:cubicBezTo>
                    <a:cubicBezTo>
                      <a:pt x="239540" y="219138"/>
                      <a:pt x="238649" y="220227"/>
                      <a:pt x="237869" y="221207"/>
                    </a:cubicBezTo>
                    <a:cubicBezTo>
                      <a:pt x="236644" y="222622"/>
                      <a:pt x="235419" y="224038"/>
                      <a:pt x="234194" y="225236"/>
                    </a:cubicBezTo>
                    <a:cubicBezTo>
                      <a:pt x="233637" y="225780"/>
                      <a:pt x="233081" y="226433"/>
                      <a:pt x="232524" y="226978"/>
                    </a:cubicBezTo>
                    <a:cubicBezTo>
                      <a:pt x="232190" y="227414"/>
                      <a:pt x="231744" y="227740"/>
                      <a:pt x="231410" y="228176"/>
                    </a:cubicBezTo>
                    <a:cubicBezTo>
                      <a:pt x="230965" y="228611"/>
                      <a:pt x="230631" y="228938"/>
                      <a:pt x="230185" y="229374"/>
                    </a:cubicBezTo>
                    <a:cubicBezTo>
                      <a:pt x="229740" y="229809"/>
                      <a:pt x="229183" y="230245"/>
                      <a:pt x="228626" y="230789"/>
                    </a:cubicBezTo>
                    <a:cubicBezTo>
                      <a:pt x="227512" y="231878"/>
                      <a:pt x="226287" y="232858"/>
                      <a:pt x="225174" y="233838"/>
                    </a:cubicBezTo>
                    <a:cubicBezTo>
                      <a:pt x="223503" y="235254"/>
                      <a:pt x="221722" y="236669"/>
                      <a:pt x="219940" y="237976"/>
                    </a:cubicBezTo>
                    <a:cubicBezTo>
                      <a:pt x="218158" y="239283"/>
                      <a:pt x="216376" y="240590"/>
                      <a:pt x="214483" y="241788"/>
                    </a:cubicBezTo>
                    <a:cubicBezTo>
                      <a:pt x="211031" y="243965"/>
                      <a:pt x="207356" y="246034"/>
                      <a:pt x="203681" y="247886"/>
                    </a:cubicBezTo>
                    <a:cubicBezTo>
                      <a:pt x="199672" y="249846"/>
                      <a:pt x="195552" y="251588"/>
                      <a:pt x="191320" y="253004"/>
                    </a:cubicBezTo>
                    <a:cubicBezTo>
                      <a:pt x="186977" y="254528"/>
                      <a:pt x="182634" y="255726"/>
                      <a:pt x="178068" y="256706"/>
                    </a:cubicBezTo>
                    <a:cubicBezTo>
                      <a:pt x="173391" y="257686"/>
                      <a:pt x="168713" y="258448"/>
                      <a:pt x="163925" y="258993"/>
                    </a:cubicBezTo>
                    <a:cubicBezTo>
                      <a:pt x="158914" y="259537"/>
                      <a:pt x="153902" y="259864"/>
                      <a:pt x="148891" y="259864"/>
                    </a:cubicBezTo>
                    <a:cubicBezTo>
                      <a:pt x="143880" y="259864"/>
                      <a:pt x="138757" y="259755"/>
                      <a:pt x="133746" y="259319"/>
                    </a:cubicBezTo>
                    <a:cubicBezTo>
                      <a:pt x="128957" y="258884"/>
                      <a:pt x="124280" y="258231"/>
                      <a:pt x="119491" y="257250"/>
                    </a:cubicBezTo>
                    <a:cubicBezTo>
                      <a:pt x="115037" y="256379"/>
                      <a:pt x="110582" y="255182"/>
                      <a:pt x="106239" y="253766"/>
                    </a:cubicBezTo>
                    <a:cubicBezTo>
                      <a:pt x="102008" y="252350"/>
                      <a:pt x="97887" y="250717"/>
                      <a:pt x="93767" y="248866"/>
                    </a:cubicBezTo>
                    <a:cubicBezTo>
                      <a:pt x="89869" y="246906"/>
                      <a:pt x="85971" y="244837"/>
                      <a:pt x="82185" y="242441"/>
                    </a:cubicBezTo>
                    <a:cubicBezTo>
                      <a:pt x="78399" y="240045"/>
                      <a:pt x="74835" y="237432"/>
                      <a:pt x="71383" y="234601"/>
                    </a:cubicBezTo>
                    <a:cubicBezTo>
                      <a:pt x="67931" y="231660"/>
                      <a:pt x="64590" y="228611"/>
                      <a:pt x="61472" y="225345"/>
                    </a:cubicBezTo>
                    <a:cubicBezTo>
                      <a:pt x="59913" y="223711"/>
                      <a:pt x="58465" y="222078"/>
                      <a:pt x="57017" y="220444"/>
                    </a:cubicBezTo>
                    <a:cubicBezTo>
                      <a:pt x="55570" y="218811"/>
                      <a:pt x="54233" y="217069"/>
                      <a:pt x="52897" y="215217"/>
                    </a:cubicBezTo>
                    <a:cubicBezTo>
                      <a:pt x="50336" y="211733"/>
                      <a:pt x="47886" y="208030"/>
                      <a:pt x="45770" y="204219"/>
                    </a:cubicBezTo>
                    <a:cubicBezTo>
                      <a:pt x="43654" y="200408"/>
                      <a:pt x="41761" y="196488"/>
                      <a:pt x="40090" y="192459"/>
                    </a:cubicBezTo>
                    <a:cubicBezTo>
                      <a:pt x="38420" y="188321"/>
                      <a:pt x="37084" y="184074"/>
                      <a:pt x="35859" y="179827"/>
                    </a:cubicBezTo>
                    <a:cubicBezTo>
                      <a:pt x="34634" y="175362"/>
                      <a:pt x="33743" y="170789"/>
                      <a:pt x="33075" y="166215"/>
                    </a:cubicBezTo>
                    <a:cubicBezTo>
                      <a:pt x="32406" y="161424"/>
                      <a:pt x="31961" y="156523"/>
                      <a:pt x="31738" y="151732"/>
                    </a:cubicBezTo>
                    <a:cubicBezTo>
                      <a:pt x="31627" y="149228"/>
                      <a:pt x="31627" y="146723"/>
                      <a:pt x="31627" y="144218"/>
                    </a:cubicBezTo>
                    <a:cubicBezTo>
                      <a:pt x="31627" y="141714"/>
                      <a:pt x="31738" y="139209"/>
                      <a:pt x="31850" y="136705"/>
                    </a:cubicBezTo>
                    <a:cubicBezTo>
                      <a:pt x="32184" y="131913"/>
                      <a:pt x="32629" y="127122"/>
                      <a:pt x="33520" y="122331"/>
                    </a:cubicBezTo>
                    <a:cubicBezTo>
                      <a:pt x="34299" y="117866"/>
                      <a:pt x="35302" y="113401"/>
                      <a:pt x="36638" y="108937"/>
                    </a:cubicBezTo>
                    <a:cubicBezTo>
                      <a:pt x="37863" y="104690"/>
                      <a:pt x="39422" y="100443"/>
                      <a:pt x="41204" y="96414"/>
                    </a:cubicBezTo>
                    <a:cubicBezTo>
                      <a:pt x="42986" y="92385"/>
                      <a:pt x="44990" y="88465"/>
                      <a:pt x="47217" y="84653"/>
                    </a:cubicBezTo>
                    <a:cubicBezTo>
                      <a:pt x="49445" y="80842"/>
                      <a:pt x="52006" y="77249"/>
                      <a:pt x="54679" y="73764"/>
                    </a:cubicBezTo>
                    <a:cubicBezTo>
                      <a:pt x="57463" y="70170"/>
                      <a:pt x="60470" y="66795"/>
                      <a:pt x="63699" y="63637"/>
                    </a:cubicBezTo>
                    <a:cubicBezTo>
                      <a:pt x="66817" y="60479"/>
                      <a:pt x="70269" y="57430"/>
                      <a:pt x="73833" y="54599"/>
                    </a:cubicBezTo>
                    <a:cubicBezTo>
                      <a:pt x="77285" y="51876"/>
                      <a:pt x="80960" y="49372"/>
                      <a:pt x="84746" y="47085"/>
                    </a:cubicBezTo>
                    <a:cubicBezTo>
                      <a:pt x="88533" y="44798"/>
                      <a:pt x="92430" y="42729"/>
                      <a:pt x="96439" y="40987"/>
                    </a:cubicBezTo>
                    <a:cubicBezTo>
                      <a:pt x="100560" y="39136"/>
                      <a:pt x="104680" y="37611"/>
                      <a:pt x="108912" y="36304"/>
                    </a:cubicBezTo>
                    <a:cubicBezTo>
                      <a:pt x="113366" y="34998"/>
                      <a:pt x="117821" y="33909"/>
                      <a:pt x="122275" y="33038"/>
                    </a:cubicBezTo>
                    <a:cubicBezTo>
                      <a:pt x="127064" y="32166"/>
                      <a:pt x="131853" y="31622"/>
                      <a:pt x="136641" y="31295"/>
                    </a:cubicBezTo>
                    <a:cubicBezTo>
                      <a:pt x="139091" y="31186"/>
                      <a:pt x="141652" y="31078"/>
                      <a:pt x="144214" y="30969"/>
                    </a:cubicBezTo>
                    <a:cubicBezTo>
                      <a:pt x="146775" y="30969"/>
                      <a:pt x="149336" y="30969"/>
                      <a:pt x="151786" y="30969"/>
                    </a:cubicBezTo>
                    <a:cubicBezTo>
                      <a:pt x="156798" y="31078"/>
                      <a:pt x="161698" y="31513"/>
                      <a:pt x="166597" y="32166"/>
                    </a:cubicBezTo>
                    <a:cubicBezTo>
                      <a:pt x="171275" y="32820"/>
                      <a:pt x="175952" y="33691"/>
                      <a:pt x="180518" y="34780"/>
                    </a:cubicBezTo>
                    <a:cubicBezTo>
                      <a:pt x="184972" y="35869"/>
                      <a:pt x="189315" y="37284"/>
                      <a:pt x="193547" y="38809"/>
                    </a:cubicBezTo>
                    <a:cubicBezTo>
                      <a:pt x="197667" y="40442"/>
                      <a:pt x="201788" y="42294"/>
                      <a:pt x="205686" y="44363"/>
                    </a:cubicBezTo>
                    <a:cubicBezTo>
                      <a:pt x="209583" y="46432"/>
                      <a:pt x="213370" y="48718"/>
                      <a:pt x="217044" y="51332"/>
                    </a:cubicBezTo>
                    <a:cubicBezTo>
                      <a:pt x="220719" y="53945"/>
                      <a:pt x="224172" y="56777"/>
                      <a:pt x="227512" y="59717"/>
                    </a:cubicBezTo>
                    <a:cubicBezTo>
                      <a:pt x="229183" y="61241"/>
                      <a:pt x="230853" y="62766"/>
                      <a:pt x="232412" y="64399"/>
                    </a:cubicBezTo>
                    <a:cubicBezTo>
                      <a:pt x="233971" y="66033"/>
                      <a:pt x="235531" y="67666"/>
                      <a:pt x="236978" y="69299"/>
                    </a:cubicBezTo>
                    <a:cubicBezTo>
                      <a:pt x="239874" y="72675"/>
                      <a:pt x="242546" y="76160"/>
                      <a:pt x="244885" y="79862"/>
                    </a:cubicBezTo>
                    <a:cubicBezTo>
                      <a:pt x="247335" y="83456"/>
                      <a:pt x="249562" y="87267"/>
                      <a:pt x="251455" y="91187"/>
                    </a:cubicBezTo>
                    <a:cubicBezTo>
                      <a:pt x="253348" y="95107"/>
                      <a:pt x="255130" y="99245"/>
                      <a:pt x="256578" y="103383"/>
                    </a:cubicBezTo>
                    <a:cubicBezTo>
                      <a:pt x="258026" y="107630"/>
                      <a:pt x="259251" y="112095"/>
                      <a:pt x="260253" y="116450"/>
                    </a:cubicBezTo>
                    <a:cubicBezTo>
                      <a:pt x="261255" y="121024"/>
                      <a:pt x="261923" y="125706"/>
                      <a:pt x="262369" y="130498"/>
                    </a:cubicBezTo>
                    <a:cubicBezTo>
                      <a:pt x="262926" y="135507"/>
                      <a:pt x="263148" y="140407"/>
                      <a:pt x="263148" y="145416"/>
                    </a:cubicBezTo>
                    <a:cubicBezTo>
                      <a:pt x="263371" y="150643"/>
                      <a:pt x="263148" y="155652"/>
                      <a:pt x="262591" y="16066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Google Shape;311;p44"/>
              <p:cNvSpPr/>
              <p:nvPr/>
            </p:nvSpPr>
            <p:spPr>
              <a:xfrm>
                <a:off x="10972862" y="6318240"/>
                <a:ext cx="32851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32851" h="290311" extrusionOk="0">
                    <a:moveTo>
                      <a:pt x="334" y="290312"/>
                    </a:moveTo>
                    <a:lnTo>
                      <a:pt x="32518" y="290312"/>
                    </a:lnTo>
                    <a:lnTo>
                      <a:pt x="32852" y="145156"/>
                    </a:lnTo>
                    <a:lnTo>
                      <a:pt x="32518" y="0"/>
                    </a:lnTo>
                    <a:lnTo>
                      <a:pt x="334" y="0"/>
                    </a:lnTo>
                    <a:lnTo>
                      <a:pt x="0" y="14515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44"/>
              <p:cNvSpPr/>
              <p:nvPr/>
            </p:nvSpPr>
            <p:spPr>
              <a:xfrm>
                <a:off x="10278854" y="6318240"/>
                <a:ext cx="202567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202567" h="290311" extrusionOk="0">
                    <a:moveTo>
                      <a:pt x="0" y="0"/>
                    </a:moveTo>
                    <a:lnTo>
                      <a:pt x="0" y="32233"/>
                    </a:lnTo>
                    <a:lnTo>
                      <a:pt x="85081" y="32233"/>
                    </a:lnTo>
                    <a:lnTo>
                      <a:pt x="84746" y="161163"/>
                    </a:lnTo>
                    <a:lnTo>
                      <a:pt x="85081" y="290312"/>
                    </a:lnTo>
                    <a:lnTo>
                      <a:pt x="117710" y="290312"/>
                    </a:lnTo>
                    <a:lnTo>
                      <a:pt x="117932" y="161163"/>
                    </a:lnTo>
                    <a:lnTo>
                      <a:pt x="117710" y="32233"/>
                    </a:lnTo>
                    <a:lnTo>
                      <a:pt x="202567" y="32233"/>
                    </a:lnTo>
                    <a:lnTo>
                      <a:pt x="20256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44"/>
              <p:cNvSpPr/>
              <p:nvPr/>
            </p:nvSpPr>
            <p:spPr>
              <a:xfrm>
                <a:off x="10763359" y="6317810"/>
                <a:ext cx="159501" cy="291546"/>
              </a:xfrm>
              <a:custGeom>
                <a:avLst/>
                <a:gdLst/>
                <a:ahLst/>
                <a:cxnLst/>
                <a:rect l="l" t="t" r="r" b="b"/>
                <a:pathLst>
                  <a:path w="159501" h="291546" extrusionOk="0">
                    <a:moveTo>
                      <a:pt x="126872" y="76547"/>
                    </a:moveTo>
                    <a:cubicBezTo>
                      <a:pt x="126872" y="74043"/>
                      <a:pt x="126761" y="71647"/>
                      <a:pt x="126427" y="69251"/>
                    </a:cubicBezTo>
                    <a:cubicBezTo>
                      <a:pt x="126204" y="67618"/>
                      <a:pt x="125870" y="65985"/>
                      <a:pt x="125536" y="64460"/>
                    </a:cubicBezTo>
                    <a:cubicBezTo>
                      <a:pt x="125313" y="63371"/>
                      <a:pt x="124979" y="62282"/>
                      <a:pt x="124645" y="61302"/>
                    </a:cubicBezTo>
                    <a:cubicBezTo>
                      <a:pt x="124311" y="60322"/>
                      <a:pt x="123866" y="59342"/>
                      <a:pt x="123532" y="58362"/>
                    </a:cubicBezTo>
                    <a:cubicBezTo>
                      <a:pt x="122752" y="56402"/>
                      <a:pt x="121638" y="54551"/>
                      <a:pt x="120525" y="52917"/>
                    </a:cubicBezTo>
                    <a:cubicBezTo>
                      <a:pt x="119300" y="51175"/>
                      <a:pt x="117963" y="49433"/>
                      <a:pt x="116516" y="47908"/>
                    </a:cubicBezTo>
                    <a:cubicBezTo>
                      <a:pt x="115625" y="47037"/>
                      <a:pt x="114734" y="46166"/>
                      <a:pt x="113843" y="45404"/>
                    </a:cubicBezTo>
                    <a:cubicBezTo>
                      <a:pt x="113398" y="44968"/>
                      <a:pt x="112952" y="44641"/>
                      <a:pt x="112507" y="44315"/>
                    </a:cubicBezTo>
                    <a:cubicBezTo>
                      <a:pt x="112284" y="44097"/>
                      <a:pt x="112061" y="43988"/>
                      <a:pt x="111839" y="43770"/>
                    </a:cubicBezTo>
                    <a:cubicBezTo>
                      <a:pt x="111616" y="43661"/>
                      <a:pt x="111504" y="43443"/>
                      <a:pt x="111282" y="43226"/>
                    </a:cubicBezTo>
                    <a:cubicBezTo>
                      <a:pt x="110725" y="42790"/>
                      <a:pt x="110168" y="42354"/>
                      <a:pt x="109611" y="42028"/>
                    </a:cubicBezTo>
                    <a:cubicBezTo>
                      <a:pt x="108609" y="41266"/>
                      <a:pt x="107607" y="40612"/>
                      <a:pt x="106493" y="40068"/>
                    </a:cubicBezTo>
                    <a:cubicBezTo>
                      <a:pt x="106048" y="39850"/>
                      <a:pt x="105602" y="39523"/>
                      <a:pt x="105157" y="39305"/>
                    </a:cubicBezTo>
                    <a:cubicBezTo>
                      <a:pt x="103709" y="38543"/>
                      <a:pt x="102150" y="37781"/>
                      <a:pt x="100591" y="37128"/>
                    </a:cubicBezTo>
                    <a:cubicBezTo>
                      <a:pt x="99032" y="36474"/>
                      <a:pt x="97584" y="36039"/>
                      <a:pt x="95914" y="35494"/>
                    </a:cubicBezTo>
                    <a:cubicBezTo>
                      <a:pt x="94800" y="35167"/>
                      <a:pt x="93575" y="34841"/>
                      <a:pt x="92462" y="34623"/>
                    </a:cubicBezTo>
                    <a:cubicBezTo>
                      <a:pt x="91237" y="34405"/>
                      <a:pt x="90123" y="34079"/>
                      <a:pt x="88898" y="33861"/>
                    </a:cubicBezTo>
                    <a:cubicBezTo>
                      <a:pt x="87116" y="33534"/>
                      <a:pt x="85334" y="33316"/>
                      <a:pt x="83553" y="33098"/>
                    </a:cubicBezTo>
                    <a:cubicBezTo>
                      <a:pt x="82216" y="32990"/>
                      <a:pt x="80880" y="32881"/>
                      <a:pt x="79544" y="32881"/>
                    </a:cubicBezTo>
                    <a:cubicBezTo>
                      <a:pt x="78207" y="32881"/>
                      <a:pt x="76871" y="32772"/>
                      <a:pt x="75535" y="32772"/>
                    </a:cubicBezTo>
                    <a:lnTo>
                      <a:pt x="32215" y="32772"/>
                    </a:lnTo>
                    <a:lnTo>
                      <a:pt x="32215" y="121738"/>
                    </a:lnTo>
                    <a:lnTo>
                      <a:pt x="75423" y="121738"/>
                    </a:lnTo>
                    <a:cubicBezTo>
                      <a:pt x="79098" y="121738"/>
                      <a:pt x="82773" y="121520"/>
                      <a:pt x="86448" y="120976"/>
                    </a:cubicBezTo>
                    <a:cubicBezTo>
                      <a:pt x="89789" y="120432"/>
                      <a:pt x="93018" y="119778"/>
                      <a:pt x="96248" y="118689"/>
                    </a:cubicBezTo>
                    <a:cubicBezTo>
                      <a:pt x="99255" y="117709"/>
                      <a:pt x="102150" y="116511"/>
                      <a:pt x="104934" y="114987"/>
                    </a:cubicBezTo>
                    <a:cubicBezTo>
                      <a:pt x="107607" y="113571"/>
                      <a:pt x="110168" y="111829"/>
                      <a:pt x="112618" y="109869"/>
                    </a:cubicBezTo>
                    <a:cubicBezTo>
                      <a:pt x="113620" y="108998"/>
                      <a:pt x="114623" y="108127"/>
                      <a:pt x="115514" y="107146"/>
                    </a:cubicBezTo>
                    <a:cubicBezTo>
                      <a:pt x="116404" y="106275"/>
                      <a:pt x="117295" y="105295"/>
                      <a:pt x="118075" y="104206"/>
                    </a:cubicBezTo>
                    <a:cubicBezTo>
                      <a:pt x="118854" y="103226"/>
                      <a:pt x="119634" y="102246"/>
                      <a:pt x="120302" y="101157"/>
                    </a:cubicBezTo>
                    <a:cubicBezTo>
                      <a:pt x="120970" y="100068"/>
                      <a:pt x="121638" y="98979"/>
                      <a:pt x="122195" y="97782"/>
                    </a:cubicBezTo>
                    <a:cubicBezTo>
                      <a:pt x="123309" y="95386"/>
                      <a:pt x="124311" y="92990"/>
                      <a:pt x="124979" y="90377"/>
                    </a:cubicBezTo>
                    <a:cubicBezTo>
                      <a:pt x="125425" y="88852"/>
                      <a:pt x="125759" y="87219"/>
                      <a:pt x="125982" y="85694"/>
                    </a:cubicBezTo>
                    <a:cubicBezTo>
                      <a:pt x="126650" y="82536"/>
                      <a:pt x="126872" y="79487"/>
                      <a:pt x="126872" y="76547"/>
                    </a:cubicBezTo>
                    <a:moveTo>
                      <a:pt x="98809" y="151249"/>
                    </a:moveTo>
                    <a:cubicBezTo>
                      <a:pt x="79766" y="155822"/>
                      <a:pt x="61058" y="153862"/>
                      <a:pt x="42126" y="153862"/>
                    </a:cubicBezTo>
                    <a:cubicBezTo>
                      <a:pt x="39899" y="153862"/>
                      <a:pt x="32215" y="151902"/>
                      <a:pt x="32215" y="156040"/>
                    </a:cubicBezTo>
                    <a:lnTo>
                      <a:pt x="32215" y="168018"/>
                    </a:lnTo>
                    <a:lnTo>
                      <a:pt x="32215" y="191866"/>
                    </a:lnTo>
                    <a:lnTo>
                      <a:pt x="32215" y="243591"/>
                    </a:lnTo>
                    <a:lnTo>
                      <a:pt x="32215" y="269508"/>
                    </a:lnTo>
                    <a:lnTo>
                      <a:pt x="32215" y="282466"/>
                    </a:lnTo>
                    <a:lnTo>
                      <a:pt x="32215" y="289000"/>
                    </a:lnTo>
                    <a:cubicBezTo>
                      <a:pt x="32215" y="292049"/>
                      <a:pt x="29431" y="290851"/>
                      <a:pt x="27538" y="290851"/>
                    </a:cubicBezTo>
                    <a:lnTo>
                      <a:pt x="7604" y="290851"/>
                    </a:lnTo>
                    <a:cubicBezTo>
                      <a:pt x="4708" y="290851"/>
                      <a:pt x="31" y="293464"/>
                      <a:pt x="31" y="288564"/>
                    </a:cubicBezTo>
                    <a:lnTo>
                      <a:pt x="31" y="285079"/>
                    </a:lnTo>
                    <a:cubicBezTo>
                      <a:pt x="31" y="281595"/>
                      <a:pt x="31" y="278110"/>
                      <a:pt x="31" y="274626"/>
                    </a:cubicBezTo>
                    <a:cubicBezTo>
                      <a:pt x="31" y="254589"/>
                      <a:pt x="31" y="234553"/>
                      <a:pt x="31" y="214516"/>
                    </a:cubicBezTo>
                    <a:cubicBezTo>
                      <a:pt x="-80" y="145695"/>
                      <a:pt x="143" y="76874"/>
                      <a:pt x="143" y="7944"/>
                    </a:cubicBezTo>
                    <a:lnTo>
                      <a:pt x="143" y="1846"/>
                    </a:lnTo>
                    <a:cubicBezTo>
                      <a:pt x="143" y="-1312"/>
                      <a:pt x="3261" y="539"/>
                      <a:pt x="5042" y="539"/>
                    </a:cubicBezTo>
                    <a:lnTo>
                      <a:pt x="17404" y="539"/>
                    </a:lnTo>
                    <a:lnTo>
                      <a:pt x="42126" y="539"/>
                    </a:lnTo>
                    <a:cubicBezTo>
                      <a:pt x="60835" y="539"/>
                      <a:pt x="79321" y="-1312"/>
                      <a:pt x="98141" y="2826"/>
                    </a:cubicBezTo>
                    <a:cubicBezTo>
                      <a:pt x="136561" y="11320"/>
                      <a:pt x="159501" y="37672"/>
                      <a:pt x="159501" y="76656"/>
                    </a:cubicBezTo>
                    <a:cubicBezTo>
                      <a:pt x="159390" y="113789"/>
                      <a:pt x="135559" y="142428"/>
                      <a:pt x="98809" y="15124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44"/>
              <p:cNvSpPr/>
              <p:nvPr/>
            </p:nvSpPr>
            <p:spPr>
              <a:xfrm>
                <a:off x="10472624" y="6318240"/>
                <a:ext cx="245775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245775" h="290311" extrusionOk="0">
                    <a:moveTo>
                      <a:pt x="172054" y="204176"/>
                    </a:moveTo>
                    <a:lnTo>
                      <a:pt x="122610" y="77750"/>
                    </a:lnTo>
                    <a:lnTo>
                      <a:pt x="73165" y="204176"/>
                    </a:lnTo>
                    <a:lnTo>
                      <a:pt x="172054" y="204176"/>
                    </a:lnTo>
                    <a:close/>
                    <a:moveTo>
                      <a:pt x="206131" y="290312"/>
                    </a:moveTo>
                    <a:lnTo>
                      <a:pt x="183190" y="231618"/>
                    </a:lnTo>
                    <a:lnTo>
                      <a:pt x="62474" y="231618"/>
                    </a:lnTo>
                    <a:lnTo>
                      <a:pt x="39534" y="290312"/>
                    </a:lnTo>
                    <a:lnTo>
                      <a:pt x="0" y="290312"/>
                    </a:lnTo>
                    <a:lnTo>
                      <a:pt x="122721" y="0"/>
                    </a:lnTo>
                    <a:lnTo>
                      <a:pt x="245776" y="290312"/>
                    </a:lnTo>
                    <a:lnTo>
                      <a:pt x="206131" y="29031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 type="blank">
  <p:cSld name="BLANK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5"/>
          <p:cNvSpPr txBox="1">
            <a:spLocks noGrp="1"/>
          </p:cNvSpPr>
          <p:nvPr>
            <p:ph type="dt" idx="10"/>
          </p:nvPr>
        </p:nvSpPr>
        <p:spPr>
          <a:xfrm>
            <a:off x="1410900" y="6356350"/>
            <a:ext cx="1176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45"/>
          <p:cNvSpPr txBox="1">
            <a:spLocks noGrp="1"/>
          </p:cNvSpPr>
          <p:nvPr>
            <p:ph type="ftr" idx="11"/>
          </p:nvPr>
        </p:nvSpPr>
        <p:spPr>
          <a:xfrm>
            <a:off x="2612500" y="6356350"/>
            <a:ext cx="555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45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alkoinen">
  <p:cSld name="Valkoinen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6"/>
          <p:cNvSpPr txBox="1">
            <a:spLocks noGrp="1"/>
          </p:cNvSpPr>
          <p:nvPr>
            <p:ph type="dt" idx="10"/>
          </p:nvPr>
        </p:nvSpPr>
        <p:spPr>
          <a:xfrm>
            <a:off x="1410900" y="6356350"/>
            <a:ext cx="1176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46"/>
          <p:cNvSpPr txBox="1">
            <a:spLocks noGrp="1"/>
          </p:cNvSpPr>
          <p:nvPr>
            <p:ph type="ftr" idx="11"/>
          </p:nvPr>
        </p:nvSpPr>
        <p:spPr>
          <a:xfrm>
            <a:off x="2612500" y="6356350"/>
            <a:ext cx="555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46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>
  <p:cSld name="Kaksi sisältökohdetta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4"/>
          <p:cNvSpPr txBox="1">
            <a:spLocks noGrp="1"/>
          </p:cNvSpPr>
          <p:nvPr>
            <p:ph type="title"/>
          </p:nvPr>
        </p:nvSpPr>
        <p:spPr>
          <a:xfrm>
            <a:off x="576000" y="365125"/>
            <a:ext cx="109048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8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body" idx="1"/>
          </p:nvPr>
        </p:nvSpPr>
        <p:spPr>
          <a:xfrm>
            <a:off x="576000" y="1825625"/>
            <a:ext cx="5292000" cy="4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292000" cy="4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9" name="Google Shape;49;p24"/>
          <p:cNvSpPr txBox="1">
            <a:spLocks noGrp="1"/>
          </p:cNvSpPr>
          <p:nvPr>
            <p:ph type="dt" idx="10"/>
          </p:nvPr>
        </p:nvSpPr>
        <p:spPr>
          <a:xfrm>
            <a:off x="1410900" y="6356350"/>
            <a:ext cx="1176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4"/>
          <p:cNvSpPr txBox="1">
            <a:spLocks noGrp="1"/>
          </p:cNvSpPr>
          <p:nvPr>
            <p:ph type="ftr" idx="11"/>
          </p:nvPr>
        </p:nvSpPr>
        <p:spPr>
          <a:xfrm>
            <a:off x="2612500" y="6356350"/>
            <a:ext cx="555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ailu">
  <p:cSld name="Vertailu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5"/>
          <p:cNvSpPr txBox="1">
            <a:spLocks noGrp="1"/>
          </p:cNvSpPr>
          <p:nvPr>
            <p:ph type="title"/>
          </p:nvPr>
        </p:nvSpPr>
        <p:spPr>
          <a:xfrm>
            <a:off x="576000" y="365125"/>
            <a:ext cx="109048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8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body" idx="1"/>
          </p:nvPr>
        </p:nvSpPr>
        <p:spPr>
          <a:xfrm>
            <a:off x="576000" y="1608593"/>
            <a:ext cx="52920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25"/>
          <p:cNvSpPr txBox="1">
            <a:spLocks noGrp="1"/>
          </p:cNvSpPr>
          <p:nvPr>
            <p:ph type="body" idx="2"/>
          </p:nvPr>
        </p:nvSpPr>
        <p:spPr>
          <a:xfrm>
            <a:off x="576000" y="2432505"/>
            <a:ext cx="5292000" cy="3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5"/>
          <p:cNvSpPr txBox="1">
            <a:spLocks noGrp="1"/>
          </p:cNvSpPr>
          <p:nvPr>
            <p:ph type="body" idx="3"/>
          </p:nvPr>
        </p:nvSpPr>
        <p:spPr>
          <a:xfrm>
            <a:off x="6172200" y="1608593"/>
            <a:ext cx="52920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25"/>
          <p:cNvSpPr txBox="1">
            <a:spLocks noGrp="1"/>
          </p:cNvSpPr>
          <p:nvPr>
            <p:ph type="body" idx="4"/>
          </p:nvPr>
        </p:nvSpPr>
        <p:spPr>
          <a:xfrm>
            <a:off x="6172200" y="2432505"/>
            <a:ext cx="5292000" cy="3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dt" idx="10"/>
          </p:nvPr>
        </p:nvSpPr>
        <p:spPr>
          <a:xfrm>
            <a:off x="1410900" y="6356350"/>
            <a:ext cx="1176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ftr" idx="11"/>
          </p:nvPr>
        </p:nvSpPr>
        <p:spPr>
          <a:xfrm>
            <a:off x="2612500" y="6356350"/>
            <a:ext cx="555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">
  <p:cSld name="Otsikkodi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6"/>
          <p:cNvSpPr txBox="1">
            <a:spLocks noGrp="1"/>
          </p:cNvSpPr>
          <p:nvPr>
            <p:ph type="title"/>
          </p:nvPr>
        </p:nvSpPr>
        <p:spPr>
          <a:xfrm>
            <a:off x="576000" y="3909750"/>
            <a:ext cx="82800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rbe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6"/>
          <p:cNvSpPr txBox="1">
            <a:spLocks noGrp="1"/>
          </p:cNvSpPr>
          <p:nvPr>
            <p:ph type="subTitle" idx="1"/>
          </p:nvPr>
        </p:nvSpPr>
        <p:spPr>
          <a:xfrm>
            <a:off x="576000" y="5229000"/>
            <a:ext cx="8280000" cy="1241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 i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3" name="Google Shape;63;p26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4" name="Google Shape;64;p26"/>
          <p:cNvSpPr txBox="1">
            <a:spLocks noGrp="1"/>
          </p:cNvSpPr>
          <p:nvPr>
            <p:ph type="dt" idx="10"/>
          </p:nvPr>
        </p:nvSpPr>
        <p:spPr>
          <a:xfrm>
            <a:off x="1410900" y="6356350"/>
            <a:ext cx="1176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ftr" idx="11"/>
          </p:nvPr>
        </p:nvSpPr>
        <p:spPr>
          <a:xfrm>
            <a:off x="2612500" y="6356350"/>
            <a:ext cx="555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6" name="Google Shape;66;p26"/>
          <p:cNvGrpSpPr/>
          <p:nvPr/>
        </p:nvGrpSpPr>
        <p:grpSpPr>
          <a:xfrm>
            <a:off x="9266499" y="5542826"/>
            <a:ext cx="2191575" cy="577816"/>
            <a:chOff x="10278854" y="6216751"/>
            <a:chExt cx="1489243" cy="392644"/>
          </a:xfrm>
        </p:grpSpPr>
        <p:sp>
          <p:nvSpPr>
            <p:cNvPr id="67" name="Google Shape;67;p26"/>
            <p:cNvSpPr/>
            <p:nvPr/>
          </p:nvSpPr>
          <p:spPr>
            <a:xfrm>
              <a:off x="11466195" y="6216751"/>
              <a:ext cx="301902" cy="392018"/>
            </a:xfrm>
            <a:custGeom>
              <a:avLst/>
              <a:gdLst/>
              <a:ahLst/>
              <a:cxnLst/>
              <a:rect l="l" t="t" r="r" b="b"/>
              <a:pathLst>
                <a:path w="301902" h="392018" extrusionOk="0">
                  <a:moveTo>
                    <a:pt x="150227" y="0"/>
                  </a:moveTo>
                  <a:lnTo>
                    <a:pt x="126062" y="55318"/>
                  </a:lnTo>
                  <a:lnTo>
                    <a:pt x="126062" y="170419"/>
                  </a:lnTo>
                  <a:lnTo>
                    <a:pt x="96439" y="105409"/>
                  </a:lnTo>
                  <a:lnTo>
                    <a:pt x="69935" y="165955"/>
                  </a:lnTo>
                  <a:lnTo>
                    <a:pt x="101896" y="235756"/>
                  </a:lnTo>
                  <a:lnTo>
                    <a:pt x="52786" y="205265"/>
                  </a:lnTo>
                  <a:lnTo>
                    <a:pt x="33409" y="249476"/>
                  </a:lnTo>
                  <a:lnTo>
                    <a:pt x="80849" y="278878"/>
                  </a:lnTo>
                  <a:lnTo>
                    <a:pt x="20491" y="278878"/>
                  </a:lnTo>
                  <a:lnTo>
                    <a:pt x="0" y="325811"/>
                  </a:lnTo>
                  <a:lnTo>
                    <a:pt x="126062" y="325811"/>
                  </a:lnTo>
                  <a:lnTo>
                    <a:pt x="126062" y="392019"/>
                  </a:lnTo>
                  <a:lnTo>
                    <a:pt x="175729" y="392019"/>
                  </a:lnTo>
                  <a:lnTo>
                    <a:pt x="175729" y="325811"/>
                  </a:lnTo>
                  <a:lnTo>
                    <a:pt x="301902" y="325811"/>
                  </a:lnTo>
                  <a:lnTo>
                    <a:pt x="281300" y="278878"/>
                  </a:lnTo>
                  <a:lnTo>
                    <a:pt x="221054" y="278878"/>
                  </a:lnTo>
                  <a:lnTo>
                    <a:pt x="268494" y="249476"/>
                  </a:lnTo>
                  <a:lnTo>
                    <a:pt x="249117" y="205265"/>
                  </a:lnTo>
                  <a:lnTo>
                    <a:pt x="199895" y="235756"/>
                  </a:lnTo>
                  <a:lnTo>
                    <a:pt x="231967" y="165955"/>
                  </a:lnTo>
                  <a:lnTo>
                    <a:pt x="205463" y="105409"/>
                  </a:lnTo>
                  <a:lnTo>
                    <a:pt x="175729" y="170419"/>
                  </a:lnTo>
                  <a:lnTo>
                    <a:pt x="175729" y="55318"/>
                  </a:lnTo>
                  <a:lnTo>
                    <a:pt x="1516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" name="Google Shape;68;p26"/>
            <p:cNvGrpSpPr/>
            <p:nvPr/>
          </p:nvGrpSpPr>
          <p:grpSpPr>
            <a:xfrm>
              <a:off x="10278854" y="6317762"/>
              <a:ext cx="1072638" cy="291633"/>
              <a:chOff x="10278854" y="6317762"/>
              <a:chExt cx="1072638" cy="291633"/>
            </a:xfrm>
          </p:grpSpPr>
          <p:sp>
            <p:nvSpPr>
              <p:cNvPr id="69" name="Google Shape;69;p26"/>
              <p:cNvSpPr/>
              <p:nvPr/>
            </p:nvSpPr>
            <p:spPr>
              <a:xfrm>
                <a:off x="11056272" y="6317762"/>
                <a:ext cx="295220" cy="291633"/>
              </a:xfrm>
              <a:custGeom>
                <a:avLst/>
                <a:gdLst/>
                <a:ahLst/>
                <a:cxnLst/>
                <a:rect l="l" t="t" r="r" b="b"/>
                <a:pathLst>
                  <a:path w="295220" h="291633" extrusionOk="0">
                    <a:moveTo>
                      <a:pt x="295221" y="145634"/>
                    </a:moveTo>
                    <a:cubicBezTo>
                      <a:pt x="295221" y="138120"/>
                      <a:pt x="294775" y="130607"/>
                      <a:pt x="293884" y="123093"/>
                    </a:cubicBezTo>
                    <a:cubicBezTo>
                      <a:pt x="293439" y="119500"/>
                      <a:pt x="292882" y="115906"/>
                      <a:pt x="292214" y="112312"/>
                    </a:cubicBezTo>
                    <a:cubicBezTo>
                      <a:pt x="291546" y="108828"/>
                      <a:pt x="290766" y="105343"/>
                      <a:pt x="289764" y="101859"/>
                    </a:cubicBezTo>
                    <a:cubicBezTo>
                      <a:pt x="287871" y="95107"/>
                      <a:pt x="285643" y="88465"/>
                      <a:pt x="282748" y="82149"/>
                    </a:cubicBezTo>
                    <a:cubicBezTo>
                      <a:pt x="280855" y="77684"/>
                      <a:pt x="278628" y="73328"/>
                      <a:pt x="276178" y="69190"/>
                    </a:cubicBezTo>
                    <a:cubicBezTo>
                      <a:pt x="274396" y="66250"/>
                      <a:pt x="272614" y="63310"/>
                      <a:pt x="270610" y="60479"/>
                    </a:cubicBezTo>
                    <a:cubicBezTo>
                      <a:pt x="268605" y="57648"/>
                      <a:pt x="266601" y="54816"/>
                      <a:pt x="264373" y="52094"/>
                    </a:cubicBezTo>
                    <a:cubicBezTo>
                      <a:pt x="261589" y="48609"/>
                      <a:pt x="258471" y="45234"/>
                      <a:pt x="255353" y="42076"/>
                    </a:cubicBezTo>
                    <a:cubicBezTo>
                      <a:pt x="255019" y="41749"/>
                      <a:pt x="254573" y="41314"/>
                      <a:pt x="254239" y="40987"/>
                    </a:cubicBezTo>
                    <a:cubicBezTo>
                      <a:pt x="253905" y="40660"/>
                      <a:pt x="253571" y="40334"/>
                      <a:pt x="253237" y="40116"/>
                    </a:cubicBezTo>
                    <a:cubicBezTo>
                      <a:pt x="253014" y="39898"/>
                      <a:pt x="252903" y="39789"/>
                      <a:pt x="252680" y="39571"/>
                    </a:cubicBezTo>
                    <a:cubicBezTo>
                      <a:pt x="252569" y="39462"/>
                      <a:pt x="252346" y="39245"/>
                      <a:pt x="252235" y="39027"/>
                    </a:cubicBezTo>
                    <a:cubicBezTo>
                      <a:pt x="251567" y="38482"/>
                      <a:pt x="250898" y="37829"/>
                      <a:pt x="250230" y="37284"/>
                    </a:cubicBezTo>
                    <a:cubicBezTo>
                      <a:pt x="249228" y="36413"/>
                      <a:pt x="248226" y="35433"/>
                      <a:pt x="247112" y="34562"/>
                    </a:cubicBezTo>
                    <a:cubicBezTo>
                      <a:pt x="246110" y="33691"/>
                      <a:pt x="245108" y="32820"/>
                      <a:pt x="243994" y="31949"/>
                    </a:cubicBezTo>
                    <a:cubicBezTo>
                      <a:pt x="242658" y="30860"/>
                      <a:pt x="241321" y="29771"/>
                      <a:pt x="239874" y="28682"/>
                    </a:cubicBezTo>
                    <a:cubicBezTo>
                      <a:pt x="238537" y="27593"/>
                      <a:pt x="237090" y="26613"/>
                      <a:pt x="235642" y="25633"/>
                    </a:cubicBezTo>
                    <a:cubicBezTo>
                      <a:pt x="234194" y="24653"/>
                      <a:pt x="232858" y="23673"/>
                      <a:pt x="231299" y="22802"/>
                    </a:cubicBezTo>
                    <a:cubicBezTo>
                      <a:pt x="229851" y="21822"/>
                      <a:pt x="228292" y="20950"/>
                      <a:pt x="226844" y="20079"/>
                    </a:cubicBezTo>
                    <a:cubicBezTo>
                      <a:pt x="224394" y="18664"/>
                      <a:pt x="221944" y="17357"/>
                      <a:pt x="219494" y="16050"/>
                    </a:cubicBezTo>
                    <a:cubicBezTo>
                      <a:pt x="216599" y="14526"/>
                      <a:pt x="213592" y="13219"/>
                      <a:pt x="210697" y="11912"/>
                    </a:cubicBezTo>
                    <a:cubicBezTo>
                      <a:pt x="207467" y="10497"/>
                      <a:pt x="204238" y="9299"/>
                      <a:pt x="200786" y="8210"/>
                    </a:cubicBezTo>
                    <a:cubicBezTo>
                      <a:pt x="194104" y="5923"/>
                      <a:pt x="187199" y="4181"/>
                      <a:pt x="180072" y="2874"/>
                    </a:cubicBezTo>
                    <a:cubicBezTo>
                      <a:pt x="172834" y="1458"/>
                      <a:pt x="165372" y="696"/>
                      <a:pt x="158023" y="261"/>
                    </a:cubicBezTo>
                    <a:cubicBezTo>
                      <a:pt x="154236" y="43"/>
                      <a:pt x="150339" y="-66"/>
                      <a:pt x="146552" y="43"/>
                    </a:cubicBezTo>
                    <a:cubicBezTo>
                      <a:pt x="142655" y="43"/>
                      <a:pt x="138868" y="152"/>
                      <a:pt x="134971" y="478"/>
                    </a:cubicBezTo>
                    <a:cubicBezTo>
                      <a:pt x="127509" y="914"/>
                      <a:pt x="120160" y="1894"/>
                      <a:pt x="112921" y="3310"/>
                    </a:cubicBezTo>
                    <a:cubicBezTo>
                      <a:pt x="105905" y="4725"/>
                      <a:pt x="99001" y="6576"/>
                      <a:pt x="92208" y="8972"/>
                    </a:cubicBezTo>
                    <a:cubicBezTo>
                      <a:pt x="88867" y="10061"/>
                      <a:pt x="85637" y="11368"/>
                      <a:pt x="82408" y="12783"/>
                    </a:cubicBezTo>
                    <a:cubicBezTo>
                      <a:pt x="79290" y="14199"/>
                      <a:pt x="76060" y="15723"/>
                      <a:pt x="73053" y="17357"/>
                    </a:cubicBezTo>
                    <a:cubicBezTo>
                      <a:pt x="69935" y="18990"/>
                      <a:pt x="66929" y="20733"/>
                      <a:pt x="64033" y="22584"/>
                    </a:cubicBezTo>
                    <a:cubicBezTo>
                      <a:pt x="61138" y="24435"/>
                      <a:pt x="58242" y="26395"/>
                      <a:pt x="55458" y="28573"/>
                    </a:cubicBezTo>
                    <a:cubicBezTo>
                      <a:pt x="49890" y="32820"/>
                      <a:pt x="44545" y="37393"/>
                      <a:pt x="39645" y="42403"/>
                    </a:cubicBezTo>
                    <a:cubicBezTo>
                      <a:pt x="37195" y="44907"/>
                      <a:pt x="34856" y="47412"/>
                      <a:pt x="32629" y="50025"/>
                    </a:cubicBezTo>
                    <a:cubicBezTo>
                      <a:pt x="30402" y="52639"/>
                      <a:pt x="28286" y="55361"/>
                      <a:pt x="26170" y="58192"/>
                    </a:cubicBezTo>
                    <a:cubicBezTo>
                      <a:pt x="25168" y="59608"/>
                      <a:pt x="24166" y="61023"/>
                      <a:pt x="23275" y="62439"/>
                    </a:cubicBezTo>
                    <a:cubicBezTo>
                      <a:pt x="22384" y="63855"/>
                      <a:pt x="21381" y="65379"/>
                      <a:pt x="20491" y="66795"/>
                    </a:cubicBezTo>
                    <a:cubicBezTo>
                      <a:pt x="18709" y="69735"/>
                      <a:pt x="17038" y="72675"/>
                      <a:pt x="15479" y="75724"/>
                    </a:cubicBezTo>
                    <a:cubicBezTo>
                      <a:pt x="12361" y="81931"/>
                      <a:pt x="9689" y="88356"/>
                      <a:pt x="7573" y="94889"/>
                    </a:cubicBezTo>
                    <a:cubicBezTo>
                      <a:pt x="7016" y="96523"/>
                      <a:pt x="6459" y="98265"/>
                      <a:pt x="6014" y="99899"/>
                    </a:cubicBezTo>
                    <a:cubicBezTo>
                      <a:pt x="5568" y="101641"/>
                      <a:pt x="5123" y="103274"/>
                      <a:pt x="4677" y="105017"/>
                    </a:cubicBezTo>
                    <a:cubicBezTo>
                      <a:pt x="3786" y="108501"/>
                      <a:pt x="3118" y="111986"/>
                      <a:pt x="2450" y="115470"/>
                    </a:cubicBezTo>
                    <a:cubicBezTo>
                      <a:pt x="1782" y="119173"/>
                      <a:pt x="1336" y="122766"/>
                      <a:pt x="891" y="126469"/>
                    </a:cubicBezTo>
                    <a:cubicBezTo>
                      <a:pt x="557" y="130171"/>
                      <a:pt x="223" y="133874"/>
                      <a:pt x="111" y="137576"/>
                    </a:cubicBezTo>
                    <a:cubicBezTo>
                      <a:pt x="0" y="139536"/>
                      <a:pt x="0" y="141387"/>
                      <a:pt x="0" y="143238"/>
                    </a:cubicBezTo>
                    <a:cubicBezTo>
                      <a:pt x="0" y="145198"/>
                      <a:pt x="0" y="147050"/>
                      <a:pt x="0" y="149010"/>
                    </a:cubicBezTo>
                    <a:cubicBezTo>
                      <a:pt x="0" y="150861"/>
                      <a:pt x="111" y="152821"/>
                      <a:pt x="223" y="154672"/>
                    </a:cubicBezTo>
                    <a:cubicBezTo>
                      <a:pt x="334" y="156632"/>
                      <a:pt x="445" y="158484"/>
                      <a:pt x="557" y="160335"/>
                    </a:cubicBezTo>
                    <a:cubicBezTo>
                      <a:pt x="1114" y="167631"/>
                      <a:pt x="2116" y="174818"/>
                      <a:pt x="3675" y="182005"/>
                    </a:cubicBezTo>
                    <a:cubicBezTo>
                      <a:pt x="4454" y="185489"/>
                      <a:pt x="5345" y="188974"/>
                      <a:pt x="6348" y="192350"/>
                    </a:cubicBezTo>
                    <a:cubicBezTo>
                      <a:pt x="7350" y="195725"/>
                      <a:pt x="8464" y="198992"/>
                      <a:pt x="9689" y="202259"/>
                    </a:cubicBezTo>
                    <a:cubicBezTo>
                      <a:pt x="12138" y="208684"/>
                      <a:pt x="15034" y="215000"/>
                      <a:pt x="18486" y="220989"/>
                    </a:cubicBezTo>
                    <a:cubicBezTo>
                      <a:pt x="20156" y="224038"/>
                      <a:pt x="22050" y="226978"/>
                      <a:pt x="23943" y="229809"/>
                    </a:cubicBezTo>
                    <a:cubicBezTo>
                      <a:pt x="25836" y="232640"/>
                      <a:pt x="27952" y="235472"/>
                      <a:pt x="30068" y="238194"/>
                    </a:cubicBezTo>
                    <a:cubicBezTo>
                      <a:pt x="32295" y="240916"/>
                      <a:pt x="34522" y="243639"/>
                      <a:pt x="36861" y="246143"/>
                    </a:cubicBezTo>
                    <a:cubicBezTo>
                      <a:pt x="39199" y="248757"/>
                      <a:pt x="41761" y="251261"/>
                      <a:pt x="44322" y="253657"/>
                    </a:cubicBezTo>
                    <a:cubicBezTo>
                      <a:pt x="46883" y="256053"/>
                      <a:pt x="49556" y="258339"/>
                      <a:pt x="52229" y="260517"/>
                    </a:cubicBezTo>
                    <a:cubicBezTo>
                      <a:pt x="54901" y="262695"/>
                      <a:pt x="57685" y="264764"/>
                      <a:pt x="60581" y="266724"/>
                    </a:cubicBezTo>
                    <a:cubicBezTo>
                      <a:pt x="63476" y="268684"/>
                      <a:pt x="66372" y="270536"/>
                      <a:pt x="69379" y="272278"/>
                    </a:cubicBezTo>
                    <a:cubicBezTo>
                      <a:pt x="72385" y="274020"/>
                      <a:pt x="75503" y="275654"/>
                      <a:pt x="78510" y="277069"/>
                    </a:cubicBezTo>
                    <a:cubicBezTo>
                      <a:pt x="84746" y="280118"/>
                      <a:pt x="91317" y="282623"/>
                      <a:pt x="97999" y="284692"/>
                    </a:cubicBezTo>
                    <a:cubicBezTo>
                      <a:pt x="101451" y="285672"/>
                      <a:pt x="104903" y="286652"/>
                      <a:pt x="108355" y="287414"/>
                    </a:cubicBezTo>
                    <a:cubicBezTo>
                      <a:pt x="111807" y="288176"/>
                      <a:pt x="115482" y="288939"/>
                      <a:pt x="119046" y="289483"/>
                    </a:cubicBezTo>
                    <a:cubicBezTo>
                      <a:pt x="126507" y="290681"/>
                      <a:pt x="133968" y="291334"/>
                      <a:pt x="141541" y="291552"/>
                    </a:cubicBezTo>
                    <a:cubicBezTo>
                      <a:pt x="145327" y="291661"/>
                      <a:pt x="149225" y="291661"/>
                      <a:pt x="153011" y="291552"/>
                    </a:cubicBezTo>
                    <a:cubicBezTo>
                      <a:pt x="156909" y="291443"/>
                      <a:pt x="160695" y="291225"/>
                      <a:pt x="164482" y="290899"/>
                    </a:cubicBezTo>
                    <a:cubicBezTo>
                      <a:pt x="171831" y="290245"/>
                      <a:pt x="179070" y="289156"/>
                      <a:pt x="186197" y="287523"/>
                    </a:cubicBezTo>
                    <a:cubicBezTo>
                      <a:pt x="189649" y="286761"/>
                      <a:pt x="193102" y="285781"/>
                      <a:pt x="196554" y="284801"/>
                    </a:cubicBezTo>
                    <a:cubicBezTo>
                      <a:pt x="199895" y="283712"/>
                      <a:pt x="203236" y="282623"/>
                      <a:pt x="206576" y="281316"/>
                    </a:cubicBezTo>
                    <a:cubicBezTo>
                      <a:pt x="213035" y="278812"/>
                      <a:pt x="219383" y="275762"/>
                      <a:pt x="225397" y="272278"/>
                    </a:cubicBezTo>
                    <a:cubicBezTo>
                      <a:pt x="228403" y="270536"/>
                      <a:pt x="231410" y="268684"/>
                      <a:pt x="234194" y="266724"/>
                    </a:cubicBezTo>
                    <a:cubicBezTo>
                      <a:pt x="237201" y="264546"/>
                      <a:pt x="239985" y="262477"/>
                      <a:pt x="242658" y="260300"/>
                    </a:cubicBezTo>
                    <a:cubicBezTo>
                      <a:pt x="245108" y="258339"/>
                      <a:pt x="247446" y="256379"/>
                      <a:pt x="249673" y="254310"/>
                    </a:cubicBezTo>
                    <a:cubicBezTo>
                      <a:pt x="250564" y="253439"/>
                      <a:pt x="251455" y="252677"/>
                      <a:pt x="252346" y="251806"/>
                    </a:cubicBezTo>
                    <a:cubicBezTo>
                      <a:pt x="253014" y="251261"/>
                      <a:pt x="253571" y="250608"/>
                      <a:pt x="254239" y="249955"/>
                    </a:cubicBezTo>
                    <a:cubicBezTo>
                      <a:pt x="254907" y="249301"/>
                      <a:pt x="255464" y="248757"/>
                      <a:pt x="256132" y="248103"/>
                    </a:cubicBezTo>
                    <a:cubicBezTo>
                      <a:pt x="257246" y="246906"/>
                      <a:pt x="258471" y="245708"/>
                      <a:pt x="259585" y="244510"/>
                    </a:cubicBezTo>
                    <a:cubicBezTo>
                      <a:pt x="262926" y="240916"/>
                      <a:pt x="266044" y="236996"/>
                      <a:pt x="268939" y="233076"/>
                    </a:cubicBezTo>
                    <a:cubicBezTo>
                      <a:pt x="270944" y="230245"/>
                      <a:pt x="272837" y="227414"/>
                      <a:pt x="274730" y="224473"/>
                    </a:cubicBezTo>
                    <a:cubicBezTo>
                      <a:pt x="276512" y="221533"/>
                      <a:pt x="278182" y="218484"/>
                      <a:pt x="279741" y="215435"/>
                    </a:cubicBezTo>
                    <a:cubicBezTo>
                      <a:pt x="281300" y="212386"/>
                      <a:pt x="282748" y="209228"/>
                      <a:pt x="284084" y="206070"/>
                    </a:cubicBezTo>
                    <a:cubicBezTo>
                      <a:pt x="285421" y="202803"/>
                      <a:pt x="286646" y="199646"/>
                      <a:pt x="287648" y="196270"/>
                    </a:cubicBezTo>
                    <a:cubicBezTo>
                      <a:pt x="289207" y="191478"/>
                      <a:pt x="290543" y="186687"/>
                      <a:pt x="291546" y="181896"/>
                    </a:cubicBezTo>
                    <a:cubicBezTo>
                      <a:pt x="292548" y="177431"/>
                      <a:pt x="293327" y="172858"/>
                      <a:pt x="293884" y="168284"/>
                    </a:cubicBezTo>
                    <a:cubicBezTo>
                      <a:pt x="294330" y="164582"/>
                      <a:pt x="294664" y="160879"/>
                      <a:pt x="294886" y="157177"/>
                    </a:cubicBezTo>
                    <a:cubicBezTo>
                      <a:pt x="295109" y="153257"/>
                      <a:pt x="295221" y="149445"/>
                      <a:pt x="295221" y="145634"/>
                    </a:cubicBezTo>
                    <a:moveTo>
                      <a:pt x="262591" y="160661"/>
                    </a:moveTo>
                    <a:cubicBezTo>
                      <a:pt x="262257" y="164582"/>
                      <a:pt x="261701" y="168611"/>
                      <a:pt x="260921" y="172422"/>
                    </a:cubicBezTo>
                    <a:cubicBezTo>
                      <a:pt x="260030" y="176887"/>
                      <a:pt x="258917" y="181351"/>
                      <a:pt x="257469" y="185816"/>
                    </a:cubicBezTo>
                    <a:cubicBezTo>
                      <a:pt x="256801" y="187994"/>
                      <a:pt x="256021" y="190063"/>
                      <a:pt x="255130" y="192241"/>
                    </a:cubicBezTo>
                    <a:cubicBezTo>
                      <a:pt x="253682" y="195943"/>
                      <a:pt x="252012" y="199537"/>
                      <a:pt x="250119" y="203130"/>
                    </a:cubicBezTo>
                    <a:cubicBezTo>
                      <a:pt x="248337" y="206506"/>
                      <a:pt x="246333" y="209664"/>
                      <a:pt x="244217" y="212822"/>
                    </a:cubicBezTo>
                    <a:cubicBezTo>
                      <a:pt x="242992" y="214673"/>
                      <a:pt x="241655" y="216415"/>
                      <a:pt x="240319" y="218158"/>
                    </a:cubicBezTo>
                    <a:cubicBezTo>
                      <a:pt x="239540" y="219138"/>
                      <a:pt x="238649" y="220227"/>
                      <a:pt x="237869" y="221207"/>
                    </a:cubicBezTo>
                    <a:cubicBezTo>
                      <a:pt x="236644" y="222622"/>
                      <a:pt x="235419" y="224038"/>
                      <a:pt x="234194" y="225236"/>
                    </a:cubicBezTo>
                    <a:cubicBezTo>
                      <a:pt x="233637" y="225780"/>
                      <a:pt x="233081" y="226433"/>
                      <a:pt x="232524" y="226978"/>
                    </a:cubicBezTo>
                    <a:cubicBezTo>
                      <a:pt x="232190" y="227414"/>
                      <a:pt x="231744" y="227740"/>
                      <a:pt x="231410" y="228176"/>
                    </a:cubicBezTo>
                    <a:cubicBezTo>
                      <a:pt x="230965" y="228611"/>
                      <a:pt x="230631" y="228938"/>
                      <a:pt x="230185" y="229374"/>
                    </a:cubicBezTo>
                    <a:cubicBezTo>
                      <a:pt x="229740" y="229809"/>
                      <a:pt x="229183" y="230245"/>
                      <a:pt x="228626" y="230789"/>
                    </a:cubicBezTo>
                    <a:cubicBezTo>
                      <a:pt x="227512" y="231878"/>
                      <a:pt x="226287" y="232858"/>
                      <a:pt x="225174" y="233838"/>
                    </a:cubicBezTo>
                    <a:cubicBezTo>
                      <a:pt x="223503" y="235254"/>
                      <a:pt x="221722" y="236669"/>
                      <a:pt x="219940" y="237976"/>
                    </a:cubicBezTo>
                    <a:cubicBezTo>
                      <a:pt x="218158" y="239283"/>
                      <a:pt x="216376" y="240590"/>
                      <a:pt x="214483" y="241788"/>
                    </a:cubicBezTo>
                    <a:cubicBezTo>
                      <a:pt x="211031" y="243965"/>
                      <a:pt x="207356" y="246034"/>
                      <a:pt x="203681" y="247886"/>
                    </a:cubicBezTo>
                    <a:cubicBezTo>
                      <a:pt x="199672" y="249846"/>
                      <a:pt x="195552" y="251588"/>
                      <a:pt x="191320" y="253004"/>
                    </a:cubicBezTo>
                    <a:cubicBezTo>
                      <a:pt x="186977" y="254528"/>
                      <a:pt x="182634" y="255726"/>
                      <a:pt x="178068" y="256706"/>
                    </a:cubicBezTo>
                    <a:cubicBezTo>
                      <a:pt x="173391" y="257686"/>
                      <a:pt x="168713" y="258448"/>
                      <a:pt x="163925" y="258993"/>
                    </a:cubicBezTo>
                    <a:cubicBezTo>
                      <a:pt x="158914" y="259537"/>
                      <a:pt x="153902" y="259864"/>
                      <a:pt x="148891" y="259864"/>
                    </a:cubicBezTo>
                    <a:cubicBezTo>
                      <a:pt x="143880" y="259864"/>
                      <a:pt x="138757" y="259755"/>
                      <a:pt x="133746" y="259319"/>
                    </a:cubicBezTo>
                    <a:cubicBezTo>
                      <a:pt x="128957" y="258884"/>
                      <a:pt x="124280" y="258231"/>
                      <a:pt x="119491" y="257250"/>
                    </a:cubicBezTo>
                    <a:cubicBezTo>
                      <a:pt x="115037" y="256379"/>
                      <a:pt x="110582" y="255182"/>
                      <a:pt x="106239" y="253766"/>
                    </a:cubicBezTo>
                    <a:cubicBezTo>
                      <a:pt x="102008" y="252350"/>
                      <a:pt x="97887" y="250717"/>
                      <a:pt x="93767" y="248866"/>
                    </a:cubicBezTo>
                    <a:cubicBezTo>
                      <a:pt x="89869" y="246906"/>
                      <a:pt x="85971" y="244837"/>
                      <a:pt x="82185" y="242441"/>
                    </a:cubicBezTo>
                    <a:cubicBezTo>
                      <a:pt x="78399" y="240045"/>
                      <a:pt x="74835" y="237432"/>
                      <a:pt x="71383" y="234601"/>
                    </a:cubicBezTo>
                    <a:cubicBezTo>
                      <a:pt x="67931" y="231660"/>
                      <a:pt x="64590" y="228611"/>
                      <a:pt x="61472" y="225345"/>
                    </a:cubicBezTo>
                    <a:cubicBezTo>
                      <a:pt x="59913" y="223711"/>
                      <a:pt x="58465" y="222078"/>
                      <a:pt x="57017" y="220444"/>
                    </a:cubicBezTo>
                    <a:cubicBezTo>
                      <a:pt x="55570" y="218811"/>
                      <a:pt x="54233" y="217069"/>
                      <a:pt x="52897" y="215217"/>
                    </a:cubicBezTo>
                    <a:cubicBezTo>
                      <a:pt x="50336" y="211733"/>
                      <a:pt x="47886" y="208030"/>
                      <a:pt x="45770" y="204219"/>
                    </a:cubicBezTo>
                    <a:cubicBezTo>
                      <a:pt x="43654" y="200408"/>
                      <a:pt x="41761" y="196488"/>
                      <a:pt x="40090" y="192459"/>
                    </a:cubicBezTo>
                    <a:cubicBezTo>
                      <a:pt x="38420" y="188321"/>
                      <a:pt x="37084" y="184074"/>
                      <a:pt x="35859" y="179827"/>
                    </a:cubicBezTo>
                    <a:cubicBezTo>
                      <a:pt x="34634" y="175362"/>
                      <a:pt x="33743" y="170789"/>
                      <a:pt x="33075" y="166215"/>
                    </a:cubicBezTo>
                    <a:cubicBezTo>
                      <a:pt x="32406" y="161424"/>
                      <a:pt x="31961" y="156523"/>
                      <a:pt x="31738" y="151732"/>
                    </a:cubicBezTo>
                    <a:cubicBezTo>
                      <a:pt x="31627" y="149228"/>
                      <a:pt x="31627" y="146723"/>
                      <a:pt x="31627" y="144218"/>
                    </a:cubicBezTo>
                    <a:cubicBezTo>
                      <a:pt x="31627" y="141714"/>
                      <a:pt x="31738" y="139209"/>
                      <a:pt x="31850" y="136705"/>
                    </a:cubicBezTo>
                    <a:cubicBezTo>
                      <a:pt x="32184" y="131913"/>
                      <a:pt x="32629" y="127122"/>
                      <a:pt x="33520" y="122331"/>
                    </a:cubicBezTo>
                    <a:cubicBezTo>
                      <a:pt x="34299" y="117866"/>
                      <a:pt x="35302" y="113401"/>
                      <a:pt x="36638" y="108937"/>
                    </a:cubicBezTo>
                    <a:cubicBezTo>
                      <a:pt x="37863" y="104690"/>
                      <a:pt x="39422" y="100443"/>
                      <a:pt x="41204" y="96414"/>
                    </a:cubicBezTo>
                    <a:cubicBezTo>
                      <a:pt x="42986" y="92385"/>
                      <a:pt x="44990" y="88465"/>
                      <a:pt x="47217" y="84653"/>
                    </a:cubicBezTo>
                    <a:cubicBezTo>
                      <a:pt x="49445" y="80842"/>
                      <a:pt x="52006" y="77249"/>
                      <a:pt x="54679" y="73764"/>
                    </a:cubicBezTo>
                    <a:cubicBezTo>
                      <a:pt x="57463" y="70170"/>
                      <a:pt x="60470" y="66795"/>
                      <a:pt x="63699" y="63637"/>
                    </a:cubicBezTo>
                    <a:cubicBezTo>
                      <a:pt x="66817" y="60479"/>
                      <a:pt x="70269" y="57430"/>
                      <a:pt x="73833" y="54599"/>
                    </a:cubicBezTo>
                    <a:cubicBezTo>
                      <a:pt x="77285" y="51876"/>
                      <a:pt x="80960" y="49372"/>
                      <a:pt x="84746" y="47085"/>
                    </a:cubicBezTo>
                    <a:cubicBezTo>
                      <a:pt x="88533" y="44798"/>
                      <a:pt x="92430" y="42729"/>
                      <a:pt x="96439" y="40987"/>
                    </a:cubicBezTo>
                    <a:cubicBezTo>
                      <a:pt x="100560" y="39136"/>
                      <a:pt x="104680" y="37611"/>
                      <a:pt x="108912" y="36304"/>
                    </a:cubicBezTo>
                    <a:cubicBezTo>
                      <a:pt x="113366" y="34998"/>
                      <a:pt x="117821" y="33909"/>
                      <a:pt x="122275" y="33038"/>
                    </a:cubicBezTo>
                    <a:cubicBezTo>
                      <a:pt x="127064" y="32166"/>
                      <a:pt x="131853" y="31622"/>
                      <a:pt x="136641" y="31295"/>
                    </a:cubicBezTo>
                    <a:cubicBezTo>
                      <a:pt x="139091" y="31186"/>
                      <a:pt x="141652" y="31078"/>
                      <a:pt x="144214" y="30969"/>
                    </a:cubicBezTo>
                    <a:cubicBezTo>
                      <a:pt x="146775" y="30969"/>
                      <a:pt x="149336" y="30969"/>
                      <a:pt x="151786" y="30969"/>
                    </a:cubicBezTo>
                    <a:cubicBezTo>
                      <a:pt x="156798" y="31078"/>
                      <a:pt x="161698" y="31513"/>
                      <a:pt x="166597" y="32166"/>
                    </a:cubicBezTo>
                    <a:cubicBezTo>
                      <a:pt x="171275" y="32820"/>
                      <a:pt x="175952" y="33691"/>
                      <a:pt x="180518" y="34780"/>
                    </a:cubicBezTo>
                    <a:cubicBezTo>
                      <a:pt x="184972" y="35869"/>
                      <a:pt x="189315" y="37284"/>
                      <a:pt x="193547" y="38809"/>
                    </a:cubicBezTo>
                    <a:cubicBezTo>
                      <a:pt x="197667" y="40442"/>
                      <a:pt x="201788" y="42294"/>
                      <a:pt x="205686" y="44363"/>
                    </a:cubicBezTo>
                    <a:cubicBezTo>
                      <a:pt x="209583" y="46432"/>
                      <a:pt x="213370" y="48718"/>
                      <a:pt x="217044" y="51332"/>
                    </a:cubicBezTo>
                    <a:cubicBezTo>
                      <a:pt x="220719" y="53945"/>
                      <a:pt x="224172" y="56777"/>
                      <a:pt x="227512" y="59717"/>
                    </a:cubicBezTo>
                    <a:cubicBezTo>
                      <a:pt x="229183" y="61241"/>
                      <a:pt x="230853" y="62766"/>
                      <a:pt x="232412" y="64399"/>
                    </a:cubicBezTo>
                    <a:cubicBezTo>
                      <a:pt x="233971" y="66033"/>
                      <a:pt x="235531" y="67666"/>
                      <a:pt x="236978" y="69299"/>
                    </a:cubicBezTo>
                    <a:cubicBezTo>
                      <a:pt x="239874" y="72675"/>
                      <a:pt x="242546" y="76160"/>
                      <a:pt x="244885" y="79862"/>
                    </a:cubicBezTo>
                    <a:cubicBezTo>
                      <a:pt x="247335" y="83456"/>
                      <a:pt x="249562" y="87267"/>
                      <a:pt x="251455" y="91187"/>
                    </a:cubicBezTo>
                    <a:cubicBezTo>
                      <a:pt x="253348" y="95107"/>
                      <a:pt x="255130" y="99245"/>
                      <a:pt x="256578" y="103383"/>
                    </a:cubicBezTo>
                    <a:cubicBezTo>
                      <a:pt x="258026" y="107630"/>
                      <a:pt x="259251" y="112095"/>
                      <a:pt x="260253" y="116450"/>
                    </a:cubicBezTo>
                    <a:cubicBezTo>
                      <a:pt x="261255" y="121024"/>
                      <a:pt x="261923" y="125706"/>
                      <a:pt x="262369" y="130498"/>
                    </a:cubicBezTo>
                    <a:cubicBezTo>
                      <a:pt x="262926" y="135507"/>
                      <a:pt x="263148" y="140407"/>
                      <a:pt x="263148" y="145416"/>
                    </a:cubicBezTo>
                    <a:cubicBezTo>
                      <a:pt x="263371" y="150643"/>
                      <a:pt x="263148" y="155652"/>
                      <a:pt x="262591" y="16066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70;p26"/>
              <p:cNvSpPr/>
              <p:nvPr/>
            </p:nvSpPr>
            <p:spPr>
              <a:xfrm>
                <a:off x="10972862" y="6318240"/>
                <a:ext cx="32851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32851" h="290311" extrusionOk="0">
                    <a:moveTo>
                      <a:pt x="334" y="290312"/>
                    </a:moveTo>
                    <a:lnTo>
                      <a:pt x="32518" y="290312"/>
                    </a:lnTo>
                    <a:lnTo>
                      <a:pt x="32852" y="145156"/>
                    </a:lnTo>
                    <a:lnTo>
                      <a:pt x="32518" y="0"/>
                    </a:lnTo>
                    <a:lnTo>
                      <a:pt x="334" y="0"/>
                    </a:lnTo>
                    <a:lnTo>
                      <a:pt x="0" y="1451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26"/>
              <p:cNvSpPr/>
              <p:nvPr/>
            </p:nvSpPr>
            <p:spPr>
              <a:xfrm>
                <a:off x="10278854" y="6318240"/>
                <a:ext cx="202567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202567" h="290311" extrusionOk="0">
                    <a:moveTo>
                      <a:pt x="0" y="0"/>
                    </a:moveTo>
                    <a:lnTo>
                      <a:pt x="0" y="32233"/>
                    </a:lnTo>
                    <a:lnTo>
                      <a:pt x="85081" y="32233"/>
                    </a:lnTo>
                    <a:lnTo>
                      <a:pt x="84746" y="161163"/>
                    </a:lnTo>
                    <a:lnTo>
                      <a:pt x="85081" y="290312"/>
                    </a:lnTo>
                    <a:lnTo>
                      <a:pt x="117710" y="290312"/>
                    </a:lnTo>
                    <a:lnTo>
                      <a:pt x="117932" y="161163"/>
                    </a:lnTo>
                    <a:lnTo>
                      <a:pt x="117710" y="32233"/>
                    </a:lnTo>
                    <a:lnTo>
                      <a:pt x="202567" y="32233"/>
                    </a:lnTo>
                    <a:lnTo>
                      <a:pt x="20256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72;p26"/>
              <p:cNvSpPr/>
              <p:nvPr/>
            </p:nvSpPr>
            <p:spPr>
              <a:xfrm>
                <a:off x="10763359" y="6317810"/>
                <a:ext cx="159501" cy="291546"/>
              </a:xfrm>
              <a:custGeom>
                <a:avLst/>
                <a:gdLst/>
                <a:ahLst/>
                <a:cxnLst/>
                <a:rect l="l" t="t" r="r" b="b"/>
                <a:pathLst>
                  <a:path w="159501" h="291546" extrusionOk="0">
                    <a:moveTo>
                      <a:pt x="126872" y="76547"/>
                    </a:moveTo>
                    <a:cubicBezTo>
                      <a:pt x="126872" y="74043"/>
                      <a:pt x="126761" y="71647"/>
                      <a:pt x="126427" y="69251"/>
                    </a:cubicBezTo>
                    <a:cubicBezTo>
                      <a:pt x="126204" y="67618"/>
                      <a:pt x="125870" y="65985"/>
                      <a:pt x="125536" y="64460"/>
                    </a:cubicBezTo>
                    <a:cubicBezTo>
                      <a:pt x="125313" y="63371"/>
                      <a:pt x="124979" y="62282"/>
                      <a:pt x="124645" y="61302"/>
                    </a:cubicBezTo>
                    <a:cubicBezTo>
                      <a:pt x="124311" y="60322"/>
                      <a:pt x="123866" y="59342"/>
                      <a:pt x="123532" y="58362"/>
                    </a:cubicBezTo>
                    <a:cubicBezTo>
                      <a:pt x="122752" y="56402"/>
                      <a:pt x="121638" y="54551"/>
                      <a:pt x="120525" y="52917"/>
                    </a:cubicBezTo>
                    <a:cubicBezTo>
                      <a:pt x="119300" y="51175"/>
                      <a:pt x="117963" y="49433"/>
                      <a:pt x="116516" y="47908"/>
                    </a:cubicBezTo>
                    <a:cubicBezTo>
                      <a:pt x="115625" y="47037"/>
                      <a:pt x="114734" y="46166"/>
                      <a:pt x="113843" y="45404"/>
                    </a:cubicBezTo>
                    <a:cubicBezTo>
                      <a:pt x="113398" y="44968"/>
                      <a:pt x="112952" y="44641"/>
                      <a:pt x="112507" y="44315"/>
                    </a:cubicBezTo>
                    <a:cubicBezTo>
                      <a:pt x="112284" y="44097"/>
                      <a:pt x="112061" y="43988"/>
                      <a:pt x="111839" y="43770"/>
                    </a:cubicBezTo>
                    <a:cubicBezTo>
                      <a:pt x="111616" y="43661"/>
                      <a:pt x="111504" y="43443"/>
                      <a:pt x="111282" y="43226"/>
                    </a:cubicBezTo>
                    <a:cubicBezTo>
                      <a:pt x="110725" y="42790"/>
                      <a:pt x="110168" y="42354"/>
                      <a:pt x="109611" y="42028"/>
                    </a:cubicBezTo>
                    <a:cubicBezTo>
                      <a:pt x="108609" y="41266"/>
                      <a:pt x="107607" y="40612"/>
                      <a:pt x="106493" y="40068"/>
                    </a:cubicBezTo>
                    <a:cubicBezTo>
                      <a:pt x="106048" y="39850"/>
                      <a:pt x="105602" y="39523"/>
                      <a:pt x="105157" y="39305"/>
                    </a:cubicBezTo>
                    <a:cubicBezTo>
                      <a:pt x="103709" y="38543"/>
                      <a:pt x="102150" y="37781"/>
                      <a:pt x="100591" y="37128"/>
                    </a:cubicBezTo>
                    <a:cubicBezTo>
                      <a:pt x="99032" y="36474"/>
                      <a:pt x="97584" y="36039"/>
                      <a:pt x="95914" y="35494"/>
                    </a:cubicBezTo>
                    <a:cubicBezTo>
                      <a:pt x="94800" y="35167"/>
                      <a:pt x="93575" y="34841"/>
                      <a:pt x="92462" y="34623"/>
                    </a:cubicBezTo>
                    <a:cubicBezTo>
                      <a:pt x="91237" y="34405"/>
                      <a:pt x="90123" y="34079"/>
                      <a:pt x="88898" y="33861"/>
                    </a:cubicBezTo>
                    <a:cubicBezTo>
                      <a:pt x="87116" y="33534"/>
                      <a:pt x="85334" y="33316"/>
                      <a:pt x="83553" y="33098"/>
                    </a:cubicBezTo>
                    <a:cubicBezTo>
                      <a:pt x="82216" y="32990"/>
                      <a:pt x="80880" y="32881"/>
                      <a:pt x="79544" y="32881"/>
                    </a:cubicBezTo>
                    <a:cubicBezTo>
                      <a:pt x="78207" y="32881"/>
                      <a:pt x="76871" y="32772"/>
                      <a:pt x="75535" y="32772"/>
                    </a:cubicBezTo>
                    <a:lnTo>
                      <a:pt x="32215" y="32772"/>
                    </a:lnTo>
                    <a:lnTo>
                      <a:pt x="32215" y="121738"/>
                    </a:lnTo>
                    <a:lnTo>
                      <a:pt x="75423" y="121738"/>
                    </a:lnTo>
                    <a:cubicBezTo>
                      <a:pt x="79098" y="121738"/>
                      <a:pt x="82773" y="121520"/>
                      <a:pt x="86448" y="120976"/>
                    </a:cubicBezTo>
                    <a:cubicBezTo>
                      <a:pt x="89789" y="120432"/>
                      <a:pt x="93018" y="119778"/>
                      <a:pt x="96248" y="118689"/>
                    </a:cubicBezTo>
                    <a:cubicBezTo>
                      <a:pt x="99255" y="117709"/>
                      <a:pt x="102150" y="116511"/>
                      <a:pt x="104934" y="114987"/>
                    </a:cubicBezTo>
                    <a:cubicBezTo>
                      <a:pt x="107607" y="113571"/>
                      <a:pt x="110168" y="111829"/>
                      <a:pt x="112618" y="109869"/>
                    </a:cubicBezTo>
                    <a:cubicBezTo>
                      <a:pt x="113620" y="108998"/>
                      <a:pt x="114623" y="108127"/>
                      <a:pt x="115514" y="107146"/>
                    </a:cubicBezTo>
                    <a:cubicBezTo>
                      <a:pt x="116404" y="106275"/>
                      <a:pt x="117295" y="105295"/>
                      <a:pt x="118075" y="104206"/>
                    </a:cubicBezTo>
                    <a:cubicBezTo>
                      <a:pt x="118854" y="103226"/>
                      <a:pt x="119634" y="102246"/>
                      <a:pt x="120302" y="101157"/>
                    </a:cubicBezTo>
                    <a:cubicBezTo>
                      <a:pt x="120970" y="100068"/>
                      <a:pt x="121638" y="98979"/>
                      <a:pt x="122195" y="97782"/>
                    </a:cubicBezTo>
                    <a:cubicBezTo>
                      <a:pt x="123309" y="95386"/>
                      <a:pt x="124311" y="92990"/>
                      <a:pt x="124979" y="90377"/>
                    </a:cubicBezTo>
                    <a:cubicBezTo>
                      <a:pt x="125425" y="88852"/>
                      <a:pt x="125759" y="87219"/>
                      <a:pt x="125982" y="85694"/>
                    </a:cubicBezTo>
                    <a:cubicBezTo>
                      <a:pt x="126650" y="82536"/>
                      <a:pt x="126872" y="79487"/>
                      <a:pt x="126872" y="76547"/>
                    </a:cubicBezTo>
                    <a:moveTo>
                      <a:pt x="98809" y="151249"/>
                    </a:moveTo>
                    <a:cubicBezTo>
                      <a:pt x="79766" y="155822"/>
                      <a:pt x="61058" y="153862"/>
                      <a:pt x="42126" y="153862"/>
                    </a:cubicBezTo>
                    <a:cubicBezTo>
                      <a:pt x="39899" y="153862"/>
                      <a:pt x="32215" y="151902"/>
                      <a:pt x="32215" y="156040"/>
                    </a:cubicBezTo>
                    <a:lnTo>
                      <a:pt x="32215" y="168018"/>
                    </a:lnTo>
                    <a:lnTo>
                      <a:pt x="32215" y="191866"/>
                    </a:lnTo>
                    <a:lnTo>
                      <a:pt x="32215" y="243591"/>
                    </a:lnTo>
                    <a:lnTo>
                      <a:pt x="32215" y="269508"/>
                    </a:lnTo>
                    <a:lnTo>
                      <a:pt x="32215" y="282466"/>
                    </a:lnTo>
                    <a:lnTo>
                      <a:pt x="32215" y="289000"/>
                    </a:lnTo>
                    <a:cubicBezTo>
                      <a:pt x="32215" y="292049"/>
                      <a:pt x="29431" y="290851"/>
                      <a:pt x="27538" y="290851"/>
                    </a:cubicBezTo>
                    <a:lnTo>
                      <a:pt x="7604" y="290851"/>
                    </a:lnTo>
                    <a:cubicBezTo>
                      <a:pt x="4708" y="290851"/>
                      <a:pt x="31" y="293464"/>
                      <a:pt x="31" y="288564"/>
                    </a:cubicBezTo>
                    <a:lnTo>
                      <a:pt x="31" y="285079"/>
                    </a:lnTo>
                    <a:cubicBezTo>
                      <a:pt x="31" y="281595"/>
                      <a:pt x="31" y="278110"/>
                      <a:pt x="31" y="274626"/>
                    </a:cubicBezTo>
                    <a:cubicBezTo>
                      <a:pt x="31" y="254589"/>
                      <a:pt x="31" y="234553"/>
                      <a:pt x="31" y="214516"/>
                    </a:cubicBezTo>
                    <a:cubicBezTo>
                      <a:pt x="-80" y="145695"/>
                      <a:pt x="143" y="76874"/>
                      <a:pt x="143" y="7944"/>
                    </a:cubicBezTo>
                    <a:lnTo>
                      <a:pt x="143" y="1846"/>
                    </a:lnTo>
                    <a:cubicBezTo>
                      <a:pt x="143" y="-1312"/>
                      <a:pt x="3261" y="539"/>
                      <a:pt x="5042" y="539"/>
                    </a:cubicBezTo>
                    <a:lnTo>
                      <a:pt x="17404" y="539"/>
                    </a:lnTo>
                    <a:lnTo>
                      <a:pt x="42126" y="539"/>
                    </a:lnTo>
                    <a:cubicBezTo>
                      <a:pt x="60835" y="539"/>
                      <a:pt x="79321" y="-1312"/>
                      <a:pt x="98141" y="2826"/>
                    </a:cubicBezTo>
                    <a:cubicBezTo>
                      <a:pt x="136561" y="11320"/>
                      <a:pt x="159501" y="37672"/>
                      <a:pt x="159501" y="76656"/>
                    </a:cubicBezTo>
                    <a:cubicBezTo>
                      <a:pt x="159390" y="113789"/>
                      <a:pt x="135559" y="142428"/>
                      <a:pt x="98809" y="15124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73;p26"/>
              <p:cNvSpPr/>
              <p:nvPr/>
            </p:nvSpPr>
            <p:spPr>
              <a:xfrm>
                <a:off x="10472624" y="6318240"/>
                <a:ext cx="245775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245775" h="290311" extrusionOk="0">
                    <a:moveTo>
                      <a:pt x="172054" y="204176"/>
                    </a:moveTo>
                    <a:lnTo>
                      <a:pt x="122610" y="77750"/>
                    </a:lnTo>
                    <a:lnTo>
                      <a:pt x="73165" y="204176"/>
                    </a:lnTo>
                    <a:lnTo>
                      <a:pt x="172054" y="204176"/>
                    </a:lnTo>
                    <a:close/>
                    <a:moveTo>
                      <a:pt x="206131" y="290312"/>
                    </a:moveTo>
                    <a:lnTo>
                      <a:pt x="183190" y="231618"/>
                    </a:lnTo>
                    <a:lnTo>
                      <a:pt x="62474" y="231618"/>
                    </a:lnTo>
                    <a:lnTo>
                      <a:pt x="39534" y="290312"/>
                    </a:lnTo>
                    <a:lnTo>
                      <a:pt x="0" y="290312"/>
                    </a:lnTo>
                    <a:lnTo>
                      <a:pt x="122721" y="0"/>
                    </a:lnTo>
                    <a:lnTo>
                      <a:pt x="245776" y="290312"/>
                    </a:lnTo>
                    <a:lnTo>
                      <a:pt x="206131" y="2903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 3">
  <p:cSld name="Otsikkodia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 txBox="1">
            <a:spLocks noGrp="1"/>
          </p:cNvSpPr>
          <p:nvPr>
            <p:ph type="title"/>
          </p:nvPr>
        </p:nvSpPr>
        <p:spPr>
          <a:xfrm>
            <a:off x="576000" y="3909750"/>
            <a:ext cx="82800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rbe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subTitle" idx="1"/>
          </p:nvPr>
        </p:nvSpPr>
        <p:spPr>
          <a:xfrm>
            <a:off x="576000" y="5229000"/>
            <a:ext cx="8280000" cy="1241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 i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78" name="Google Shape;78;p27"/>
          <p:cNvSpPr txBox="1">
            <a:spLocks noGrp="1"/>
          </p:cNvSpPr>
          <p:nvPr>
            <p:ph type="dt" idx="10"/>
          </p:nvPr>
        </p:nvSpPr>
        <p:spPr>
          <a:xfrm>
            <a:off x="1410900" y="6356350"/>
            <a:ext cx="1176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7"/>
          <p:cNvSpPr txBox="1">
            <a:spLocks noGrp="1"/>
          </p:cNvSpPr>
          <p:nvPr>
            <p:ph type="ftr" idx="11"/>
          </p:nvPr>
        </p:nvSpPr>
        <p:spPr>
          <a:xfrm>
            <a:off x="2612500" y="6356350"/>
            <a:ext cx="555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" name="Google Shape;80;p27"/>
          <p:cNvGrpSpPr/>
          <p:nvPr/>
        </p:nvGrpSpPr>
        <p:grpSpPr>
          <a:xfrm>
            <a:off x="9266499" y="5542826"/>
            <a:ext cx="2191575" cy="577816"/>
            <a:chOff x="10278854" y="6216751"/>
            <a:chExt cx="1489243" cy="392644"/>
          </a:xfrm>
        </p:grpSpPr>
        <p:sp>
          <p:nvSpPr>
            <p:cNvPr id="81" name="Google Shape;81;p27"/>
            <p:cNvSpPr/>
            <p:nvPr/>
          </p:nvSpPr>
          <p:spPr>
            <a:xfrm>
              <a:off x="11466195" y="6216751"/>
              <a:ext cx="301902" cy="392018"/>
            </a:xfrm>
            <a:custGeom>
              <a:avLst/>
              <a:gdLst/>
              <a:ahLst/>
              <a:cxnLst/>
              <a:rect l="l" t="t" r="r" b="b"/>
              <a:pathLst>
                <a:path w="301902" h="392018" extrusionOk="0">
                  <a:moveTo>
                    <a:pt x="150227" y="0"/>
                  </a:moveTo>
                  <a:lnTo>
                    <a:pt x="126062" y="55318"/>
                  </a:lnTo>
                  <a:lnTo>
                    <a:pt x="126062" y="170419"/>
                  </a:lnTo>
                  <a:lnTo>
                    <a:pt x="96439" y="105409"/>
                  </a:lnTo>
                  <a:lnTo>
                    <a:pt x="69935" y="165955"/>
                  </a:lnTo>
                  <a:lnTo>
                    <a:pt x="101896" y="235756"/>
                  </a:lnTo>
                  <a:lnTo>
                    <a:pt x="52786" y="205265"/>
                  </a:lnTo>
                  <a:lnTo>
                    <a:pt x="33409" y="249476"/>
                  </a:lnTo>
                  <a:lnTo>
                    <a:pt x="80849" y="278878"/>
                  </a:lnTo>
                  <a:lnTo>
                    <a:pt x="20491" y="278878"/>
                  </a:lnTo>
                  <a:lnTo>
                    <a:pt x="0" y="325811"/>
                  </a:lnTo>
                  <a:lnTo>
                    <a:pt x="126062" y="325811"/>
                  </a:lnTo>
                  <a:lnTo>
                    <a:pt x="126062" y="392019"/>
                  </a:lnTo>
                  <a:lnTo>
                    <a:pt x="175729" y="392019"/>
                  </a:lnTo>
                  <a:lnTo>
                    <a:pt x="175729" y="325811"/>
                  </a:lnTo>
                  <a:lnTo>
                    <a:pt x="301902" y="325811"/>
                  </a:lnTo>
                  <a:lnTo>
                    <a:pt x="281300" y="278878"/>
                  </a:lnTo>
                  <a:lnTo>
                    <a:pt x="221054" y="278878"/>
                  </a:lnTo>
                  <a:lnTo>
                    <a:pt x="268494" y="249476"/>
                  </a:lnTo>
                  <a:lnTo>
                    <a:pt x="249117" y="205265"/>
                  </a:lnTo>
                  <a:lnTo>
                    <a:pt x="199895" y="235756"/>
                  </a:lnTo>
                  <a:lnTo>
                    <a:pt x="231967" y="165955"/>
                  </a:lnTo>
                  <a:lnTo>
                    <a:pt x="205463" y="105409"/>
                  </a:lnTo>
                  <a:lnTo>
                    <a:pt x="175729" y="170419"/>
                  </a:lnTo>
                  <a:lnTo>
                    <a:pt x="175729" y="55318"/>
                  </a:lnTo>
                  <a:lnTo>
                    <a:pt x="1516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2" name="Google Shape;82;p27"/>
            <p:cNvGrpSpPr/>
            <p:nvPr/>
          </p:nvGrpSpPr>
          <p:grpSpPr>
            <a:xfrm>
              <a:off x="10278854" y="6317762"/>
              <a:ext cx="1072638" cy="291633"/>
              <a:chOff x="10278854" y="6317762"/>
              <a:chExt cx="1072638" cy="291633"/>
            </a:xfrm>
          </p:grpSpPr>
          <p:sp>
            <p:nvSpPr>
              <p:cNvPr id="83" name="Google Shape;83;p27"/>
              <p:cNvSpPr/>
              <p:nvPr/>
            </p:nvSpPr>
            <p:spPr>
              <a:xfrm>
                <a:off x="11056272" y="6317762"/>
                <a:ext cx="295220" cy="291633"/>
              </a:xfrm>
              <a:custGeom>
                <a:avLst/>
                <a:gdLst/>
                <a:ahLst/>
                <a:cxnLst/>
                <a:rect l="l" t="t" r="r" b="b"/>
                <a:pathLst>
                  <a:path w="295220" h="291633" extrusionOk="0">
                    <a:moveTo>
                      <a:pt x="295221" y="145634"/>
                    </a:moveTo>
                    <a:cubicBezTo>
                      <a:pt x="295221" y="138120"/>
                      <a:pt x="294775" y="130607"/>
                      <a:pt x="293884" y="123093"/>
                    </a:cubicBezTo>
                    <a:cubicBezTo>
                      <a:pt x="293439" y="119500"/>
                      <a:pt x="292882" y="115906"/>
                      <a:pt x="292214" y="112312"/>
                    </a:cubicBezTo>
                    <a:cubicBezTo>
                      <a:pt x="291546" y="108828"/>
                      <a:pt x="290766" y="105343"/>
                      <a:pt x="289764" y="101859"/>
                    </a:cubicBezTo>
                    <a:cubicBezTo>
                      <a:pt x="287871" y="95107"/>
                      <a:pt x="285643" y="88465"/>
                      <a:pt x="282748" y="82149"/>
                    </a:cubicBezTo>
                    <a:cubicBezTo>
                      <a:pt x="280855" y="77684"/>
                      <a:pt x="278628" y="73328"/>
                      <a:pt x="276178" y="69190"/>
                    </a:cubicBezTo>
                    <a:cubicBezTo>
                      <a:pt x="274396" y="66250"/>
                      <a:pt x="272614" y="63310"/>
                      <a:pt x="270610" y="60479"/>
                    </a:cubicBezTo>
                    <a:cubicBezTo>
                      <a:pt x="268605" y="57648"/>
                      <a:pt x="266601" y="54816"/>
                      <a:pt x="264373" y="52094"/>
                    </a:cubicBezTo>
                    <a:cubicBezTo>
                      <a:pt x="261589" y="48609"/>
                      <a:pt x="258471" y="45234"/>
                      <a:pt x="255353" y="42076"/>
                    </a:cubicBezTo>
                    <a:cubicBezTo>
                      <a:pt x="255019" y="41749"/>
                      <a:pt x="254573" y="41314"/>
                      <a:pt x="254239" y="40987"/>
                    </a:cubicBezTo>
                    <a:cubicBezTo>
                      <a:pt x="253905" y="40660"/>
                      <a:pt x="253571" y="40334"/>
                      <a:pt x="253237" y="40116"/>
                    </a:cubicBezTo>
                    <a:cubicBezTo>
                      <a:pt x="253014" y="39898"/>
                      <a:pt x="252903" y="39789"/>
                      <a:pt x="252680" y="39571"/>
                    </a:cubicBezTo>
                    <a:cubicBezTo>
                      <a:pt x="252569" y="39462"/>
                      <a:pt x="252346" y="39245"/>
                      <a:pt x="252235" y="39027"/>
                    </a:cubicBezTo>
                    <a:cubicBezTo>
                      <a:pt x="251567" y="38482"/>
                      <a:pt x="250898" y="37829"/>
                      <a:pt x="250230" y="37284"/>
                    </a:cubicBezTo>
                    <a:cubicBezTo>
                      <a:pt x="249228" y="36413"/>
                      <a:pt x="248226" y="35433"/>
                      <a:pt x="247112" y="34562"/>
                    </a:cubicBezTo>
                    <a:cubicBezTo>
                      <a:pt x="246110" y="33691"/>
                      <a:pt x="245108" y="32820"/>
                      <a:pt x="243994" y="31949"/>
                    </a:cubicBezTo>
                    <a:cubicBezTo>
                      <a:pt x="242658" y="30860"/>
                      <a:pt x="241321" y="29771"/>
                      <a:pt x="239874" y="28682"/>
                    </a:cubicBezTo>
                    <a:cubicBezTo>
                      <a:pt x="238537" y="27593"/>
                      <a:pt x="237090" y="26613"/>
                      <a:pt x="235642" y="25633"/>
                    </a:cubicBezTo>
                    <a:cubicBezTo>
                      <a:pt x="234194" y="24653"/>
                      <a:pt x="232858" y="23673"/>
                      <a:pt x="231299" y="22802"/>
                    </a:cubicBezTo>
                    <a:cubicBezTo>
                      <a:pt x="229851" y="21822"/>
                      <a:pt x="228292" y="20950"/>
                      <a:pt x="226844" y="20079"/>
                    </a:cubicBezTo>
                    <a:cubicBezTo>
                      <a:pt x="224394" y="18664"/>
                      <a:pt x="221944" y="17357"/>
                      <a:pt x="219494" y="16050"/>
                    </a:cubicBezTo>
                    <a:cubicBezTo>
                      <a:pt x="216599" y="14526"/>
                      <a:pt x="213592" y="13219"/>
                      <a:pt x="210697" y="11912"/>
                    </a:cubicBezTo>
                    <a:cubicBezTo>
                      <a:pt x="207467" y="10497"/>
                      <a:pt x="204238" y="9299"/>
                      <a:pt x="200786" y="8210"/>
                    </a:cubicBezTo>
                    <a:cubicBezTo>
                      <a:pt x="194104" y="5923"/>
                      <a:pt x="187199" y="4181"/>
                      <a:pt x="180072" y="2874"/>
                    </a:cubicBezTo>
                    <a:cubicBezTo>
                      <a:pt x="172834" y="1458"/>
                      <a:pt x="165372" y="696"/>
                      <a:pt x="158023" y="261"/>
                    </a:cubicBezTo>
                    <a:cubicBezTo>
                      <a:pt x="154236" y="43"/>
                      <a:pt x="150339" y="-66"/>
                      <a:pt x="146552" y="43"/>
                    </a:cubicBezTo>
                    <a:cubicBezTo>
                      <a:pt x="142655" y="43"/>
                      <a:pt x="138868" y="152"/>
                      <a:pt x="134971" y="478"/>
                    </a:cubicBezTo>
                    <a:cubicBezTo>
                      <a:pt x="127509" y="914"/>
                      <a:pt x="120160" y="1894"/>
                      <a:pt x="112921" y="3310"/>
                    </a:cubicBezTo>
                    <a:cubicBezTo>
                      <a:pt x="105905" y="4725"/>
                      <a:pt x="99001" y="6576"/>
                      <a:pt x="92208" y="8972"/>
                    </a:cubicBezTo>
                    <a:cubicBezTo>
                      <a:pt x="88867" y="10061"/>
                      <a:pt x="85637" y="11368"/>
                      <a:pt x="82408" y="12783"/>
                    </a:cubicBezTo>
                    <a:cubicBezTo>
                      <a:pt x="79290" y="14199"/>
                      <a:pt x="76060" y="15723"/>
                      <a:pt x="73053" y="17357"/>
                    </a:cubicBezTo>
                    <a:cubicBezTo>
                      <a:pt x="69935" y="18990"/>
                      <a:pt x="66929" y="20733"/>
                      <a:pt x="64033" y="22584"/>
                    </a:cubicBezTo>
                    <a:cubicBezTo>
                      <a:pt x="61138" y="24435"/>
                      <a:pt x="58242" y="26395"/>
                      <a:pt x="55458" y="28573"/>
                    </a:cubicBezTo>
                    <a:cubicBezTo>
                      <a:pt x="49890" y="32820"/>
                      <a:pt x="44545" y="37393"/>
                      <a:pt x="39645" y="42403"/>
                    </a:cubicBezTo>
                    <a:cubicBezTo>
                      <a:pt x="37195" y="44907"/>
                      <a:pt x="34856" y="47412"/>
                      <a:pt x="32629" y="50025"/>
                    </a:cubicBezTo>
                    <a:cubicBezTo>
                      <a:pt x="30402" y="52639"/>
                      <a:pt x="28286" y="55361"/>
                      <a:pt x="26170" y="58192"/>
                    </a:cubicBezTo>
                    <a:cubicBezTo>
                      <a:pt x="25168" y="59608"/>
                      <a:pt x="24166" y="61023"/>
                      <a:pt x="23275" y="62439"/>
                    </a:cubicBezTo>
                    <a:cubicBezTo>
                      <a:pt x="22384" y="63855"/>
                      <a:pt x="21381" y="65379"/>
                      <a:pt x="20491" y="66795"/>
                    </a:cubicBezTo>
                    <a:cubicBezTo>
                      <a:pt x="18709" y="69735"/>
                      <a:pt x="17038" y="72675"/>
                      <a:pt x="15479" y="75724"/>
                    </a:cubicBezTo>
                    <a:cubicBezTo>
                      <a:pt x="12361" y="81931"/>
                      <a:pt x="9689" y="88356"/>
                      <a:pt x="7573" y="94889"/>
                    </a:cubicBezTo>
                    <a:cubicBezTo>
                      <a:pt x="7016" y="96523"/>
                      <a:pt x="6459" y="98265"/>
                      <a:pt x="6014" y="99899"/>
                    </a:cubicBezTo>
                    <a:cubicBezTo>
                      <a:pt x="5568" y="101641"/>
                      <a:pt x="5123" y="103274"/>
                      <a:pt x="4677" y="105017"/>
                    </a:cubicBezTo>
                    <a:cubicBezTo>
                      <a:pt x="3786" y="108501"/>
                      <a:pt x="3118" y="111986"/>
                      <a:pt x="2450" y="115470"/>
                    </a:cubicBezTo>
                    <a:cubicBezTo>
                      <a:pt x="1782" y="119173"/>
                      <a:pt x="1336" y="122766"/>
                      <a:pt x="891" y="126469"/>
                    </a:cubicBezTo>
                    <a:cubicBezTo>
                      <a:pt x="557" y="130171"/>
                      <a:pt x="223" y="133874"/>
                      <a:pt x="111" y="137576"/>
                    </a:cubicBezTo>
                    <a:cubicBezTo>
                      <a:pt x="0" y="139536"/>
                      <a:pt x="0" y="141387"/>
                      <a:pt x="0" y="143238"/>
                    </a:cubicBezTo>
                    <a:cubicBezTo>
                      <a:pt x="0" y="145198"/>
                      <a:pt x="0" y="147050"/>
                      <a:pt x="0" y="149010"/>
                    </a:cubicBezTo>
                    <a:cubicBezTo>
                      <a:pt x="0" y="150861"/>
                      <a:pt x="111" y="152821"/>
                      <a:pt x="223" y="154672"/>
                    </a:cubicBezTo>
                    <a:cubicBezTo>
                      <a:pt x="334" y="156632"/>
                      <a:pt x="445" y="158484"/>
                      <a:pt x="557" y="160335"/>
                    </a:cubicBezTo>
                    <a:cubicBezTo>
                      <a:pt x="1114" y="167631"/>
                      <a:pt x="2116" y="174818"/>
                      <a:pt x="3675" y="182005"/>
                    </a:cubicBezTo>
                    <a:cubicBezTo>
                      <a:pt x="4454" y="185489"/>
                      <a:pt x="5345" y="188974"/>
                      <a:pt x="6348" y="192350"/>
                    </a:cubicBezTo>
                    <a:cubicBezTo>
                      <a:pt x="7350" y="195725"/>
                      <a:pt x="8464" y="198992"/>
                      <a:pt x="9689" y="202259"/>
                    </a:cubicBezTo>
                    <a:cubicBezTo>
                      <a:pt x="12138" y="208684"/>
                      <a:pt x="15034" y="215000"/>
                      <a:pt x="18486" y="220989"/>
                    </a:cubicBezTo>
                    <a:cubicBezTo>
                      <a:pt x="20156" y="224038"/>
                      <a:pt x="22050" y="226978"/>
                      <a:pt x="23943" y="229809"/>
                    </a:cubicBezTo>
                    <a:cubicBezTo>
                      <a:pt x="25836" y="232640"/>
                      <a:pt x="27952" y="235472"/>
                      <a:pt x="30068" y="238194"/>
                    </a:cubicBezTo>
                    <a:cubicBezTo>
                      <a:pt x="32295" y="240916"/>
                      <a:pt x="34522" y="243639"/>
                      <a:pt x="36861" y="246143"/>
                    </a:cubicBezTo>
                    <a:cubicBezTo>
                      <a:pt x="39199" y="248757"/>
                      <a:pt x="41761" y="251261"/>
                      <a:pt x="44322" y="253657"/>
                    </a:cubicBezTo>
                    <a:cubicBezTo>
                      <a:pt x="46883" y="256053"/>
                      <a:pt x="49556" y="258339"/>
                      <a:pt x="52229" y="260517"/>
                    </a:cubicBezTo>
                    <a:cubicBezTo>
                      <a:pt x="54901" y="262695"/>
                      <a:pt x="57685" y="264764"/>
                      <a:pt x="60581" y="266724"/>
                    </a:cubicBezTo>
                    <a:cubicBezTo>
                      <a:pt x="63476" y="268684"/>
                      <a:pt x="66372" y="270536"/>
                      <a:pt x="69379" y="272278"/>
                    </a:cubicBezTo>
                    <a:cubicBezTo>
                      <a:pt x="72385" y="274020"/>
                      <a:pt x="75503" y="275654"/>
                      <a:pt x="78510" y="277069"/>
                    </a:cubicBezTo>
                    <a:cubicBezTo>
                      <a:pt x="84746" y="280118"/>
                      <a:pt x="91317" y="282623"/>
                      <a:pt x="97999" y="284692"/>
                    </a:cubicBezTo>
                    <a:cubicBezTo>
                      <a:pt x="101451" y="285672"/>
                      <a:pt x="104903" y="286652"/>
                      <a:pt x="108355" y="287414"/>
                    </a:cubicBezTo>
                    <a:cubicBezTo>
                      <a:pt x="111807" y="288176"/>
                      <a:pt x="115482" y="288939"/>
                      <a:pt x="119046" y="289483"/>
                    </a:cubicBezTo>
                    <a:cubicBezTo>
                      <a:pt x="126507" y="290681"/>
                      <a:pt x="133968" y="291334"/>
                      <a:pt x="141541" y="291552"/>
                    </a:cubicBezTo>
                    <a:cubicBezTo>
                      <a:pt x="145327" y="291661"/>
                      <a:pt x="149225" y="291661"/>
                      <a:pt x="153011" y="291552"/>
                    </a:cubicBezTo>
                    <a:cubicBezTo>
                      <a:pt x="156909" y="291443"/>
                      <a:pt x="160695" y="291225"/>
                      <a:pt x="164482" y="290899"/>
                    </a:cubicBezTo>
                    <a:cubicBezTo>
                      <a:pt x="171831" y="290245"/>
                      <a:pt x="179070" y="289156"/>
                      <a:pt x="186197" y="287523"/>
                    </a:cubicBezTo>
                    <a:cubicBezTo>
                      <a:pt x="189649" y="286761"/>
                      <a:pt x="193102" y="285781"/>
                      <a:pt x="196554" y="284801"/>
                    </a:cubicBezTo>
                    <a:cubicBezTo>
                      <a:pt x="199895" y="283712"/>
                      <a:pt x="203236" y="282623"/>
                      <a:pt x="206576" y="281316"/>
                    </a:cubicBezTo>
                    <a:cubicBezTo>
                      <a:pt x="213035" y="278812"/>
                      <a:pt x="219383" y="275762"/>
                      <a:pt x="225397" y="272278"/>
                    </a:cubicBezTo>
                    <a:cubicBezTo>
                      <a:pt x="228403" y="270536"/>
                      <a:pt x="231410" y="268684"/>
                      <a:pt x="234194" y="266724"/>
                    </a:cubicBezTo>
                    <a:cubicBezTo>
                      <a:pt x="237201" y="264546"/>
                      <a:pt x="239985" y="262477"/>
                      <a:pt x="242658" y="260300"/>
                    </a:cubicBezTo>
                    <a:cubicBezTo>
                      <a:pt x="245108" y="258339"/>
                      <a:pt x="247446" y="256379"/>
                      <a:pt x="249673" y="254310"/>
                    </a:cubicBezTo>
                    <a:cubicBezTo>
                      <a:pt x="250564" y="253439"/>
                      <a:pt x="251455" y="252677"/>
                      <a:pt x="252346" y="251806"/>
                    </a:cubicBezTo>
                    <a:cubicBezTo>
                      <a:pt x="253014" y="251261"/>
                      <a:pt x="253571" y="250608"/>
                      <a:pt x="254239" y="249955"/>
                    </a:cubicBezTo>
                    <a:cubicBezTo>
                      <a:pt x="254907" y="249301"/>
                      <a:pt x="255464" y="248757"/>
                      <a:pt x="256132" y="248103"/>
                    </a:cubicBezTo>
                    <a:cubicBezTo>
                      <a:pt x="257246" y="246906"/>
                      <a:pt x="258471" y="245708"/>
                      <a:pt x="259585" y="244510"/>
                    </a:cubicBezTo>
                    <a:cubicBezTo>
                      <a:pt x="262926" y="240916"/>
                      <a:pt x="266044" y="236996"/>
                      <a:pt x="268939" y="233076"/>
                    </a:cubicBezTo>
                    <a:cubicBezTo>
                      <a:pt x="270944" y="230245"/>
                      <a:pt x="272837" y="227414"/>
                      <a:pt x="274730" y="224473"/>
                    </a:cubicBezTo>
                    <a:cubicBezTo>
                      <a:pt x="276512" y="221533"/>
                      <a:pt x="278182" y="218484"/>
                      <a:pt x="279741" y="215435"/>
                    </a:cubicBezTo>
                    <a:cubicBezTo>
                      <a:pt x="281300" y="212386"/>
                      <a:pt x="282748" y="209228"/>
                      <a:pt x="284084" y="206070"/>
                    </a:cubicBezTo>
                    <a:cubicBezTo>
                      <a:pt x="285421" y="202803"/>
                      <a:pt x="286646" y="199646"/>
                      <a:pt x="287648" y="196270"/>
                    </a:cubicBezTo>
                    <a:cubicBezTo>
                      <a:pt x="289207" y="191478"/>
                      <a:pt x="290543" y="186687"/>
                      <a:pt x="291546" y="181896"/>
                    </a:cubicBezTo>
                    <a:cubicBezTo>
                      <a:pt x="292548" y="177431"/>
                      <a:pt x="293327" y="172858"/>
                      <a:pt x="293884" y="168284"/>
                    </a:cubicBezTo>
                    <a:cubicBezTo>
                      <a:pt x="294330" y="164582"/>
                      <a:pt x="294664" y="160879"/>
                      <a:pt x="294886" y="157177"/>
                    </a:cubicBezTo>
                    <a:cubicBezTo>
                      <a:pt x="295109" y="153257"/>
                      <a:pt x="295221" y="149445"/>
                      <a:pt x="295221" y="145634"/>
                    </a:cubicBezTo>
                    <a:moveTo>
                      <a:pt x="262591" y="160661"/>
                    </a:moveTo>
                    <a:cubicBezTo>
                      <a:pt x="262257" y="164582"/>
                      <a:pt x="261701" y="168611"/>
                      <a:pt x="260921" y="172422"/>
                    </a:cubicBezTo>
                    <a:cubicBezTo>
                      <a:pt x="260030" y="176887"/>
                      <a:pt x="258917" y="181351"/>
                      <a:pt x="257469" y="185816"/>
                    </a:cubicBezTo>
                    <a:cubicBezTo>
                      <a:pt x="256801" y="187994"/>
                      <a:pt x="256021" y="190063"/>
                      <a:pt x="255130" y="192241"/>
                    </a:cubicBezTo>
                    <a:cubicBezTo>
                      <a:pt x="253682" y="195943"/>
                      <a:pt x="252012" y="199537"/>
                      <a:pt x="250119" y="203130"/>
                    </a:cubicBezTo>
                    <a:cubicBezTo>
                      <a:pt x="248337" y="206506"/>
                      <a:pt x="246333" y="209664"/>
                      <a:pt x="244217" y="212822"/>
                    </a:cubicBezTo>
                    <a:cubicBezTo>
                      <a:pt x="242992" y="214673"/>
                      <a:pt x="241655" y="216415"/>
                      <a:pt x="240319" y="218158"/>
                    </a:cubicBezTo>
                    <a:cubicBezTo>
                      <a:pt x="239540" y="219138"/>
                      <a:pt x="238649" y="220227"/>
                      <a:pt x="237869" y="221207"/>
                    </a:cubicBezTo>
                    <a:cubicBezTo>
                      <a:pt x="236644" y="222622"/>
                      <a:pt x="235419" y="224038"/>
                      <a:pt x="234194" y="225236"/>
                    </a:cubicBezTo>
                    <a:cubicBezTo>
                      <a:pt x="233637" y="225780"/>
                      <a:pt x="233081" y="226433"/>
                      <a:pt x="232524" y="226978"/>
                    </a:cubicBezTo>
                    <a:cubicBezTo>
                      <a:pt x="232190" y="227414"/>
                      <a:pt x="231744" y="227740"/>
                      <a:pt x="231410" y="228176"/>
                    </a:cubicBezTo>
                    <a:cubicBezTo>
                      <a:pt x="230965" y="228611"/>
                      <a:pt x="230631" y="228938"/>
                      <a:pt x="230185" y="229374"/>
                    </a:cubicBezTo>
                    <a:cubicBezTo>
                      <a:pt x="229740" y="229809"/>
                      <a:pt x="229183" y="230245"/>
                      <a:pt x="228626" y="230789"/>
                    </a:cubicBezTo>
                    <a:cubicBezTo>
                      <a:pt x="227512" y="231878"/>
                      <a:pt x="226287" y="232858"/>
                      <a:pt x="225174" y="233838"/>
                    </a:cubicBezTo>
                    <a:cubicBezTo>
                      <a:pt x="223503" y="235254"/>
                      <a:pt x="221722" y="236669"/>
                      <a:pt x="219940" y="237976"/>
                    </a:cubicBezTo>
                    <a:cubicBezTo>
                      <a:pt x="218158" y="239283"/>
                      <a:pt x="216376" y="240590"/>
                      <a:pt x="214483" y="241788"/>
                    </a:cubicBezTo>
                    <a:cubicBezTo>
                      <a:pt x="211031" y="243965"/>
                      <a:pt x="207356" y="246034"/>
                      <a:pt x="203681" y="247886"/>
                    </a:cubicBezTo>
                    <a:cubicBezTo>
                      <a:pt x="199672" y="249846"/>
                      <a:pt x="195552" y="251588"/>
                      <a:pt x="191320" y="253004"/>
                    </a:cubicBezTo>
                    <a:cubicBezTo>
                      <a:pt x="186977" y="254528"/>
                      <a:pt x="182634" y="255726"/>
                      <a:pt x="178068" y="256706"/>
                    </a:cubicBezTo>
                    <a:cubicBezTo>
                      <a:pt x="173391" y="257686"/>
                      <a:pt x="168713" y="258448"/>
                      <a:pt x="163925" y="258993"/>
                    </a:cubicBezTo>
                    <a:cubicBezTo>
                      <a:pt x="158914" y="259537"/>
                      <a:pt x="153902" y="259864"/>
                      <a:pt x="148891" y="259864"/>
                    </a:cubicBezTo>
                    <a:cubicBezTo>
                      <a:pt x="143880" y="259864"/>
                      <a:pt x="138757" y="259755"/>
                      <a:pt x="133746" y="259319"/>
                    </a:cubicBezTo>
                    <a:cubicBezTo>
                      <a:pt x="128957" y="258884"/>
                      <a:pt x="124280" y="258231"/>
                      <a:pt x="119491" y="257250"/>
                    </a:cubicBezTo>
                    <a:cubicBezTo>
                      <a:pt x="115037" y="256379"/>
                      <a:pt x="110582" y="255182"/>
                      <a:pt x="106239" y="253766"/>
                    </a:cubicBezTo>
                    <a:cubicBezTo>
                      <a:pt x="102008" y="252350"/>
                      <a:pt x="97887" y="250717"/>
                      <a:pt x="93767" y="248866"/>
                    </a:cubicBezTo>
                    <a:cubicBezTo>
                      <a:pt x="89869" y="246906"/>
                      <a:pt x="85971" y="244837"/>
                      <a:pt x="82185" y="242441"/>
                    </a:cubicBezTo>
                    <a:cubicBezTo>
                      <a:pt x="78399" y="240045"/>
                      <a:pt x="74835" y="237432"/>
                      <a:pt x="71383" y="234601"/>
                    </a:cubicBezTo>
                    <a:cubicBezTo>
                      <a:pt x="67931" y="231660"/>
                      <a:pt x="64590" y="228611"/>
                      <a:pt x="61472" y="225345"/>
                    </a:cubicBezTo>
                    <a:cubicBezTo>
                      <a:pt x="59913" y="223711"/>
                      <a:pt x="58465" y="222078"/>
                      <a:pt x="57017" y="220444"/>
                    </a:cubicBezTo>
                    <a:cubicBezTo>
                      <a:pt x="55570" y="218811"/>
                      <a:pt x="54233" y="217069"/>
                      <a:pt x="52897" y="215217"/>
                    </a:cubicBezTo>
                    <a:cubicBezTo>
                      <a:pt x="50336" y="211733"/>
                      <a:pt x="47886" y="208030"/>
                      <a:pt x="45770" y="204219"/>
                    </a:cubicBezTo>
                    <a:cubicBezTo>
                      <a:pt x="43654" y="200408"/>
                      <a:pt x="41761" y="196488"/>
                      <a:pt x="40090" y="192459"/>
                    </a:cubicBezTo>
                    <a:cubicBezTo>
                      <a:pt x="38420" y="188321"/>
                      <a:pt x="37084" y="184074"/>
                      <a:pt x="35859" y="179827"/>
                    </a:cubicBezTo>
                    <a:cubicBezTo>
                      <a:pt x="34634" y="175362"/>
                      <a:pt x="33743" y="170789"/>
                      <a:pt x="33075" y="166215"/>
                    </a:cubicBezTo>
                    <a:cubicBezTo>
                      <a:pt x="32406" y="161424"/>
                      <a:pt x="31961" y="156523"/>
                      <a:pt x="31738" y="151732"/>
                    </a:cubicBezTo>
                    <a:cubicBezTo>
                      <a:pt x="31627" y="149228"/>
                      <a:pt x="31627" y="146723"/>
                      <a:pt x="31627" y="144218"/>
                    </a:cubicBezTo>
                    <a:cubicBezTo>
                      <a:pt x="31627" y="141714"/>
                      <a:pt x="31738" y="139209"/>
                      <a:pt x="31850" y="136705"/>
                    </a:cubicBezTo>
                    <a:cubicBezTo>
                      <a:pt x="32184" y="131913"/>
                      <a:pt x="32629" y="127122"/>
                      <a:pt x="33520" y="122331"/>
                    </a:cubicBezTo>
                    <a:cubicBezTo>
                      <a:pt x="34299" y="117866"/>
                      <a:pt x="35302" y="113401"/>
                      <a:pt x="36638" y="108937"/>
                    </a:cubicBezTo>
                    <a:cubicBezTo>
                      <a:pt x="37863" y="104690"/>
                      <a:pt x="39422" y="100443"/>
                      <a:pt x="41204" y="96414"/>
                    </a:cubicBezTo>
                    <a:cubicBezTo>
                      <a:pt x="42986" y="92385"/>
                      <a:pt x="44990" y="88465"/>
                      <a:pt x="47217" y="84653"/>
                    </a:cubicBezTo>
                    <a:cubicBezTo>
                      <a:pt x="49445" y="80842"/>
                      <a:pt x="52006" y="77249"/>
                      <a:pt x="54679" y="73764"/>
                    </a:cubicBezTo>
                    <a:cubicBezTo>
                      <a:pt x="57463" y="70170"/>
                      <a:pt x="60470" y="66795"/>
                      <a:pt x="63699" y="63637"/>
                    </a:cubicBezTo>
                    <a:cubicBezTo>
                      <a:pt x="66817" y="60479"/>
                      <a:pt x="70269" y="57430"/>
                      <a:pt x="73833" y="54599"/>
                    </a:cubicBezTo>
                    <a:cubicBezTo>
                      <a:pt x="77285" y="51876"/>
                      <a:pt x="80960" y="49372"/>
                      <a:pt x="84746" y="47085"/>
                    </a:cubicBezTo>
                    <a:cubicBezTo>
                      <a:pt x="88533" y="44798"/>
                      <a:pt x="92430" y="42729"/>
                      <a:pt x="96439" y="40987"/>
                    </a:cubicBezTo>
                    <a:cubicBezTo>
                      <a:pt x="100560" y="39136"/>
                      <a:pt x="104680" y="37611"/>
                      <a:pt x="108912" y="36304"/>
                    </a:cubicBezTo>
                    <a:cubicBezTo>
                      <a:pt x="113366" y="34998"/>
                      <a:pt x="117821" y="33909"/>
                      <a:pt x="122275" y="33038"/>
                    </a:cubicBezTo>
                    <a:cubicBezTo>
                      <a:pt x="127064" y="32166"/>
                      <a:pt x="131853" y="31622"/>
                      <a:pt x="136641" y="31295"/>
                    </a:cubicBezTo>
                    <a:cubicBezTo>
                      <a:pt x="139091" y="31186"/>
                      <a:pt x="141652" y="31078"/>
                      <a:pt x="144214" y="30969"/>
                    </a:cubicBezTo>
                    <a:cubicBezTo>
                      <a:pt x="146775" y="30969"/>
                      <a:pt x="149336" y="30969"/>
                      <a:pt x="151786" y="30969"/>
                    </a:cubicBezTo>
                    <a:cubicBezTo>
                      <a:pt x="156798" y="31078"/>
                      <a:pt x="161698" y="31513"/>
                      <a:pt x="166597" y="32166"/>
                    </a:cubicBezTo>
                    <a:cubicBezTo>
                      <a:pt x="171275" y="32820"/>
                      <a:pt x="175952" y="33691"/>
                      <a:pt x="180518" y="34780"/>
                    </a:cubicBezTo>
                    <a:cubicBezTo>
                      <a:pt x="184972" y="35869"/>
                      <a:pt x="189315" y="37284"/>
                      <a:pt x="193547" y="38809"/>
                    </a:cubicBezTo>
                    <a:cubicBezTo>
                      <a:pt x="197667" y="40442"/>
                      <a:pt x="201788" y="42294"/>
                      <a:pt x="205686" y="44363"/>
                    </a:cubicBezTo>
                    <a:cubicBezTo>
                      <a:pt x="209583" y="46432"/>
                      <a:pt x="213370" y="48718"/>
                      <a:pt x="217044" y="51332"/>
                    </a:cubicBezTo>
                    <a:cubicBezTo>
                      <a:pt x="220719" y="53945"/>
                      <a:pt x="224172" y="56777"/>
                      <a:pt x="227512" y="59717"/>
                    </a:cubicBezTo>
                    <a:cubicBezTo>
                      <a:pt x="229183" y="61241"/>
                      <a:pt x="230853" y="62766"/>
                      <a:pt x="232412" y="64399"/>
                    </a:cubicBezTo>
                    <a:cubicBezTo>
                      <a:pt x="233971" y="66033"/>
                      <a:pt x="235531" y="67666"/>
                      <a:pt x="236978" y="69299"/>
                    </a:cubicBezTo>
                    <a:cubicBezTo>
                      <a:pt x="239874" y="72675"/>
                      <a:pt x="242546" y="76160"/>
                      <a:pt x="244885" y="79862"/>
                    </a:cubicBezTo>
                    <a:cubicBezTo>
                      <a:pt x="247335" y="83456"/>
                      <a:pt x="249562" y="87267"/>
                      <a:pt x="251455" y="91187"/>
                    </a:cubicBezTo>
                    <a:cubicBezTo>
                      <a:pt x="253348" y="95107"/>
                      <a:pt x="255130" y="99245"/>
                      <a:pt x="256578" y="103383"/>
                    </a:cubicBezTo>
                    <a:cubicBezTo>
                      <a:pt x="258026" y="107630"/>
                      <a:pt x="259251" y="112095"/>
                      <a:pt x="260253" y="116450"/>
                    </a:cubicBezTo>
                    <a:cubicBezTo>
                      <a:pt x="261255" y="121024"/>
                      <a:pt x="261923" y="125706"/>
                      <a:pt x="262369" y="130498"/>
                    </a:cubicBezTo>
                    <a:cubicBezTo>
                      <a:pt x="262926" y="135507"/>
                      <a:pt x="263148" y="140407"/>
                      <a:pt x="263148" y="145416"/>
                    </a:cubicBezTo>
                    <a:cubicBezTo>
                      <a:pt x="263371" y="150643"/>
                      <a:pt x="263148" y="155652"/>
                      <a:pt x="262591" y="16066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27"/>
              <p:cNvSpPr/>
              <p:nvPr/>
            </p:nvSpPr>
            <p:spPr>
              <a:xfrm>
                <a:off x="10972862" y="6318240"/>
                <a:ext cx="32851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32851" h="290311" extrusionOk="0">
                    <a:moveTo>
                      <a:pt x="334" y="290312"/>
                    </a:moveTo>
                    <a:lnTo>
                      <a:pt x="32518" y="290312"/>
                    </a:lnTo>
                    <a:lnTo>
                      <a:pt x="32852" y="145156"/>
                    </a:lnTo>
                    <a:lnTo>
                      <a:pt x="32518" y="0"/>
                    </a:lnTo>
                    <a:lnTo>
                      <a:pt x="334" y="0"/>
                    </a:lnTo>
                    <a:lnTo>
                      <a:pt x="0" y="1451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27"/>
              <p:cNvSpPr/>
              <p:nvPr/>
            </p:nvSpPr>
            <p:spPr>
              <a:xfrm>
                <a:off x="10278854" y="6318240"/>
                <a:ext cx="202567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202567" h="290311" extrusionOk="0">
                    <a:moveTo>
                      <a:pt x="0" y="0"/>
                    </a:moveTo>
                    <a:lnTo>
                      <a:pt x="0" y="32233"/>
                    </a:lnTo>
                    <a:lnTo>
                      <a:pt x="85081" y="32233"/>
                    </a:lnTo>
                    <a:lnTo>
                      <a:pt x="84746" y="161163"/>
                    </a:lnTo>
                    <a:lnTo>
                      <a:pt x="85081" y="290312"/>
                    </a:lnTo>
                    <a:lnTo>
                      <a:pt x="117710" y="290312"/>
                    </a:lnTo>
                    <a:lnTo>
                      <a:pt x="117932" y="161163"/>
                    </a:lnTo>
                    <a:lnTo>
                      <a:pt x="117710" y="32233"/>
                    </a:lnTo>
                    <a:lnTo>
                      <a:pt x="202567" y="32233"/>
                    </a:lnTo>
                    <a:lnTo>
                      <a:pt x="20256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27"/>
              <p:cNvSpPr/>
              <p:nvPr/>
            </p:nvSpPr>
            <p:spPr>
              <a:xfrm>
                <a:off x="10763359" y="6317810"/>
                <a:ext cx="159501" cy="291546"/>
              </a:xfrm>
              <a:custGeom>
                <a:avLst/>
                <a:gdLst/>
                <a:ahLst/>
                <a:cxnLst/>
                <a:rect l="l" t="t" r="r" b="b"/>
                <a:pathLst>
                  <a:path w="159501" h="291546" extrusionOk="0">
                    <a:moveTo>
                      <a:pt x="126872" y="76547"/>
                    </a:moveTo>
                    <a:cubicBezTo>
                      <a:pt x="126872" y="74043"/>
                      <a:pt x="126761" y="71647"/>
                      <a:pt x="126427" y="69251"/>
                    </a:cubicBezTo>
                    <a:cubicBezTo>
                      <a:pt x="126204" y="67618"/>
                      <a:pt x="125870" y="65985"/>
                      <a:pt x="125536" y="64460"/>
                    </a:cubicBezTo>
                    <a:cubicBezTo>
                      <a:pt x="125313" y="63371"/>
                      <a:pt x="124979" y="62282"/>
                      <a:pt x="124645" y="61302"/>
                    </a:cubicBezTo>
                    <a:cubicBezTo>
                      <a:pt x="124311" y="60322"/>
                      <a:pt x="123866" y="59342"/>
                      <a:pt x="123532" y="58362"/>
                    </a:cubicBezTo>
                    <a:cubicBezTo>
                      <a:pt x="122752" y="56402"/>
                      <a:pt x="121638" y="54551"/>
                      <a:pt x="120525" y="52917"/>
                    </a:cubicBezTo>
                    <a:cubicBezTo>
                      <a:pt x="119300" y="51175"/>
                      <a:pt x="117963" y="49433"/>
                      <a:pt x="116516" y="47908"/>
                    </a:cubicBezTo>
                    <a:cubicBezTo>
                      <a:pt x="115625" y="47037"/>
                      <a:pt x="114734" y="46166"/>
                      <a:pt x="113843" y="45404"/>
                    </a:cubicBezTo>
                    <a:cubicBezTo>
                      <a:pt x="113398" y="44968"/>
                      <a:pt x="112952" y="44641"/>
                      <a:pt x="112507" y="44315"/>
                    </a:cubicBezTo>
                    <a:cubicBezTo>
                      <a:pt x="112284" y="44097"/>
                      <a:pt x="112061" y="43988"/>
                      <a:pt x="111839" y="43770"/>
                    </a:cubicBezTo>
                    <a:cubicBezTo>
                      <a:pt x="111616" y="43661"/>
                      <a:pt x="111504" y="43443"/>
                      <a:pt x="111282" y="43226"/>
                    </a:cubicBezTo>
                    <a:cubicBezTo>
                      <a:pt x="110725" y="42790"/>
                      <a:pt x="110168" y="42354"/>
                      <a:pt x="109611" y="42028"/>
                    </a:cubicBezTo>
                    <a:cubicBezTo>
                      <a:pt x="108609" y="41266"/>
                      <a:pt x="107607" y="40612"/>
                      <a:pt x="106493" y="40068"/>
                    </a:cubicBezTo>
                    <a:cubicBezTo>
                      <a:pt x="106048" y="39850"/>
                      <a:pt x="105602" y="39523"/>
                      <a:pt x="105157" y="39305"/>
                    </a:cubicBezTo>
                    <a:cubicBezTo>
                      <a:pt x="103709" y="38543"/>
                      <a:pt x="102150" y="37781"/>
                      <a:pt x="100591" y="37128"/>
                    </a:cubicBezTo>
                    <a:cubicBezTo>
                      <a:pt x="99032" y="36474"/>
                      <a:pt x="97584" y="36039"/>
                      <a:pt x="95914" y="35494"/>
                    </a:cubicBezTo>
                    <a:cubicBezTo>
                      <a:pt x="94800" y="35167"/>
                      <a:pt x="93575" y="34841"/>
                      <a:pt x="92462" y="34623"/>
                    </a:cubicBezTo>
                    <a:cubicBezTo>
                      <a:pt x="91237" y="34405"/>
                      <a:pt x="90123" y="34079"/>
                      <a:pt x="88898" y="33861"/>
                    </a:cubicBezTo>
                    <a:cubicBezTo>
                      <a:pt x="87116" y="33534"/>
                      <a:pt x="85334" y="33316"/>
                      <a:pt x="83553" y="33098"/>
                    </a:cubicBezTo>
                    <a:cubicBezTo>
                      <a:pt x="82216" y="32990"/>
                      <a:pt x="80880" y="32881"/>
                      <a:pt x="79544" y="32881"/>
                    </a:cubicBezTo>
                    <a:cubicBezTo>
                      <a:pt x="78207" y="32881"/>
                      <a:pt x="76871" y="32772"/>
                      <a:pt x="75535" y="32772"/>
                    </a:cubicBezTo>
                    <a:lnTo>
                      <a:pt x="32215" y="32772"/>
                    </a:lnTo>
                    <a:lnTo>
                      <a:pt x="32215" y="121738"/>
                    </a:lnTo>
                    <a:lnTo>
                      <a:pt x="75423" y="121738"/>
                    </a:lnTo>
                    <a:cubicBezTo>
                      <a:pt x="79098" y="121738"/>
                      <a:pt x="82773" y="121520"/>
                      <a:pt x="86448" y="120976"/>
                    </a:cubicBezTo>
                    <a:cubicBezTo>
                      <a:pt x="89789" y="120432"/>
                      <a:pt x="93018" y="119778"/>
                      <a:pt x="96248" y="118689"/>
                    </a:cubicBezTo>
                    <a:cubicBezTo>
                      <a:pt x="99255" y="117709"/>
                      <a:pt x="102150" y="116511"/>
                      <a:pt x="104934" y="114987"/>
                    </a:cubicBezTo>
                    <a:cubicBezTo>
                      <a:pt x="107607" y="113571"/>
                      <a:pt x="110168" y="111829"/>
                      <a:pt x="112618" y="109869"/>
                    </a:cubicBezTo>
                    <a:cubicBezTo>
                      <a:pt x="113620" y="108998"/>
                      <a:pt x="114623" y="108127"/>
                      <a:pt x="115514" y="107146"/>
                    </a:cubicBezTo>
                    <a:cubicBezTo>
                      <a:pt x="116404" y="106275"/>
                      <a:pt x="117295" y="105295"/>
                      <a:pt x="118075" y="104206"/>
                    </a:cubicBezTo>
                    <a:cubicBezTo>
                      <a:pt x="118854" y="103226"/>
                      <a:pt x="119634" y="102246"/>
                      <a:pt x="120302" y="101157"/>
                    </a:cubicBezTo>
                    <a:cubicBezTo>
                      <a:pt x="120970" y="100068"/>
                      <a:pt x="121638" y="98979"/>
                      <a:pt x="122195" y="97782"/>
                    </a:cubicBezTo>
                    <a:cubicBezTo>
                      <a:pt x="123309" y="95386"/>
                      <a:pt x="124311" y="92990"/>
                      <a:pt x="124979" y="90377"/>
                    </a:cubicBezTo>
                    <a:cubicBezTo>
                      <a:pt x="125425" y="88852"/>
                      <a:pt x="125759" y="87219"/>
                      <a:pt x="125982" y="85694"/>
                    </a:cubicBezTo>
                    <a:cubicBezTo>
                      <a:pt x="126650" y="82536"/>
                      <a:pt x="126872" y="79487"/>
                      <a:pt x="126872" y="76547"/>
                    </a:cubicBezTo>
                    <a:moveTo>
                      <a:pt x="98809" y="151249"/>
                    </a:moveTo>
                    <a:cubicBezTo>
                      <a:pt x="79766" y="155822"/>
                      <a:pt x="61058" y="153862"/>
                      <a:pt x="42126" y="153862"/>
                    </a:cubicBezTo>
                    <a:cubicBezTo>
                      <a:pt x="39899" y="153862"/>
                      <a:pt x="32215" y="151902"/>
                      <a:pt x="32215" y="156040"/>
                    </a:cubicBezTo>
                    <a:lnTo>
                      <a:pt x="32215" y="168018"/>
                    </a:lnTo>
                    <a:lnTo>
                      <a:pt x="32215" y="191866"/>
                    </a:lnTo>
                    <a:lnTo>
                      <a:pt x="32215" y="243591"/>
                    </a:lnTo>
                    <a:lnTo>
                      <a:pt x="32215" y="269508"/>
                    </a:lnTo>
                    <a:lnTo>
                      <a:pt x="32215" y="282466"/>
                    </a:lnTo>
                    <a:lnTo>
                      <a:pt x="32215" y="289000"/>
                    </a:lnTo>
                    <a:cubicBezTo>
                      <a:pt x="32215" y="292049"/>
                      <a:pt x="29431" y="290851"/>
                      <a:pt x="27538" y="290851"/>
                    </a:cubicBezTo>
                    <a:lnTo>
                      <a:pt x="7604" y="290851"/>
                    </a:lnTo>
                    <a:cubicBezTo>
                      <a:pt x="4708" y="290851"/>
                      <a:pt x="31" y="293464"/>
                      <a:pt x="31" y="288564"/>
                    </a:cubicBezTo>
                    <a:lnTo>
                      <a:pt x="31" y="285079"/>
                    </a:lnTo>
                    <a:cubicBezTo>
                      <a:pt x="31" y="281595"/>
                      <a:pt x="31" y="278110"/>
                      <a:pt x="31" y="274626"/>
                    </a:cubicBezTo>
                    <a:cubicBezTo>
                      <a:pt x="31" y="254589"/>
                      <a:pt x="31" y="234553"/>
                      <a:pt x="31" y="214516"/>
                    </a:cubicBezTo>
                    <a:cubicBezTo>
                      <a:pt x="-80" y="145695"/>
                      <a:pt x="143" y="76874"/>
                      <a:pt x="143" y="7944"/>
                    </a:cubicBezTo>
                    <a:lnTo>
                      <a:pt x="143" y="1846"/>
                    </a:lnTo>
                    <a:cubicBezTo>
                      <a:pt x="143" y="-1312"/>
                      <a:pt x="3261" y="539"/>
                      <a:pt x="5042" y="539"/>
                    </a:cubicBezTo>
                    <a:lnTo>
                      <a:pt x="17404" y="539"/>
                    </a:lnTo>
                    <a:lnTo>
                      <a:pt x="42126" y="539"/>
                    </a:lnTo>
                    <a:cubicBezTo>
                      <a:pt x="60835" y="539"/>
                      <a:pt x="79321" y="-1312"/>
                      <a:pt x="98141" y="2826"/>
                    </a:cubicBezTo>
                    <a:cubicBezTo>
                      <a:pt x="136561" y="11320"/>
                      <a:pt x="159501" y="37672"/>
                      <a:pt x="159501" y="76656"/>
                    </a:cubicBezTo>
                    <a:cubicBezTo>
                      <a:pt x="159390" y="113789"/>
                      <a:pt x="135559" y="142428"/>
                      <a:pt x="98809" y="15124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27"/>
              <p:cNvSpPr/>
              <p:nvPr/>
            </p:nvSpPr>
            <p:spPr>
              <a:xfrm>
                <a:off x="10472624" y="6318240"/>
                <a:ext cx="245775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245775" h="290311" extrusionOk="0">
                    <a:moveTo>
                      <a:pt x="172054" y="204176"/>
                    </a:moveTo>
                    <a:lnTo>
                      <a:pt x="122610" y="77750"/>
                    </a:lnTo>
                    <a:lnTo>
                      <a:pt x="73165" y="204176"/>
                    </a:lnTo>
                    <a:lnTo>
                      <a:pt x="172054" y="204176"/>
                    </a:lnTo>
                    <a:close/>
                    <a:moveTo>
                      <a:pt x="206131" y="290312"/>
                    </a:moveTo>
                    <a:lnTo>
                      <a:pt x="183190" y="231618"/>
                    </a:lnTo>
                    <a:lnTo>
                      <a:pt x="62474" y="231618"/>
                    </a:lnTo>
                    <a:lnTo>
                      <a:pt x="39534" y="290312"/>
                    </a:lnTo>
                    <a:lnTo>
                      <a:pt x="0" y="290312"/>
                    </a:lnTo>
                    <a:lnTo>
                      <a:pt x="122721" y="0"/>
                    </a:lnTo>
                    <a:lnTo>
                      <a:pt x="245776" y="290312"/>
                    </a:lnTo>
                    <a:lnTo>
                      <a:pt x="206131" y="2903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 4">
  <p:cSld name="Otsikkodia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8"/>
          <p:cNvSpPr txBox="1">
            <a:spLocks noGrp="1"/>
          </p:cNvSpPr>
          <p:nvPr>
            <p:ph type="title"/>
          </p:nvPr>
        </p:nvSpPr>
        <p:spPr>
          <a:xfrm>
            <a:off x="576000" y="3909750"/>
            <a:ext cx="82800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rbe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8"/>
          <p:cNvSpPr txBox="1">
            <a:spLocks noGrp="1"/>
          </p:cNvSpPr>
          <p:nvPr>
            <p:ph type="subTitle" idx="1"/>
          </p:nvPr>
        </p:nvSpPr>
        <p:spPr>
          <a:xfrm>
            <a:off x="576000" y="5229000"/>
            <a:ext cx="8280000" cy="1241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 i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1" name="Google Shape;91;p28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92" name="Google Shape;92;p28"/>
          <p:cNvSpPr txBox="1">
            <a:spLocks noGrp="1"/>
          </p:cNvSpPr>
          <p:nvPr>
            <p:ph type="dt" idx="10"/>
          </p:nvPr>
        </p:nvSpPr>
        <p:spPr>
          <a:xfrm>
            <a:off x="1410900" y="6356350"/>
            <a:ext cx="1176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8"/>
          <p:cNvSpPr txBox="1">
            <a:spLocks noGrp="1"/>
          </p:cNvSpPr>
          <p:nvPr>
            <p:ph type="ftr" idx="11"/>
          </p:nvPr>
        </p:nvSpPr>
        <p:spPr>
          <a:xfrm>
            <a:off x="2612500" y="6356350"/>
            <a:ext cx="555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4" name="Google Shape;94;p28"/>
          <p:cNvGrpSpPr/>
          <p:nvPr/>
        </p:nvGrpSpPr>
        <p:grpSpPr>
          <a:xfrm>
            <a:off x="9266499" y="5542826"/>
            <a:ext cx="2191575" cy="577816"/>
            <a:chOff x="10278854" y="6216751"/>
            <a:chExt cx="1489243" cy="392644"/>
          </a:xfrm>
        </p:grpSpPr>
        <p:sp>
          <p:nvSpPr>
            <p:cNvPr id="95" name="Google Shape;95;p28"/>
            <p:cNvSpPr/>
            <p:nvPr/>
          </p:nvSpPr>
          <p:spPr>
            <a:xfrm>
              <a:off x="11466195" y="6216751"/>
              <a:ext cx="301902" cy="392018"/>
            </a:xfrm>
            <a:custGeom>
              <a:avLst/>
              <a:gdLst/>
              <a:ahLst/>
              <a:cxnLst/>
              <a:rect l="l" t="t" r="r" b="b"/>
              <a:pathLst>
                <a:path w="301902" h="392018" extrusionOk="0">
                  <a:moveTo>
                    <a:pt x="150227" y="0"/>
                  </a:moveTo>
                  <a:lnTo>
                    <a:pt x="126062" y="55318"/>
                  </a:lnTo>
                  <a:lnTo>
                    <a:pt x="126062" y="170419"/>
                  </a:lnTo>
                  <a:lnTo>
                    <a:pt x="96439" y="105409"/>
                  </a:lnTo>
                  <a:lnTo>
                    <a:pt x="69935" y="165955"/>
                  </a:lnTo>
                  <a:lnTo>
                    <a:pt x="101896" y="235756"/>
                  </a:lnTo>
                  <a:lnTo>
                    <a:pt x="52786" y="205265"/>
                  </a:lnTo>
                  <a:lnTo>
                    <a:pt x="33409" y="249476"/>
                  </a:lnTo>
                  <a:lnTo>
                    <a:pt x="80849" y="278878"/>
                  </a:lnTo>
                  <a:lnTo>
                    <a:pt x="20491" y="278878"/>
                  </a:lnTo>
                  <a:lnTo>
                    <a:pt x="0" y="325811"/>
                  </a:lnTo>
                  <a:lnTo>
                    <a:pt x="126062" y="325811"/>
                  </a:lnTo>
                  <a:lnTo>
                    <a:pt x="126062" y="392019"/>
                  </a:lnTo>
                  <a:lnTo>
                    <a:pt x="175729" y="392019"/>
                  </a:lnTo>
                  <a:lnTo>
                    <a:pt x="175729" y="325811"/>
                  </a:lnTo>
                  <a:lnTo>
                    <a:pt x="301902" y="325811"/>
                  </a:lnTo>
                  <a:lnTo>
                    <a:pt x="281300" y="278878"/>
                  </a:lnTo>
                  <a:lnTo>
                    <a:pt x="221054" y="278878"/>
                  </a:lnTo>
                  <a:lnTo>
                    <a:pt x="268494" y="249476"/>
                  </a:lnTo>
                  <a:lnTo>
                    <a:pt x="249117" y="205265"/>
                  </a:lnTo>
                  <a:lnTo>
                    <a:pt x="199895" y="235756"/>
                  </a:lnTo>
                  <a:lnTo>
                    <a:pt x="231967" y="165955"/>
                  </a:lnTo>
                  <a:lnTo>
                    <a:pt x="205463" y="105409"/>
                  </a:lnTo>
                  <a:lnTo>
                    <a:pt x="175729" y="170419"/>
                  </a:lnTo>
                  <a:lnTo>
                    <a:pt x="175729" y="55318"/>
                  </a:lnTo>
                  <a:lnTo>
                    <a:pt x="1516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6" name="Google Shape;96;p28"/>
            <p:cNvGrpSpPr/>
            <p:nvPr/>
          </p:nvGrpSpPr>
          <p:grpSpPr>
            <a:xfrm>
              <a:off x="10278854" y="6317762"/>
              <a:ext cx="1072638" cy="291633"/>
              <a:chOff x="10278854" y="6317762"/>
              <a:chExt cx="1072638" cy="291633"/>
            </a:xfrm>
          </p:grpSpPr>
          <p:sp>
            <p:nvSpPr>
              <p:cNvPr id="97" name="Google Shape;97;p28"/>
              <p:cNvSpPr/>
              <p:nvPr/>
            </p:nvSpPr>
            <p:spPr>
              <a:xfrm>
                <a:off x="11056272" y="6317762"/>
                <a:ext cx="295220" cy="291633"/>
              </a:xfrm>
              <a:custGeom>
                <a:avLst/>
                <a:gdLst/>
                <a:ahLst/>
                <a:cxnLst/>
                <a:rect l="l" t="t" r="r" b="b"/>
                <a:pathLst>
                  <a:path w="295220" h="291633" extrusionOk="0">
                    <a:moveTo>
                      <a:pt x="295221" y="145634"/>
                    </a:moveTo>
                    <a:cubicBezTo>
                      <a:pt x="295221" y="138120"/>
                      <a:pt x="294775" y="130607"/>
                      <a:pt x="293884" y="123093"/>
                    </a:cubicBezTo>
                    <a:cubicBezTo>
                      <a:pt x="293439" y="119500"/>
                      <a:pt x="292882" y="115906"/>
                      <a:pt x="292214" y="112312"/>
                    </a:cubicBezTo>
                    <a:cubicBezTo>
                      <a:pt x="291546" y="108828"/>
                      <a:pt x="290766" y="105343"/>
                      <a:pt x="289764" y="101859"/>
                    </a:cubicBezTo>
                    <a:cubicBezTo>
                      <a:pt x="287871" y="95107"/>
                      <a:pt x="285643" y="88465"/>
                      <a:pt x="282748" y="82149"/>
                    </a:cubicBezTo>
                    <a:cubicBezTo>
                      <a:pt x="280855" y="77684"/>
                      <a:pt x="278628" y="73328"/>
                      <a:pt x="276178" y="69190"/>
                    </a:cubicBezTo>
                    <a:cubicBezTo>
                      <a:pt x="274396" y="66250"/>
                      <a:pt x="272614" y="63310"/>
                      <a:pt x="270610" y="60479"/>
                    </a:cubicBezTo>
                    <a:cubicBezTo>
                      <a:pt x="268605" y="57648"/>
                      <a:pt x="266601" y="54816"/>
                      <a:pt x="264373" y="52094"/>
                    </a:cubicBezTo>
                    <a:cubicBezTo>
                      <a:pt x="261589" y="48609"/>
                      <a:pt x="258471" y="45234"/>
                      <a:pt x="255353" y="42076"/>
                    </a:cubicBezTo>
                    <a:cubicBezTo>
                      <a:pt x="255019" y="41749"/>
                      <a:pt x="254573" y="41314"/>
                      <a:pt x="254239" y="40987"/>
                    </a:cubicBezTo>
                    <a:cubicBezTo>
                      <a:pt x="253905" y="40660"/>
                      <a:pt x="253571" y="40334"/>
                      <a:pt x="253237" y="40116"/>
                    </a:cubicBezTo>
                    <a:cubicBezTo>
                      <a:pt x="253014" y="39898"/>
                      <a:pt x="252903" y="39789"/>
                      <a:pt x="252680" y="39571"/>
                    </a:cubicBezTo>
                    <a:cubicBezTo>
                      <a:pt x="252569" y="39462"/>
                      <a:pt x="252346" y="39245"/>
                      <a:pt x="252235" y="39027"/>
                    </a:cubicBezTo>
                    <a:cubicBezTo>
                      <a:pt x="251567" y="38482"/>
                      <a:pt x="250898" y="37829"/>
                      <a:pt x="250230" y="37284"/>
                    </a:cubicBezTo>
                    <a:cubicBezTo>
                      <a:pt x="249228" y="36413"/>
                      <a:pt x="248226" y="35433"/>
                      <a:pt x="247112" y="34562"/>
                    </a:cubicBezTo>
                    <a:cubicBezTo>
                      <a:pt x="246110" y="33691"/>
                      <a:pt x="245108" y="32820"/>
                      <a:pt x="243994" y="31949"/>
                    </a:cubicBezTo>
                    <a:cubicBezTo>
                      <a:pt x="242658" y="30860"/>
                      <a:pt x="241321" y="29771"/>
                      <a:pt x="239874" y="28682"/>
                    </a:cubicBezTo>
                    <a:cubicBezTo>
                      <a:pt x="238537" y="27593"/>
                      <a:pt x="237090" y="26613"/>
                      <a:pt x="235642" y="25633"/>
                    </a:cubicBezTo>
                    <a:cubicBezTo>
                      <a:pt x="234194" y="24653"/>
                      <a:pt x="232858" y="23673"/>
                      <a:pt x="231299" y="22802"/>
                    </a:cubicBezTo>
                    <a:cubicBezTo>
                      <a:pt x="229851" y="21822"/>
                      <a:pt x="228292" y="20950"/>
                      <a:pt x="226844" y="20079"/>
                    </a:cubicBezTo>
                    <a:cubicBezTo>
                      <a:pt x="224394" y="18664"/>
                      <a:pt x="221944" y="17357"/>
                      <a:pt x="219494" y="16050"/>
                    </a:cubicBezTo>
                    <a:cubicBezTo>
                      <a:pt x="216599" y="14526"/>
                      <a:pt x="213592" y="13219"/>
                      <a:pt x="210697" y="11912"/>
                    </a:cubicBezTo>
                    <a:cubicBezTo>
                      <a:pt x="207467" y="10497"/>
                      <a:pt x="204238" y="9299"/>
                      <a:pt x="200786" y="8210"/>
                    </a:cubicBezTo>
                    <a:cubicBezTo>
                      <a:pt x="194104" y="5923"/>
                      <a:pt x="187199" y="4181"/>
                      <a:pt x="180072" y="2874"/>
                    </a:cubicBezTo>
                    <a:cubicBezTo>
                      <a:pt x="172834" y="1458"/>
                      <a:pt x="165372" y="696"/>
                      <a:pt x="158023" y="261"/>
                    </a:cubicBezTo>
                    <a:cubicBezTo>
                      <a:pt x="154236" y="43"/>
                      <a:pt x="150339" y="-66"/>
                      <a:pt x="146552" y="43"/>
                    </a:cubicBezTo>
                    <a:cubicBezTo>
                      <a:pt x="142655" y="43"/>
                      <a:pt x="138868" y="152"/>
                      <a:pt x="134971" y="478"/>
                    </a:cubicBezTo>
                    <a:cubicBezTo>
                      <a:pt x="127509" y="914"/>
                      <a:pt x="120160" y="1894"/>
                      <a:pt x="112921" y="3310"/>
                    </a:cubicBezTo>
                    <a:cubicBezTo>
                      <a:pt x="105905" y="4725"/>
                      <a:pt x="99001" y="6576"/>
                      <a:pt x="92208" y="8972"/>
                    </a:cubicBezTo>
                    <a:cubicBezTo>
                      <a:pt x="88867" y="10061"/>
                      <a:pt x="85637" y="11368"/>
                      <a:pt x="82408" y="12783"/>
                    </a:cubicBezTo>
                    <a:cubicBezTo>
                      <a:pt x="79290" y="14199"/>
                      <a:pt x="76060" y="15723"/>
                      <a:pt x="73053" y="17357"/>
                    </a:cubicBezTo>
                    <a:cubicBezTo>
                      <a:pt x="69935" y="18990"/>
                      <a:pt x="66929" y="20733"/>
                      <a:pt x="64033" y="22584"/>
                    </a:cubicBezTo>
                    <a:cubicBezTo>
                      <a:pt x="61138" y="24435"/>
                      <a:pt x="58242" y="26395"/>
                      <a:pt x="55458" y="28573"/>
                    </a:cubicBezTo>
                    <a:cubicBezTo>
                      <a:pt x="49890" y="32820"/>
                      <a:pt x="44545" y="37393"/>
                      <a:pt x="39645" y="42403"/>
                    </a:cubicBezTo>
                    <a:cubicBezTo>
                      <a:pt x="37195" y="44907"/>
                      <a:pt x="34856" y="47412"/>
                      <a:pt x="32629" y="50025"/>
                    </a:cubicBezTo>
                    <a:cubicBezTo>
                      <a:pt x="30402" y="52639"/>
                      <a:pt x="28286" y="55361"/>
                      <a:pt x="26170" y="58192"/>
                    </a:cubicBezTo>
                    <a:cubicBezTo>
                      <a:pt x="25168" y="59608"/>
                      <a:pt x="24166" y="61023"/>
                      <a:pt x="23275" y="62439"/>
                    </a:cubicBezTo>
                    <a:cubicBezTo>
                      <a:pt x="22384" y="63855"/>
                      <a:pt x="21381" y="65379"/>
                      <a:pt x="20491" y="66795"/>
                    </a:cubicBezTo>
                    <a:cubicBezTo>
                      <a:pt x="18709" y="69735"/>
                      <a:pt x="17038" y="72675"/>
                      <a:pt x="15479" y="75724"/>
                    </a:cubicBezTo>
                    <a:cubicBezTo>
                      <a:pt x="12361" y="81931"/>
                      <a:pt x="9689" y="88356"/>
                      <a:pt x="7573" y="94889"/>
                    </a:cubicBezTo>
                    <a:cubicBezTo>
                      <a:pt x="7016" y="96523"/>
                      <a:pt x="6459" y="98265"/>
                      <a:pt x="6014" y="99899"/>
                    </a:cubicBezTo>
                    <a:cubicBezTo>
                      <a:pt x="5568" y="101641"/>
                      <a:pt x="5123" y="103274"/>
                      <a:pt x="4677" y="105017"/>
                    </a:cubicBezTo>
                    <a:cubicBezTo>
                      <a:pt x="3786" y="108501"/>
                      <a:pt x="3118" y="111986"/>
                      <a:pt x="2450" y="115470"/>
                    </a:cubicBezTo>
                    <a:cubicBezTo>
                      <a:pt x="1782" y="119173"/>
                      <a:pt x="1336" y="122766"/>
                      <a:pt x="891" y="126469"/>
                    </a:cubicBezTo>
                    <a:cubicBezTo>
                      <a:pt x="557" y="130171"/>
                      <a:pt x="223" y="133874"/>
                      <a:pt x="111" y="137576"/>
                    </a:cubicBezTo>
                    <a:cubicBezTo>
                      <a:pt x="0" y="139536"/>
                      <a:pt x="0" y="141387"/>
                      <a:pt x="0" y="143238"/>
                    </a:cubicBezTo>
                    <a:cubicBezTo>
                      <a:pt x="0" y="145198"/>
                      <a:pt x="0" y="147050"/>
                      <a:pt x="0" y="149010"/>
                    </a:cubicBezTo>
                    <a:cubicBezTo>
                      <a:pt x="0" y="150861"/>
                      <a:pt x="111" y="152821"/>
                      <a:pt x="223" y="154672"/>
                    </a:cubicBezTo>
                    <a:cubicBezTo>
                      <a:pt x="334" y="156632"/>
                      <a:pt x="445" y="158484"/>
                      <a:pt x="557" y="160335"/>
                    </a:cubicBezTo>
                    <a:cubicBezTo>
                      <a:pt x="1114" y="167631"/>
                      <a:pt x="2116" y="174818"/>
                      <a:pt x="3675" y="182005"/>
                    </a:cubicBezTo>
                    <a:cubicBezTo>
                      <a:pt x="4454" y="185489"/>
                      <a:pt x="5345" y="188974"/>
                      <a:pt x="6348" y="192350"/>
                    </a:cubicBezTo>
                    <a:cubicBezTo>
                      <a:pt x="7350" y="195725"/>
                      <a:pt x="8464" y="198992"/>
                      <a:pt x="9689" y="202259"/>
                    </a:cubicBezTo>
                    <a:cubicBezTo>
                      <a:pt x="12138" y="208684"/>
                      <a:pt x="15034" y="215000"/>
                      <a:pt x="18486" y="220989"/>
                    </a:cubicBezTo>
                    <a:cubicBezTo>
                      <a:pt x="20156" y="224038"/>
                      <a:pt x="22050" y="226978"/>
                      <a:pt x="23943" y="229809"/>
                    </a:cubicBezTo>
                    <a:cubicBezTo>
                      <a:pt x="25836" y="232640"/>
                      <a:pt x="27952" y="235472"/>
                      <a:pt x="30068" y="238194"/>
                    </a:cubicBezTo>
                    <a:cubicBezTo>
                      <a:pt x="32295" y="240916"/>
                      <a:pt x="34522" y="243639"/>
                      <a:pt x="36861" y="246143"/>
                    </a:cubicBezTo>
                    <a:cubicBezTo>
                      <a:pt x="39199" y="248757"/>
                      <a:pt x="41761" y="251261"/>
                      <a:pt x="44322" y="253657"/>
                    </a:cubicBezTo>
                    <a:cubicBezTo>
                      <a:pt x="46883" y="256053"/>
                      <a:pt x="49556" y="258339"/>
                      <a:pt x="52229" y="260517"/>
                    </a:cubicBezTo>
                    <a:cubicBezTo>
                      <a:pt x="54901" y="262695"/>
                      <a:pt x="57685" y="264764"/>
                      <a:pt x="60581" y="266724"/>
                    </a:cubicBezTo>
                    <a:cubicBezTo>
                      <a:pt x="63476" y="268684"/>
                      <a:pt x="66372" y="270536"/>
                      <a:pt x="69379" y="272278"/>
                    </a:cubicBezTo>
                    <a:cubicBezTo>
                      <a:pt x="72385" y="274020"/>
                      <a:pt x="75503" y="275654"/>
                      <a:pt x="78510" y="277069"/>
                    </a:cubicBezTo>
                    <a:cubicBezTo>
                      <a:pt x="84746" y="280118"/>
                      <a:pt x="91317" y="282623"/>
                      <a:pt x="97999" y="284692"/>
                    </a:cubicBezTo>
                    <a:cubicBezTo>
                      <a:pt x="101451" y="285672"/>
                      <a:pt x="104903" y="286652"/>
                      <a:pt x="108355" y="287414"/>
                    </a:cubicBezTo>
                    <a:cubicBezTo>
                      <a:pt x="111807" y="288176"/>
                      <a:pt x="115482" y="288939"/>
                      <a:pt x="119046" y="289483"/>
                    </a:cubicBezTo>
                    <a:cubicBezTo>
                      <a:pt x="126507" y="290681"/>
                      <a:pt x="133968" y="291334"/>
                      <a:pt x="141541" y="291552"/>
                    </a:cubicBezTo>
                    <a:cubicBezTo>
                      <a:pt x="145327" y="291661"/>
                      <a:pt x="149225" y="291661"/>
                      <a:pt x="153011" y="291552"/>
                    </a:cubicBezTo>
                    <a:cubicBezTo>
                      <a:pt x="156909" y="291443"/>
                      <a:pt x="160695" y="291225"/>
                      <a:pt x="164482" y="290899"/>
                    </a:cubicBezTo>
                    <a:cubicBezTo>
                      <a:pt x="171831" y="290245"/>
                      <a:pt x="179070" y="289156"/>
                      <a:pt x="186197" y="287523"/>
                    </a:cubicBezTo>
                    <a:cubicBezTo>
                      <a:pt x="189649" y="286761"/>
                      <a:pt x="193102" y="285781"/>
                      <a:pt x="196554" y="284801"/>
                    </a:cubicBezTo>
                    <a:cubicBezTo>
                      <a:pt x="199895" y="283712"/>
                      <a:pt x="203236" y="282623"/>
                      <a:pt x="206576" y="281316"/>
                    </a:cubicBezTo>
                    <a:cubicBezTo>
                      <a:pt x="213035" y="278812"/>
                      <a:pt x="219383" y="275762"/>
                      <a:pt x="225397" y="272278"/>
                    </a:cubicBezTo>
                    <a:cubicBezTo>
                      <a:pt x="228403" y="270536"/>
                      <a:pt x="231410" y="268684"/>
                      <a:pt x="234194" y="266724"/>
                    </a:cubicBezTo>
                    <a:cubicBezTo>
                      <a:pt x="237201" y="264546"/>
                      <a:pt x="239985" y="262477"/>
                      <a:pt x="242658" y="260300"/>
                    </a:cubicBezTo>
                    <a:cubicBezTo>
                      <a:pt x="245108" y="258339"/>
                      <a:pt x="247446" y="256379"/>
                      <a:pt x="249673" y="254310"/>
                    </a:cubicBezTo>
                    <a:cubicBezTo>
                      <a:pt x="250564" y="253439"/>
                      <a:pt x="251455" y="252677"/>
                      <a:pt x="252346" y="251806"/>
                    </a:cubicBezTo>
                    <a:cubicBezTo>
                      <a:pt x="253014" y="251261"/>
                      <a:pt x="253571" y="250608"/>
                      <a:pt x="254239" y="249955"/>
                    </a:cubicBezTo>
                    <a:cubicBezTo>
                      <a:pt x="254907" y="249301"/>
                      <a:pt x="255464" y="248757"/>
                      <a:pt x="256132" y="248103"/>
                    </a:cubicBezTo>
                    <a:cubicBezTo>
                      <a:pt x="257246" y="246906"/>
                      <a:pt x="258471" y="245708"/>
                      <a:pt x="259585" y="244510"/>
                    </a:cubicBezTo>
                    <a:cubicBezTo>
                      <a:pt x="262926" y="240916"/>
                      <a:pt x="266044" y="236996"/>
                      <a:pt x="268939" y="233076"/>
                    </a:cubicBezTo>
                    <a:cubicBezTo>
                      <a:pt x="270944" y="230245"/>
                      <a:pt x="272837" y="227414"/>
                      <a:pt x="274730" y="224473"/>
                    </a:cubicBezTo>
                    <a:cubicBezTo>
                      <a:pt x="276512" y="221533"/>
                      <a:pt x="278182" y="218484"/>
                      <a:pt x="279741" y="215435"/>
                    </a:cubicBezTo>
                    <a:cubicBezTo>
                      <a:pt x="281300" y="212386"/>
                      <a:pt x="282748" y="209228"/>
                      <a:pt x="284084" y="206070"/>
                    </a:cubicBezTo>
                    <a:cubicBezTo>
                      <a:pt x="285421" y="202803"/>
                      <a:pt x="286646" y="199646"/>
                      <a:pt x="287648" y="196270"/>
                    </a:cubicBezTo>
                    <a:cubicBezTo>
                      <a:pt x="289207" y="191478"/>
                      <a:pt x="290543" y="186687"/>
                      <a:pt x="291546" y="181896"/>
                    </a:cubicBezTo>
                    <a:cubicBezTo>
                      <a:pt x="292548" y="177431"/>
                      <a:pt x="293327" y="172858"/>
                      <a:pt x="293884" y="168284"/>
                    </a:cubicBezTo>
                    <a:cubicBezTo>
                      <a:pt x="294330" y="164582"/>
                      <a:pt x="294664" y="160879"/>
                      <a:pt x="294886" y="157177"/>
                    </a:cubicBezTo>
                    <a:cubicBezTo>
                      <a:pt x="295109" y="153257"/>
                      <a:pt x="295221" y="149445"/>
                      <a:pt x="295221" y="145634"/>
                    </a:cubicBezTo>
                    <a:moveTo>
                      <a:pt x="262591" y="160661"/>
                    </a:moveTo>
                    <a:cubicBezTo>
                      <a:pt x="262257" y="164582"/>
                      <a:pt x="261701" y="168611"/>
                      <a:pt x="260921" y="172422"/>
                    </a:cubicBezTo>
                    <a:cubicBezTo>
                      <a:pt x="260030" y="176887"/>
                      <a:pt x="258917" y="181351"/>
                      <a:pt x="257469" y="185816"/>
                    </a:cubicBezTo>
                    <a:cubicBezTo>
                      <a:pt x="256801" y="187994"/>
                      <a:pt x="256021" y="190063"/>
                      <a:pt x="255130" y="192241"/>
                    </a:cubicBezTo>
                    <a:cubicBezTo>
                      <a:pt x="253682" y="195943"/>
                      <a:pt x="252012" y="199537"/>
                      <a:pt x="250119" y="203130"/>
                    </a:cubicBezTo>
                    <a:cubicBezTo>
                      <a:pt x="248337" y="206506"/>
                      <a:pt x="246333" y="209664"/>
                      <a:pt x="244217" y="212822"/>
                    </a:cubicBezTo>
                    <a:cubicBezTo>
                      <a:pt x="242992" y="214673"/>
                      <a:pt x="241655" y="216415"/>
                      <a:pt x="240319" y="218158"/>
                    </a:cubicBezTo>
                    <a:cubicBezTo>
                      <a:pt x="239540" y="219138"/>
                      <a:pt x="238649" y="220227"/>
                      <a:pt x="237869" y="221207"/>
                    </a:cubicBezTo>
                    <a:cubicBezTo>
                      <a:pt x="236644" y="222622"/>
                      <a:pt x="235419" y="224038"/>
                      <a:pt x="234194" y="225236"/>
                    </a:cubicBezTo>
                    <a:cubicBezTo>
                      <a:pt x="233637" y="225780"/>
                      <a:pt x="233081" y="226433"/>
                      <a:pt x="232524" y="226978"/>
                    </a:cubicBezTo>
                    <a:cubicBezTo>
                      <a:pt x="232190" y="227414"/>
                      <a:pt x="231744" y="227740"/>
                      <a:pt x="231410" y="228176"/>
                    </a:cubicBezTo>
                    <a:cubicBezTo>
                      <a:pt x="230965" y="228611"/>
                      <a:pt x="230631" y="228938"/>
                      <a:pt x="230185" y="229374"/>
                    </a:cubicBezTo>
                    <a:cubicBezTo>
                      <a:pt x="229740" y="229809"/>
                      <a:pt x="229183" y="230245"/>
                      <a:pt x="228626" y="230789"/>
                    </a:cubicBezTo>
                    <a:cubicBezTo>
                      <a:pt x="227512" y="231878"/>
                      <a:pt x="226287" y="232858"/>
                      <a:pt x="225174" y="233838"/>
                    </a:cubicBezTo>
                    <a:cubicBezTo>
                      <a:pt x="223503" y="235254"/>
                      <a:pt x="221722" y="236669"/>
                      <a:pt x="219940" y="237976"/>
                    </a:cubicBezTo>
                    <a:cubicBezTo>
                      <a:pt x="218158" y="239283"/>
                      <a:pt x="216376" y="240590"/>
                      <a:pt x="214483" y="241788"/>
                    </a:cubicBezTo>
                    <a:cubicBezTo>
                      <a:pt x="211031" y="243965"/>
                      <a:pt x="207356" y="246034"/>
                      <a:pt x="203681" y="247886"/>
                    </a:cubicBezTo>
                    <a:cubicBezTo>
                      <a:pt x="199672" y="249846"/>
                      <a:pt x="195552" y="251588"/>
                      <a:pt x="191320" y="253004"/>
                    </a:cubicBezTo>
                    <a:cubicBezTo>
                      <a:pt x="186977" y="254528"/>
                      <a:pt x="182634" y="255726"/>
                      <a:pt x="178068" y="256706"/>
                    </a:cubicBezTo>
                    <a:cubicBezTo>
                      <a:pt x="173391" y="257686"/>
                      <a:pt x="168713" y="258448"/>
                      <a:pt x="163925" y="258993"/>
                    </a:cubicBezTo>
                    <a:cubicBezTo>
                      <a:pt x="158914" y="259537"/>
                      <a:pt x="153902" y="259864"/>
                      <a:pt x="148891" y="259864"/>
                    </a:cubicBezTo>
                    <a:cubicBezTo>
                      <a:pt x="143880" y="259864"/>
                      <a:pt x="138757" y="259755"/>
                      <a:pt x="133746" y="259319"/>
                    </a:cubicBezTo>
                    <a:cubicBezTo>
                      <a:pt x="128957" y="258884"/>
                      <a:pt x="124280" y="258231"/>
                      <a:pt x="119491" y="257250"/>
                    </a:cubicBezTo>
                    <a:cubicBezTo>
                      <a:pt x="115037" y="256379"/>
                      <a:pt x="110582" y="255182"/>
                      <a:pt x="106239" y="253766"/>
                    </a:cubicBezTo>
                    <a:cubicBezTo>
                      <a:pt x="102008" y="252350"/>
                      <a:pt x="97887" y="250717"/>
                      <a:pt x="93767" y="248866"/>
                    </a:cubicBezTo>
                    <a:cubicBezTo>
                      <a:pt x="89869" y="246906"/>
                      <a:pt x="85971" y="244837"/>
                      <a:pt x="82185" y="242441"/>
                    </a:cubicBezTo>
                    <a:cubicBezTo>
                      <a:pt x="78399" y="240045"/>
                      <a:pt x="74835" y="237432"/>
                      <a:pt x="71383" y="234601"/>
                    </a:cubicBezTo>
                    <a:cubicBezTo>
                      <a:pt x="67931" y="231660"/>
                      <a:pt x="64590" y="228611"/>
                      <a:pt x="61472" y="225345"/>
                    </a:cubicBezTo>
                    <a:cubicBezTo>
                      <a:pt x="59913" y="223711"/>
                      <a:pt x="58465" y="222078"/>
                      <a:pt x="57017" y="220444"/>
                    </a:cubicBezTo>
                    <a:cubicBezTo>
                      <a:pt x="55570" y="218811"/>
                      <a:pt x="54233" y="217069"/>
                      <a:pt x="52897" y="215217"/>
                    </a:cubicBezTo>
                    <a:cubicBezTo>
                      <a:pt x="50336" y="211733"/>
                      <a:pt x="47886" y="208030"/>
                      <a:pt x="45770" y="204219"/>
                    </a:cubicBezTo>
                    <a:cubicBezTo>
                      <a:pt x="43654" y="200408"/>
                      <a:pt x="41761" y="196488"/>
                      <a:pt x="40090" y="192459"/>
                    </a:cubicBezTo>
                    <a:cubicBezTo>
                      <a:pt x="38420" y="188321"/>
                      <a:pt x="37084" y="184074"/>
                      <a:pt x="35859" y="179827"/>
                    </a:cubicBezTo>
                    <a:cubicBezTo>
                      <a:pt x="34634" y="175362"/>
                      <a:pt x="33743" y="170789"/>
                      <a:pt x="33075" y="166215"/>
                    </a:cubicBezTo>
                    <a:cubicBezTo>
                      <a:pt x="32406" y="161424"/>
                      <a:pt x="31961" y="156523"/>
                      <a:pt x="31738" y="151732"/>
                    </a:cubicBezTo>
                    <a:cubicBezTo>
                      <a:pt x="31627" y="149228"/>
                      <a:pt x="31627" y="146723"/>
                      <a:pt x="31627" y="144218"/>
                    </a:cubicBezTo>
                    <a:cubicBezTo>
                      <a:pt x="31627" y="141714"/>
                      <a:pt x="31738" y="139209"/>
                      <a:pt x="31850" y="136705"/>
                    </a:cubicBezTo>
                    <a:cubicBezTo>
                      <a:pt x="32184" y="131913"/>
                      <a:pt x="32629" y="127122"/>
                      <a:pt x="33520" y="122331"/>
                    </a:cubicBezTo>
                    <a:cubicBezTo>
                      <a:pt x="34299" y="117866"/>
                      <a:pt x="35302" y="113401"/>
                      <a:pt x="36638" y="108937"/>
                    </a:cubicBezTo>
                    <a:cubicBezTo>
                      <a:pt x="37863" y="104690"/>
                      <a:pt x="39422" y="100443"/>
                      <a:pt x="41204" y="96414"/>
                    </a:cubicBezTo>
                    <a:cubicBezTo>
                      <a:pt x="42986" y="92385"/>
                      <a:pt x="44990" y="88465"/>
                      <a:pt x="47217" y="84653"/>
                    </a:cubicBezTo>
                    <a:cubicBezTo>
                      <a:pt x="49445" y="80842"/>
                      <a:pt x="52006" y="77249"/>
                      <a:pt x="54679" y="73764"/>
                    </a:cubicBezTo>
                    <a:cubicBezTo>
                      <a:pt x="57463" y="70170"/>
                      <a:pt x="60470" y="66795"/>
                      <a:pt x="63699" y="63637"/>
                    </a:cubicBezTo>
                    <a:cubicBezTo>
                      <a:pt x="66817" y="60479"/>
                      <a:pt x="70269" y="57430"/>
                      <a:pt x="73833" y="54599"/>
                    </a:cubicBezTo>
                    <a:cubicBezTo>
                      <a:pt x="77285" y="51876"/>
                      <a:pt x="80960" y="49372"/>
                      <a:pt x="84746" y="47085"/>
                    </a:cubicBezTo>
                    <a:cubicBezTo>
                      <a:pt x="88533" y="44798"/>
                      <a:pt x="92430" y="42729"/>
                      <a:pt x="96439" y="40987"/>
                    </a:cubicBezTo>
                    <a:cubicBezTo>
                      <a:pt x="100560" y="39136"/>
                      <a:pt x="104680" y="37611"/>
                      <a:pt x="108912" y="36304"/>
                    </a:cubicBezTo>
                    <a:cubicBezTo>
                      <a:pt x="113366" y="34998"/>
                      <a:pt x="117821" y="33909"/>
                      <a:pt x="122275" y="33038"/>
                    </a:cubicBezTo>
                    <a:cubicBezTo>
                      <a:pt x="127064" y="32166"/>
                      <a:pt x="131853" y="31622"/>
                      <a:pt x="136641" y="31295"/>
                    </a:cubicBezTo>
                    <a:cubicBezTo>
                      <a:pt x="139091" y="31186"/>
                      <a:pt x="141652" y="31078"/>
                      <a:pt x="144214" y="30969"/>
                    </a:cubicBezTo>
                    <a:cubicBezTo>
                      <a:pt x="146775" y="30969"/>
                      <a:pt x="149336" y="30969"/>
                      <a:pt x="151786" y="30969"/>
                    </a:cubicBezTo>
                    <a:cubicBezTo>
                      <a:pt x="156798" y="31078"/>
                      <a:pt x="161698" y="31513"/>
                      <a:pt x="166597" y="32166"/>
                    </a:cubicBezTo>
                    <a:cubicBezTo>
                      <a:pt x="171275" y="32820"/>
                      <a:pt x="175952" y="33691"/>
                      <a:pt x="180518" y="34780"/>
                    </a:cubicBezTo>
                    <a:cubicBezTo>
                      <a:pt x="184972" y="35869"/>
                      <a:pt x="189315" y="37284"/>
                      <a:pt x="193547" y="38809"/>
                    </a:cubicBezTo>
                    <a:cubicBezTo>
                      <a:pt x="197667" y="40442"/>
                      <a:pt x="201788" y="42294"/>
                      <a:pt x="205686" y="44363"/>
                    </a:cubicBezTo>
                    <a:cubicBezTo>
                      <a:pt x="209583" y="46432"/>
                      <a:pt x="213370" y="48718"/>
                      <a:pt x="217044" y="51332"/>
                    </a:cubicBezTo>
                    <a:cubicBezTo>
                      <a:pt x="220719" y="53945"/>
                      <a:pt x="224172" y="56777"/>
                      <a:pt x="227512" y="59717"/>
                    </a:cubicBezTo>
                    <a:cubicBezTo>
                      <a:pt x="229183" y="61241"/>
                      <a:pt x="230853" y="62766"/>
                      <a:pt x="232412" y="64399"/>
                    </a:cubicBezTo>
                    <a:cubicBezTo>
                      <a:pt x="233971" y="66033"/>
                      <a:pt x="235531" y="67666"/>
                      <a:pt x="236978" y="69299"/>
                    </a:cubicBezTo>
                    <a:cubicBezTo>
                      <a:pt x="239874" y="72675"/>
                      <a:pt x="242546" y="76160"/>
                      <a:pt x="244885" y="79862"/>
                    </a:cubicBezTo>
                    <a:cubicBezTo>
                      <a:pt x="247335" y="83456"/>
                      <a:pt x="249562" y="87267"/>
                      <a:pt x="251455" y="91187"/>
                    </a:cubicBezTo>
                    <a:cubicBezTo>
                      <a:pt x="253348" y="95107"/>
                      <a:pt x="255130" y="99245"/>
                      <a:pt x="256578" y="103383"/>
                    </a:cubicBezTo>
                    <a:cubicBezTo>
                      <a:pt x="258026" y="107630"/>
                      <a:pt x="259251" y="112095"/>
                      <a:pt x="260253" y="116450"/>
                    </a:cubicBezTo>
                    <a:cubicBezTo>
                      <a:pt x="261255" y="121024"/>
                      <a:pt x="261923" y="125706"/>
                      <a:pt x="262369" y="130498"/>
                    </a:cubicBezTo>
                    <a:cubicBezTo>
                      <a:pt x="262926" y="135507"/>
                      <a:pt x="263148" y="140407"/>
                      <a:pt x="263148" y="145416"/>
                    </a:cubicBezTo>
                    <a:cubicBezTo>
                      <a:pt x="263371" y="150643"/>
                      <a:pt x="263148" y="155652"/>
                      <a:pt x="262591" y="16066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98;p28"/>
              <p:cNvSpPr/>
              <p:nvPr/>
            </p:nvSpPr>
            <p:spPr>
              <a:xfrm>
                <a:off x="10972862" y="6318240"/>
                <a:ext cx="32851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32851" h="290311" extrusionOk="0">
                    <a:moveTo>
                      <a:pt x="334" y="290312"/>
                    </a:moveTo>
                    <a:lnTo>
                      <a:pt x="32518" y="290312"/>
                    </a:lnTo>
                    <a:lnTo>
                      <a:pt x="32852" y="145156"/>
                    </a:lnTo>
                    <a:lnTo>
                      <a:pt x="32518" y="0"/>
                    </a:lnTo>
                    <a:lnTo>
                      <a:pt x="334" y="0"/>
                    </a:lnTo>
                    <a:lnTo>
                      <a:pt x="0" y="1451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99;p28"/>
              <p:cNvSpPr/>
              <p:nvPr/>
            </p:nvSpPr>
            <p:spPr>
              <a:xfrm>
                <a:off x="10278854" y="6318240"/>
                <a:ext cx="202567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202567" h="290311" extrusionOk="0">
                    <a:moveTo>
                      <a:pt x="0" y="0"/>
                    </a:moveTo>
                    <a:lnTo>
                      <a:pt x="0" y="32233"/>
                    </a:lnTo>
                    <a:lnTo>
                      <a:pt x="85081" y="32233"/>
                    </a:lnTo>
                    <a:lnTo>
                      <a:pt x="84746" y="161163"/>
                    </a:lnTo>
                    <a:lnTo>
                      <a:pt x="85081" y="290312"/>
                    </a:lnTo>
                    <a:lnTo>
                      <a:pt x="117710" y="290312"/>
                    </a:lnTo>
                    <a:lnTo>
                      <a:pt x="117932" y="161163"/>
                    </a:lnTo>
                    <a:lnTo>
                      <a:pt x="117710" y="32233"/>
                    </a:lnTo>
                    <a:lnTo>
                      <a:pt x="202567" y="32233"/>
                    </a:lnTo>
                    <a:lnTo>
                      <a:pt x="20256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00;p28"/>
              <p:cNvSpPr/>
              <p:nvPr/>
            </p:nvSpPr>
            <p:spPr>
              <a:xfrm>
                <a:off x="10763359" y="6317810"/>
                <a:ext cx="159501" cy="291546"/>
              </a:xfrm>
              <a:custGeom>
                <a:avLst/>
                <a:gdLst/>
                <a:ahLst/>
                <a:cxnLst/>
                <a:rect l="l" t="t" r="r" b="b"/>
                <a:pathLst>
                  <a:path w="159501" h="291546" extrusionOk="0">
                    <a:moveTo>
                      <a:pt x="126872" y="76547"/>
                    </a:moveTo>
                    <a:cubicBezTo>
                      <a:pt x="126872" y="74043"/>
                      <a:pt x="126761" y="71647"/>
                      <a:pt x="126427" y="69251"/>
                    </a:cubicBezTo>
                    <a:cubicBezTo>
                      <a:pt x="126204" y="67618"/>
                      <a:pt x="125870" y="65985"/>
                      <a:pt x="125536" y="64460"/>
                    </a:cubicBezTo>
                    <a:cubicBezTo>
                      <a:pt x="125313" y="63371"/>
                      <a:pt x="124979" y="62282"/>
                      <a:pt x="124645" y="61302"/>
                    </a:cubicBezTo>
                    <a:cubicBezTo>
                      <a:pt x="124311" y="60322"/>
                      <a:pt x="123866" y="59342"/>
                      <a:pt x="123532" y="58362"/>
                    </a:cubicBezTo>
                    <a:cubicBezTo>
                      <a:pt x="122752" y="56402"/>
                      <a:pt x="121638" y="54551"/>
                      <a:pt x="120525" y="52917"/>
                    </a:cubicBezTo>
                    <a:cubicBezTo>
                      <a:pt x="119300" y="51175"/>
                      <a:pt x="117963" y="49433"/>
                      <a:pt x="116516" y="47908"/>
                    </a:cubicBezTo>
                    <a:cubicBezTo>
                      <a:pt x="115625" y="47037"/>
                      <a:pt x="114734" y="46166"/>
                      <a:pt x="113843" y="45404"/>
                    </a:cubicBezTo>
                    <a:cubicBezTo>
                      <a:pt x="113398" y="44968"/>
                      <a:pt x="112952" y="44641"/>
                      <a:pt x="112507" y="44315"/>
                    </a:cubicBezTo>
                    <a:cubicBezTo>
                      <a:pt x="112284" y="44097"/>
                      <a:pt x="112061" y="43988"/>
                      <a:pt x="111839" y="43770"/>
                    </a:cubicBezTo>
                    <a:cubicBezTo>
                      <a:pt x="111616" y="43661"/>
                      <a:pt x="111504" y="43443"/>
                      <a:pt x="111282" y="43226"/>
                    </a:cubicBezTo>
                    <a:cubicBezTo>
                      <a:pt x="110725" y="42790"/>
                      <a:pt x="110168" y="42354"/>
                      <a:pt x="109611" y="42028"/>
                    </a:cubicBezTo>
                    <a:cubicBezTo>
                      <a:pt x="108609" y="41266"/>
                      <a:pt x="107607" y="40612"/>
                      <a:pt x="106493" y="40068"/>
                    </a:cubicBezTo>
                    <a:cubicBezTo>
                      <a:pt x="106048" y="39850"/>
                      <a:pt x="105602" y="39523"/>
                      <a:pt x="105157" y="39305"/>
                    </a:cubicBezTo>
                    <a:cubicBezTo>
                      <a:pt x="103709" y="38543"/>
                      <a:pt x="102150" y="37781"/>
                      <a:pt x="100591" y="37128"/>
                    </a:cubicBezTo>
                    <a:cubicBezTo>
                      <a:pt x="99032" y="36474"/>
                      <a:pt x="97584" y="36039"/>
                      <a:pt x="95914" y="35494"/>
                    </a:cubicBezTo>
                    <a:cubicBezTo>
                      <a:pt x="94800" y="35167"/>
                      <a:pt x="93575" y="34841"/>
                      <a:pt x="92462" y="34623"/>
                    </a:cubicBezTo>
                    <a:cubicBezTo>
                      <a:pt x="91237" y="34405"/>
                      <a:pt x="90123" y="34079"/>
                      <a:pt x="88898" y="33861"/>
                    </a:cubicBezTo>
                    <a:cubicBezTo>
                      <a:pt x="87116" y="33534"/>
                      <a:pt x="85334" y="33316"/>
                      <a:pt x="83553" y="33098"/>
                    </a:cubicBezTo>
                    <a:cubicBezTo>
                      <a:pt x="82216" y="32990"/>
                      <a:pt x="80880" y="32881"/>
                      <a:pt x="79544" y="32881"/>
                    </a:cubicBezTo>
                    <a:cubicBezTo>
                      <a:pt x="78207" y="32881"/>
                      <a:pt x="76871" y="32772"/>
                      <a:pt x="75535" y="32772"/>
                    </a:cubicBezTo>
                    <a:lnTo>
                      <a:pt x="32215" y="32772"/>
                    </a:lnTo>
                    <a:lnTo>
                      <a:pt x="32215" y="121738"/>
                    </a:lnTo>
                    <a:lnTo>
                      <a:pt x="75423" y="121738"/>
                    </a:lnTo>
                    <a:cubicBezTo>
                      <a:pt x="79098" y="121738"/>
                      <a:pt x="82773" y="121520"/>
                      <a:pt x="86448" y="120976"/>
                    </a:cubicBezTo>
                    <a:cubicBezTo>
                      <a:pt x="89789" y="120432"/>
                      <a:pt x="93018" y="119778"/>
                      <a:pt x="96248" y="118689"/>
                    </a:cubicBezTo>
                    <a:cubicBezTo>
                      <a:pt x="99255" y="117709"/>
                      <a:pt x="102150" y="116511"/>
                      <a:pt x="104934" y="114987"/>
                    </a:cubicBezTo>
                    <a:cubicBezTo>
                      <a:pt x="107607" y="113571"/>
                      <a:pt x="110168" y="111829"/>
                      <a:pt x="112618" y="109869"/>
                    </a:cubicBezTo>
                    <a:cubicBezTo>
                      <a:pt x="113620" y="108998"/>
                      <a:pt x="114623" y="108127"/>
                      <a:pt x="115514" y="107146"/>
                    </a:cubicBezTo>
                    <a:cubicBezTo>
                      <a:pt x="116404" y="106275"/>
                      <a:pt x="117295" y="105295"/>
                      <a:pt x="118075" y="104206"/>
                    </a:cubicBezTo>
                    <a:cubicBezTo>
                      <a:pt x="118854" y="103226"/>
                      <a:pt x="119634" y="102246"/>
                      <a:pt x="120302" y="101157"/>
                    </a:cubicBezTo>
                    <a:cubicBezTo>
                      <a:pt x="120970" y="100068"/>
                      <a:pt x="121638" y="98979"/>
                      <a:pt x="122195" y="97782"/>
                    </a:cubicBezTo>
                    <a:cubicBezTo>
                      <a:pt x="123309" y="95386"/>
                      <a:pt x="124311" y="92990"/>
                      <a:pt x="124979" y="90377"/>
                    </a:cubicBezTo>
                    <a:cubicBezTo>
                      <a:pt x="125425" y="88852"/>
                      <a:pt x="125759" y="87219"/>
                      <a:pt x="125982" y="85694"/>
                    </a:cubicBezTo>
                    <a:cubicBezTo>
                      <a:pt x="126650" y="82536"/>
                      <a:pt x="126872" y="79487"/>
                      <a:pt x="126872" y="76547"/>
                    </a:cubicBezTo>
                    <a:moveTo>
                      <a:pt x="98809" y="151249"/>
                    </a:moveTo>
                    <a:cubicBezTo>
                      <a:pt x="79766" y="155822"/>
                      <a:pt x="61058" y="153862"/>
                      <a:pt x="42126" y="153862"/>
                    </a:cubicBezTo>
                    <a:cubicBezTo>
                      <a:pt x="39899" y="153862"/>
                      <a:pt x="32215" y="151902"/>
                      <a:pt x="32215" y="156040"/>
                    </a:cubicBezTo>
                    <a:lnTo>
                      <a:pt x="32215" y="168018"/>
                    </a:lnTo>
                    <a:lnTo>
                      <a:pt x="32215" y="191866"/>
                    </a:lnTo>
                    <a:lnTo>
                      <a:pt x="32215" y="243591"/>
                    </a:lnTo>
                    <a:lnTo>
                      <a:pt x="32215" y="269508"/>
                    </a:lnTo>
                    <a:lnTo>
                      <a:pt x="32215" y="282466"/>
                    </a:lnTo>
                    <a:lnTo>
                      <a:pt x="32215" y="289000"/>
                    </a:lnTo>
                    <a:cubicBezTo>
                      <a:pt x="32215" y="292049"/>
                      <a:pt x="29431" y="290851"/>
                      <a:pt x="27538" y="290851"/>
                    </a:cubicBezTo>
                    <a:lnTo>
                      <a:pt x="7604" y="290851"/>
                    </a:lnTo>
                    <a:cubicBezTo>
                      <a:pt x="4708" y="290851"/>
                      <a:pt x="31" y="293464"/>
                      <a:pt x="31" y="288564"/>
                    </a:cubicBezTo>
                    <a:lnTo>
                      <a:pt x="31" y="285079"/>
                    </a:lnTo>
                    <a:cubicBezTo>
                      <a:pt x="31" y="281595"/>
                      <a:pt x="31" y="278110"/>
                      <a:pt x="31" y="274626"/>
                    </a:cubicBezTo>
                    <a:cubicBezTo>
                      <a:pt x="31" y="254589"/>
                      <a:pt x="31" y="234553"/>
                      <a:pt x="31" y="214516"/>
                    </a:cubicBezTo>
                    <a:cubicBezTo>
                      <a:pt x="-80" y="145695"/>
                      <a:pt x="143" y="76874"/>
                      <a:pt x="143" y="7944"/>
                    </a:cubicBezTo>
                    <a:lnTo>
                      <a:pt x="143" y="1846"/>
                    </a:lnTo>
                    <a:cubicBezTo>
                      <a:pt x="143" y="-1312"/>
                      <a:pt x="3261" y="539"/>
                      <a:pt x="5042" y="539"/>
                    </a:cubicBezTo>
                    <a:lnTo>
                      <a:pt x="17404" y="539"/>
                    </a:lnTo>
                    <a:lnTo>
                      <a:pt x="42126" y="539"/>
                    </a:lnTo>
                    <a:cubicBezTo>
                      <a:pt x="60835" y="539"/>
                      <a:pt x="79321" y="-1312"/>
                      <a:pt x="98141" y="2826"/>
                    </a:cubicBezTo>
                    <a:cubicBezTo>
                      <a:pt x="136561" y="11320"/>
                      <a:pt x="159501" y="37672"/>
                      <a:pt x="159501" y="76656"/>
                    </a:cubicBezTo>
                    <a:cubicBezTo>
                      <a:pt x="159390" y="113789"/>
                      <a:pt x="135559" y="142428"/>
                      <a:pt x="98809" y="15124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01;p28"/>
              <p:cNvSpPr/>
              <p:nvPr/>
            </p:nvSpPr>
            <p:spPr>
              <a:xfrm>
                <a:off x="10472624" y="6318240"/>
                <a:ext cx="245775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245775" h="290311" extrusionOk="0">
                    <a:moveTo>
                      <a:pt x="172054" y="204176"/>
                    </a:moveTo>
                    <a:lnTo>
                      <a:pt x="122610" y="77750"/>
                    </a:lnTo>
                    <a:lnTo>
                      <a:pt x="73165" y="204176"/>
                    </a:lnTo>
                    <a:lnTo>
                      <a:pt x="172054" y="204176"/>
                    </a:lnTo>
                    <a:close/>
                    <a:moveTo>
                      <a:pt x="206131" y="290312"/>
                    </a:moveTo>
                    <a:lnTo>
                      <a:pt x="183190" y="231618"/>
                    </a:lnTo>
                    <a:lnTo>
                      <a:pt x="62474" y="231618"/>
                    </a:lnTo>
                    <a:lnTo>
                      <a:pt x="39534" y="290312"/>
                    </a:lnTo>
                    <a:lnTo>
                      <a:pt x="0" y="290312"/>
                    </a:lnTo>
                    <a:lnTo>
                      <a:pt x="122721" y="0"/>
                    </a:lnTo>
                    <a:lnTo>
                      <a:pt x="245776" y="290312"/>
                    </a:lnTo>
                    <a:lnTo>
                      <a:pt x="206131" y="2903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 5">
  <p:cSld name="Otsikkodia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9"/>
          <p:cNvSpPr txBox="1">
            <a:spLocks noGrp="1"/>
          </p:cNvSpPr>
          <p:nvPr>
            <p:ph type="title"/>
          </p:nvPr>
        </p:nvSpPr>
        <p:spPr>
          <a:xfrm>
            <a:off x="576000" y="3909750"/>
            <a:ext cx="82800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rbe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9"/>
          <p:cNvSpPr txBox="1">
            <a:spLocks noGrp="1"/>
          </p:cNvSpPr>
          <p:nvPr>
            <p:ph type="subTitle" idx="1"/>
          </p:nvPr>
        </p:nvSpPr>
        <p:spPr>
          <a:xfrm>
            <a:off x="576000" y="5229000"/>
            <a:ext cx="8280000" cy="1241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 i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29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06" name="Google Shape;106;p29"/>
          <p:cNvSpPr txBox="1">
            <a:spLocks noGrp="1"/>
          </p:cNvSpPr>
          <p:nvPr>
            <p:ph type="dt" idx="10"/>
          </p:nvPr>
        </p:nvSpPr>
        <p:spPr>
          <a:xfrm>
            <a:off x="1410900" y="6356350"/>
            <a:ext cx="1176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9"/>
          <p:cNvSpPr txBox="1">
            <a:spLocks noGrp="1"/>
          </p:cNvSpPr>
          <p:nvPr>
            <p:ph type="ftr" idx="11"/>
          </p:nvPr>
        </p:nvSpPr>
        <p:spPr>
          <a:xfrm>
            <a:off x="2612500" y="6356350"/>
            <a:ext cx="555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8" name="Google Shape;108;p29"/>
          <p:cNvGrpSpPr/>
          <p:nvPr/>
        </p:nvGrpSpPr>
        <p:grpSpPr>
          <a:xfrm>
            <a:off x="9266499" y="5542826"/>
            <a:ext cx="2191575" cy="577816"/>
            <a:chOff x="10278854" y="6216751"/>
            <a:chExt cx="1489243" cy="392644"/>
          </a:xfrm>
        </p:grpSpPr>
        <p:sp>
          <p:nvSpPr>
            <p:cNvPr id="109" name="Google Shape;109;p29"/>
            <p:cNvSpPr/>
            <p:nvPr/>
          </p:nvSpPr>
          <p:spPr>
            <a:xfrm>
              <a:off x="11466195" y="6216751"/>
              <a:ext cx="301902" cy="392018"/>
            </a:xfrm>
            <a:custGeom>
              <a:avLst/>
              <a:gdLst/>
              <a:ahLst/>
              <a:cxnLst/>
              <a:rect l="l" t="t" r="r" b="b"/>
              <a:pathLst>
                <a:path w="301902" h="392018" extrusionOk="0">
                  <a:moveTo>
                    <a:pt x="150227" y="0"/>
                  </a:moveTo>
                  <a:lnTo>
                    <a:pt x="126062" y="55318"/>
                  </a:lnTo>
                  <a:lnTo>
                    <a:pt x="126062" y="170419"/>
                  </a:lnTo>
                  <a:lnTo>
                    <a:pt x="96439" y="105409"/>
                  </a:lnTo>
                  <a:lnTo>
                    <a:pt x="69935" y="165955"/>
                  </a:lnTo>
                  <a:lnTo>
                    <a:pt x="101896" y="235756"/>
                  </a:lnTo>
                  <a:lnTo>
                    <a:pt x="52786" y="205265"/>
                  </a:lnTo>
                  <a:lnTo>
                    <a:pt x="33409" y="249476"/>
                  </a:lnTo>
                  <a:lnTo>
                    <a:pt x="80849" y="278878"/>
                  </a:lnTo>
                  <a:lnTo>
                    <a:pt x="20491" y="278878"/>
                  </a:lnTo>
                  <a:lnTo>
                    <a:pt x="0" y="325811"/>
                  </a:lnTo>
                  <a:lnTo>
                    <a:pt x="126062" y="325811"/>
                  </a:lnTo>
                  <a:lnTo>
                    <a:pt x="126062" y="392019"/>
                  </a:lnTo>
                  <a:lnTo>
                    <a:pt x="175729" y="392019"/>
                  </a:lnTo>
                  <a:lnTo>
                    <a:pt x="175729" y="325811"/>
                  </a:lnTo>
                  <a:lnTo>
                    <a:pt x="301902" y="325811"/>
                  </a:lnTo>
                  <a:lnTo>
                    <a:pt x="281300" y="278878"/>
                  </a:lnTo>
                  <a:lnTo>
                    <a:pt x="221054" y="278878"/>
                  </a:lnTo>
                  <a:lnTo>
                    <a:pt x="268494" y="249476"/>
                  </a:lnTo>
                  <a:lnTo>
                    <a:pt x="249117" y="205265"/>
                  </a:lnTo>
                  <a:lnTo>
                    <a:pt x="199895" y="235756"/>
                  </a:lnTo>
                  <a:lnTo>
                    <a:pt x="231967" y="165955"/>
                  </a:lnTo>
                  <a:lnTo>
                    <a:pt x="205463" y="105409"/>
                  </a:lnTo>
                  <a:lnTo>
                    <a:pt x="175729" y="170419"/>
                  </a:lnTo>
                  <a:lnTo>
                    <a:pt x="175729" y="55318"/>
                  </a:lnTo>
                  <a:lnTo>
                    <a:pt x="1516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" name="Google Shape;110;p29"/>
            <p:cNvGrpSpPr/>
            <p:nvPr/>
          </p:nvGrpSpPr>
          <p:grpSpPr>
            <a:xfrm>
              <a:off x="10278854" y="6317762"/>
              <a:ext cx="1072638" cy="291633"/>
              <a:chOff x="10278854" y="6317762"/>
              <a:chExt cx="1072638" cy="291633"/>
            </a:xfrm>
          </p:grpSpPr>
          <p:sp>
            <p:nvSpPr>
              <p:cNvPr id="111" name="Google Shape;111;p29"/>
              <p:cNvSpPr/>
              <p:nvPr/>
            </p:nvSpPr>
            <p:spPr>
              <a:xfrm>
                <a:off x="11056272" y="6317762"/>
                <a:ext cx="295220" cy="291633"/>
              </a:xfrm>
              <a:custGeom>
                <a:avLst/>
                <a:gdLst/>
                <a:ahLst/>
                <a:cxnLst/>
                <a:rect l="l" t="t" r="r" b="b"/>
                <a:pathLst>
                  <a:path w="295220" h="291633" extrusionOk="0">
                    <a:moveTo>
                      <a:pt x="295221" y="145634"/>
                    </a:moveTo>
                    <a:cubicBezTo>
                      <a:pt x="295221" y="138120"/>
                      <a:pt x="294775" y="130607"/>
                      <a:pt x="293884" y="123093"/>
                    </a:cubicBezTo>
                    <a:cubicBezTo>
                      <a:pt x="293439" y="119500"/>
                      <a:pt x="292882" y="115906"/>
                      <a:pt x="292214" y="112312"/>
                    </a:cubicBezTo>
                    <a:cubicBezTo>
                      <a:pt x="291546" y="108828"/>
                      <a:pt x="290766" y="105343"/>
                      <a:pt x="289764" y="101859"/>
                    </a:cubicBezTo>
                    <a:cubicBezTo>
                      <a:pt x="287871" y="95107"/>
                      <a:pt x="285643" y="88465"/>
                      <a:pt x="282748" y="82149"/>
                    </a:cubicBezTo>
                    <a:cubicBezTo>
                      <a:pt x="280855" y="77684"/>
                      <a:pt x="278628" y="73328"/>
                      <a:pt x="276178" y="69190"/>
                    </a:cubicBezTo>
                    <a:cubicBezTo>
                      <a:pt x="274396" y="66250"/>
                      <a:pt x="272614" y="63310"/>
                      <a:pt x="270610" y="60479"/>
                    </a:cubicBezTo>
                    <a:cubicBezTo>
                      <a:pt x="268605" y="57648"/>
                      <a:pt x="266601" y="54816"/>
                      <a:pt x="264373" y="52094"/>
                    </a:cubicBezTo>
                    <a:cubicBezTo>
                      <a:pt x="261589" y="48609"/>
                      <a:pt x="258471" y="45234"/>
                      <a:pt x="255353" y="42076"/>
                    </a:cubicBezTo>
                    <a:cubicBezTo>
                      <a:pt x="255019" y="41749"/>
                      <a:pt x="254573" y="41314"/>
                      <a:pt x="254239" y="40987"/>
                    </a:cubicBezTo>
                    <a:cubicBezTo>
                      <a:pt x="253905" y="40660"/>
                      <a:pt x="253571" y="40334"/>
                      <a:pt x="253237" y="40116"/>
                    </a:cubicBezTo>
                    <a:cubicBezTo>
                      <a:pt x="253014" y="39898"/>
                      <a:pt x="252903" y="39789"/>
                      <a:pt x="252680" y="39571"/>
                    </a:cubicBezTo>
                    <a:cubicBezTo>
                      <a:pt x="252569" y="39462"/>
                      <a:pt x="252346" y="39245"/>
                      <a:pt x="252235" y="39027"/>
                    </a:cubicBezTo>
                    <a:cubicBezTo>
                      <a:pt x="251567" y="38482"/>
                      <a:pt x="250898" y="37829"/>
                      <a:pt x="250230" y="37284"/>
                    </a:cubicBezTo>
                    <a:cubicBezTo>
                      <a:pt x="249228" y="36413"/>
                      <a:pt x="248226" y="35433"/>
                      <a:pt x="247112" y="34562"/>
                    </a:cubicBezTo>
                    <a:cubicBezTo>
                      <a:pt x="246110" y="33691"/>
                      <a:pt x="245108" y="32820"/>
                      <a:pt x="243994" y="31949"/>
                    </a:cubicBezTo>
                    <a:cubicBezTo>
                      <a:pt x="242658" y="30860"/>
                      <a:pt x="241321" y="29771"/>
                      <a:pt x="239874" y="28682"/>
                    </a:cubicBezTo>
                    <a:cubicBezTo>
                      <a:pt x="238537" y="27593"/>
                      <a:pt x="237090" y="26613"/>
                      <a:pt x="235642" y="25633"/>
                    </a:cubicBezTo>
                    <a:cubicBezTo>
                      <a:pt x="234194" y="24653"/>
                      <a:pt x="232858" y="23673"/>
                      <a:pt x="231299" y="22802"/>
                    </a:cubicBezTo>
                    <a:cubicBezTo>
                      <a:pt x="229851" y="21822"/>
                      <a:pt x="228292" y="20950"/>
                      <a:pt x="226844" y="20079"/>
                    </a:cubicBezTo>
                    <a:cubicBezTo>
                      <a:pt x="224394" y="18664"/>
                      <a:pt x="221944" y="17357"/>
                      <a:pt x="219494" y="16050"/>
                    </a:cubicBezTo>
                    <a:cubicBezTo>
                      <a:pt x="216599" y="14526"/>
                      <a:pt x="213592" y="13219"/>
                      <a:pt x="210697" y="11912"/>
                    </a:cubicBezTo>
                    <a:cubicBezTo>
                      <a:pt x="207467" y="10497"/>
                      <a:pt x="204238" y="9299"/>
                      <a:pt x="200786" y="8210"/>
                    </a:cubicBezTo>
                    <a:cubicBezTo>
                      <a:pt x="194104" y="5923"/>
                      <a:pt x="187199" y="4181"/>
                      <a:pt x="180072" y="2874"/>
                    </a:cubicBezTo>
                    <a:cubicBezTo>
                      <a:pt x="172834" y="1458"/>
                      <a:pt x="165372" y="696"/>
                      <a:pt x="158023" y="261"/>
                    </a:cubicBezTo>
                    <a:cubicBezTo>
                      <a:pt x="154236" y="43"/>
                      <a:pt x="150339" y="-66"/>
                      <a:pt x="146552" y="43"/>
                    </a:cubicBezTo>
                    <a:cubicBezTo>
                      <a:pt x="142655" y="43"/>
                      <a:pt x="138868" y="152"/>
                      <a:pt x="134971" y="478"/>
                    </a:cubicBezTo>
                    <a:cubicBezTo>
                      <a:pt x="127509" y="914"/>
                      <a:pt x="120160" y="1894"/>
                      <a:pt x="112921" y="3310"/>
                    </a:cubicBezTo>
                    <a:cubicBezTo>
                      <a:pt x="105905" y="4725"/>
                      <a:pt x="99001" y="6576"/>
                      <a:pt x="92208" y="8972"/>
                    </a:cubicBezTo>
                    <a:cubicBezTo>
                      <a:pt x="88867" y="10061"/>
                      <a:pt x="85637" y="11368"/>
                      <a:pt x="82408" y="12783"/>
                    </a:cubicBezTo>
                    <a:cubicBezTo>
                      <a:pt x="79290" y="14199"/>
                      <a:pt x="76060" y="15723"/>
                      <a:pt x="73053" y="17357"/>
                    </a:cubicBezTo>
                    <a:cubicBezTo>
                      <a:pt x="69935" y="18990"/>
                      <a:pt x="66929" y="20733"/>
                      <a:pt x="64033" y="22584"/>
                    </a:cubicBezTo>
                    <a:cubicBezTo>
                      <a:pt x="61138" y="24435"/>
                      <a:pt x="58242" y="26395"/>
                      <a:pt x="55458" y="28573"/>
                    </a:cubicBezTo>
                    <a:cubicBezTo>
                      <a:pt x="49890" y="32820"/>
                      <a:pt x="44545" y="37393"/>
                      <a:pt x="39645" y="42403"/>
                    </a:cubicBezTo>
                    <a:cubicBezTo>
                      <a:pt x="37195" y="44907"/>
                      <a:pt x="34856" y="47412"/>
                      <a:pt x="32629" y="50025"/>
                    </a:cubicBezTo>
                    <a:cubicBezTo>
                      <a:pt x="30402" y="52639"/>
                      <a:pt x="28286" y="55361"/>
                      <a:pt x="26170" y="58192"/>
                    </a:cubicBezTo>
                    <a:cubicBezTo>
                      <a:pt x="25168" y="59608"/>
                      <a:pt x="24166" y="61023"/>
                      <a:pt x="23275" y="62439"/>
                    </a:cubicBezTo>
                    <a:cubicBezTo>
                      <a:pt x="22384" y="63855"/>
                      <a:pt x="21381" y="65379"/>
                      <a:pt x="20491" y="66795"/>
                    </a:cubicBezTo>
                    <a:cubicBezTo>
                      <a:pt x="18709" y="69735"/>
                      <a:pt x="17038" y="72675"/>
                      <a:pt x="15479" y="75724"/>
                    </a:cubicBezTo>
                    <a:cubicBezTo>
                      <a:pt x="12361" y="81931"/>
                      <a:pt x="9689" y="88356"/>
                      <a:pt x="7573" y="94889"/>
                    </a:cubicBezTo>
                    <a:cubicBezTo>
                      <a:pt x="7016" y="96523"/>
                      <a:pt x="6459" y="98265"/>
                      <a:pt x="6014" y="99899"/>
                    </a:cubicBezTo>
                    <a:cubicBezTo>
                      <a:pt x="5568" y="101641"/>
                      <a:pt x="5123" y="103274"/>
                      <a:pt x="4677" y="105017"/>
                    </a:cubicBezTo>
                    <a:cubicBezTo>
                      <a:pt x="3786" y="108501"/>
                      <a:pt x="3118" y="111986"/>
                      <a:pt x="2450" y="115470"/>
                    </a:cubicBezTo>
                    <a:cubicBezTo>
                      <a:pt x="1782" y="119173"/>
                      <a:pt x="1336" y="122766"/>
                      <a:pt x="891" y="126469"/>
                    </a:cubicBezTo>
                    <a:cubicBezTo>
                      <a:pt x="557" y="130171"/>
                      <a:pt x="223" y="133874"/>
                      <a:pt x="111" y="137576"/>
                    </a:cubicBezTo>
                    <a:cubicBezTo>
                      <a:pt x="0" y="139536"/>
                      <a:pt x="0" y="141387"/>
                      <a:pt x="0" y="143238"/>
                    </a:cubicBezTo>
                    <a:cubicBezTo>
                      <a:pt x="0" y="145198"/>
                      <a:pt x="0" y="147050"/>
                      <a:pt x="0" y="149010"/>
                    </a:cubicBezTo>
                    <a:cubicBezTo>
                      <a:pt x="0" y="150861"/>
                      <a:pt x="111" y="152821"/>
                      <a:pt x="223" y="154672"/>
                    </a:cubicBezTo>
                    <a:cubicBezTo>
                      <a:pt x="334" y="156632"/>
                      <a:pt x="445" y="158484"/>
                      <a:pt x="557" y="160335"/>
                    </a:cubicBezTo>
                    <a:cubicBezTo>
                      <a:pt x="1114" y="167631"/>
                      <a:pt x="2116" y="174818"/>
                      <a:pt x="3675" y="182005"/>
                    </a:cubicBezTo>
                    <a:cubicBezTo>
                      <a:pt x="4454" y="185489"/>
                      <a:pt x="5345" y="188974"/>
                      <a:pt x="6348" y="192350"/>
                    </a:cubicBezTo>
                    <a:cubicBezTo>
                      <a:pt x="7350" y="195725"/>
                      <a:pt x="8464" y="198992"/>
                      <a:pt x="9689" y="202259"/>
                    </a:cubicBezTo>
                    <a:cubicBezTo>
                      <a:pt x="12138" y="208684"/>
                      <a:pt x="15034" y="215000"/>
                      <a:pt x="18486" y="220989"/>
                    </a:cubicBezTo>
                    <a:cubicBezTo>
                      <a:pt x="20156" y="224038"/>
                      <a:pt x="22050" y="226978"/>
                      <a:pt x="23943" y="229809"/>
                    </a:cubicBezTo>
                    <a:cubicBezTo>
                      <a:pt x="25836" y="232640"/>
                      <a:pt x="27952" y="235472"/>
                      <a:pt x="30068" y="238194"/>
                    </a:cubicBezTo>
                    <a:cubicBezTo>
                      <a:pt x="32295" y="240916"/>
                      <a:pt x="34522" y="243639"/>
                      <a:pt x="36861" y="246143"/>
                    </a:cubicBezTo>
                    <a:cubicBezTo>
                      <a:pt x="39199" y="248757"/>
                      <a:pt x="41761" y="251261"/>
                      <a:pt x="44322" y="253657"/>
                    </a:cubicBezTo>
                    <a:cubicBezTo>
                      <a:pt x="46883" y="256053"/>
                      <a:pt x="49556" y="258339"/>
                      <a:pt x="52229" y="260517"/>
                    </a:cubicBezTo>
                    <a:cubicBezTo>
                      <a:pt x="54901" y="262695"/>
                      <a:pt x="57685" y="264764"/>
                      <a:pt x="60581" y="266724"/>
                    </a:cubicBezTo>
                    <a:cubicBezTo>
                      <a:pt x="63476" y="268684"/>
                      <a:pt x="66372" y="270536"/>
                      <a:pt x="69379" y="272278"/>
                    </a:cubicBezTo>
                    <a:cubicBezTo>
                      <a:pt x="72385" y="274020"/>
                      <a:pt x="75503" y="275654"/>
                      <a:pt x="78510" y="277069"/>
                    </a:cubicBezTo>
                    <a:cubicBezTo>
                      <a:pt x="84746" y="280118"/>
                      <a:pt x="91317" y="282623"/>
                      <a:pt x="97999" y="284692"/>
                    </a:cubicBezTo>
                    <a:cubicBezTo>
                      <a:pt x="101451" y="285672"/>
                      <a:pt x="104903" y="286652"/>
                      <a:pt x="108355" y="287414"/>
                    </a:cubicBezTo>
                    <a:cubicBezTo>
                      <a:pt x="111807" y="288176"/>
                      <a:pt x="115482" y="288939"/>
                      <a:pt x="119046" y="289483"/>
                    </a:cubicBezTo>
                    <a:cubicBezTo>
                      <a:pt x="126507" y="290681"/>
                      <a:pt x="133968" y="291334"/>
                      <a:pt x="141541" y="291552"/>
                    </a:cubicBezTo>
                    <a:cubicBezTo>
                      <a:pt x="145327" y="291661"/>
                      <a:pt x="149225" y="291661"/>
                      <a:pt x="153011" y="291552"/>
                    </a:cubicBezTo>
                    <a:cubicBezTo>
                      <a:pt x="156909" y="291443"/>
                      <a:pt x="160695" y="291225"/>
                      <a:pt x="164482" y="290899"/>
                    </a:cubicBezTo>
                    <a:cubicBezTo>
                      <a:pt x="171831" y="290245"/>
                      <a:pt x="179070" y="289156"/>
                      <a:pt x="186197" y="287523"/>
                    </a:cubicBezTo>
                    <a:cubicBezTo>
                      <a:pt x="189649" y="286761"/>
                      <a:pt x="193102" y="285781"/>
                      <a:pt x="196554" y="284801"/>
                    </a:cubicBezTo>
                    <a:cubicBezTo>
                      <a:pt x="199895" y="283712"/>
                      <a:pt x="203236" y="282623"/>
                      <a:pt x="206576" y="281316"/>
                    </a:cubicBezTo>
                    <a:cubicBezTo>
                      <a:pt x="213035" y="278812"/>
                      <a:pt x="219383" y="275762"/>
                      <a:pt x="225397" y="272278"/>
                    </a:cubicBezTo>
                    <a:cubicBezTo>
                      <a:pt x="228403" y="270536"/>
                      <a:pt x="231410" y="268684"/>
                      <a:pt x="234194" y="266724"/>
                    </a:cubicBezTo>
                    <a:cubicBezTo>
                      <a:pt x="237201" y="264546"/>
                      <a:pt x="239985" y="262477"/>
                      <a:pt x="242658" y="260300"/>
                    </a:cubicBezTo>
                    <a:cubicBezTo>
                      <a:pt x="245108" y="258339"/>
                      <a:pt x="247446" y="256379"/>
                      <a:pt x="249673" y="254310"/>
                    </a:cubicBezTo>
                    <a:cubicBezTo>
                      <a:pt x="250564" y="253439"/>
                      <a:pt x="251455" y="252677"/>
                      <a:pt x="252346" y="251806"/>
                    </a:cubicBezTo>
                    <a:cubicBezTo>
                      <a:pt x="253014" y="251261"/>
                      <a:pt x="253571" y="250608"/>
                      <a:pt x="254239" y="249955"/>
                    </a:cubicBezTo>
                    <a:cubicBezTo>
                      <a:pt x="254907" y="249301"/>
                      <a:pt x="255464" y="248757"/>
                      <a:pt x="256132" y="248103"/>
                    </a:cubicBezTo>
                    <a:cubicBezTo>
                      <a:pt x="257246" y="246906"/>
                      <a:pt x="258471" y="245708"/>
                      <a:pt x="259585" y="244510"/>
                    </a:cubicBezTo>
                    <a:cubicBezTo>
                      <a:pt x="262926" y="240916"/>
                      <a:pt x="266044" y="236996"/>
                      <a:pt x="268939" y="233076"/>
                    </a:cubicBezTo>
                    <a:cubicBezTo>
                      <a:pt x="270944" y="230245"/>
                      <a:pt x="272837" y="227414"/>
                      <a:pt x="274730" y="224473"/>
                    </a:cubicBezTo>
                    <a:cubicBezTo>
                      <a:pt x="276512" y="221533"/>
                      <a:pt x="278182" y="218484"/>
                      <a:pt x="279741" y="215435"/>
                    </a:cubicBezTo>
                    <a:cubicBezTo>
                      <a:pt x="281300" y="212386"/>
                      <a:pt x="282748" y="209228"/>
                      <a:pt x="284084" y="206070"/>
                    </a:cubicBezTo>
                    <a:cubicBezTo>
                      <a:pt x="285421" y="202803"/>
                      <a:pt x="286646" y="199646"/>
                      <a:pt x="287648" y="196270"/>
                    </a:cubicBezTo>
                    <a:cubicBezTo>
                      <a:pt x="289207" y="191478"/>
                      <a:pt x="290543" y="186687"/>
                      <a:pt x="291546" y="181896"/>
                    </a:cubicBezTo>
                    <a:cubicBezTo>
                      <a:pt x="292548" y="177431"/>
                      <a:pt x="293327" y="172858"/>
                      <a:pt x="293884" y="168284"/>
                    </a:cubicBezTo>
                    <a:cubicBezTo>
                      <a:pt x="294330" y="164582"/>
                      <a:pt x="294664" y="160879"/>
                      <a:pt x="294886" y="157177"/>
                    </a:cubicBezTo>
                    <a:cubicBezTo>
                      <a:pt x="295109" y="153257"/>
                      <a:pt x="295221" y="149445"/>
                      <a:pt x="295221" y="145634"/>
                    </a:cubicBezTo>
                    <a:moveTo>
                      <a:pt x="262591" y="160661"/>
                    </a:moveTo>
                    <a:cubicBezTo>
                      <a:pt x="262257" y="164582"/>
                      <a:pt x="261701" y="168611"/>
                      <a:pt x="260921" y="172422"/>
                    </a:cubicBezTo>
                    <a:cubicBezTo>
                      <a:pt x="260030" y="176887"/>
                      <a:pt x="258917" y="181351"/>
                      <a:pt x="257469" y="185816"/>
                    </a:cubicBezTo>
                    <a:cubicBezTo>
                      <a:pt x="256801" y="187994"/>
                      <a:pt x="256021" y="190063"/>
                      <a:pt x="255130" y="192241"/>
                    </a:cubicBezTo>
                    <a:cubicBezTo>
                      <a:pt x="253682" y="195943"/>
                      <a:pt x="252012" y="199537"/>
                      <a:pt x="250119" y="203130"/>
                    </a:cubicBezTo>
                    <a:cubicBezTo>
                      <a:pt x="248337" y="206506"/>
                      <a:pt x="246333" y="209664"/>
                      <a:pt x="244217" y="212822"/>
                    </a:cubicBezTo>
                    <a:cubicBezTo>
                      <a:pt x="242992" y="214673"/>
                      <a:pt x="241655" y="216415"/>
                      <a:pt x="240319" y="218158"/>
                    </a:cubicBezTo>
                    <a:cubicBezTo>
                      <a:pt x="239540" y="219138"/>
                      <a:pt x="238649" y="220227"/>
                      <a:pt x="237869" y="221207"/>
                    </a:cubicBezTo>
                    <a:cubicBezTo>
                      <a:pt x="236644" y="222622"/>
                      <a:pt x="235419" y="224038"/>
                      <a:pt x="234194" y="225236"/>
                    </a:cubicBezTo>
                    <a:cubicBezTo>
                      <a:pt x="233637" y="225780"/>
                      <a:pt x="233081" y="226433"/>
                      <a:pt x="232524" y="226978"/>
                    </a:cubicBezTo>
                    <a:cubicBezTo>
                      <a:pt x="232190" y="227414"/>
                      <a:pt x="231744" y="227740"/>
                      <a:pt x="231410" y="228176"/>
                    </a:cubicBezTo>
                    <a:cubicBezTo>
                      <a:pt x="230965" y="228611"/>
                      <a:pt x="230631" y="228938"/>
                      <a:pt x="230185" y="229374"/>
                    </a:cubicBezTo>
                    <a:cubicBezTo>
                      <a:pt x="229740" y="229809"/>
                      <a:pt x="229183" y="230245"/>
                      <a:pt x="228626" y="230789"/>
                    </a:cubicBezTo>
                    <a:cubicBezTo>
                      <a:pt x="227512" y="231878"/>
                      <a:pt x="226287" y="232858"/>
                      <a:pt x="225174" y="233838"/>
                    </a:cubicBezTo>
                    <a:cubicBezTo>
                      <a:pt x="223503" y="235254"/>
                      <a:pt x="221722" y="236669"/>
                      <a:pt x="219940" y="237976"/>
                    </a:cubicBezTo>
                    <a:cubicBezTo>
                      <a:pt x="218158" y="239283"/>
                      <a:pt x="216376" y="240590"/>
                      <a:pt x="214483" y="241788"/>
                    </a:cubicBezTo>
                    <a:cubicBezTo>
                      <a:pt x="211031" y="243965"/>
                      <a:pt x="207356" y="246034"/>
                      <a:pt x="203681" y="247886"/>
                    </a:cubicBezTo>
                    <a:cubicBezTo>
                      <a:pt x="199672" y="249846"/>
                      <a:pt x="195552" y="251588"/>
                      <a:pt x="191320" y="253004"/>
                    </a:cubicBezTo>
                    <a:cubicBezTo>
                      <a:pt x="186977" y="254528"/>
                      <a:pt x="182634" y="255726"/>
                      <a:pt x="178068" y="256706"/>
                    </a:cubicBezTo>
                    <a:cubicBezTo>
                      <a:pt x="173391" y="257686"/>
                      <a:pt x="168713" y="258448"/>
                      <a:pt x="163925" y="258993"/>
                    </a:cubicBezTo>
                    <a:cubicBezTo>
                      <a:pt x="158914" y="259537"/>
                      <a:pt x="153902" y="259864"/>
                      <a:pt x="148891" y="259864"/>
                    </a:cubicBezTo>
                    <a:cubicBezTo>
                      <a:pt x="143880" y="259864"/>
                      <a:pt x="138757" y="259755"/>
                      <a:pt x="133746" y="259319"/>
                    </a:cubicBezTo>
                    <a:cubicBezTo>
                      <a:pt x="128957" y="258884"/>
                      <a:pt x="124280" y="258231"/>
                      <a:pt x="119491" y="257250"/>
                    </a:cubicBezTo>
                    <a:cubicBezTo>
                      <a:pt x="115037" y="256379"/>
                      <a:pt x="110582" y="255182"/>
                      <a:pt x="106239" y="253766"/>
                    </a:cubicBezTo>
                    <a:cubicBezTo>
                      <a:pt x="102008" y="252350"/>
                      <a:pt x="97887" y="250717"/>
                      <a:pt x="93767" y="248866"/>
                    </a:cubicBezTo>
                    <a:cubicBezTo>
                      <a:pt x="89869" y="246906"/>
                      <a:pt x="85971" y="244837"/>
                      <a:pt x="82185" y="242441"/>
                    </a:cubicBezTo>
                    <a:cubicBezTo>
                      <a:pt x="78399" y="240045"/>
                      <a:pt x="74835" y="237432"/>
                      <a:pt x="71383" y="234601"/>
                    </a:cubicBezTo>
                    <a:cubicBezTo>
                      <a:pt x="67931" y="231660"/>
                      <a:pt x="64590" y="228611"/>
                      <a:pt x="61472" y="225345"/>
                    </a:cubicBezTo>
                    <a:cubicBezTo>
                      <a:pt x="59913" y="223711"/>
                      <a:pt x="58465" y="222078"/>
                      <a:pt x="57017" y="220444"/>
                    </a:cubicBezTo>
                    <a:cubicBezTo>
                      <a:pt x="55570" y="218811"/>
                      <a:pt x="54233" y="217069"/>
                      <a:pt x="52897" y="215217"/>
                    </a:cubicBezTo>
                    <a:cubicBezTo>
                      <a:pt x="50336" y="211733"/>
                      <a:pt x="47886" y="208030"/>
                      <a:pt x="45770" y="204219"/>
                    </a:cubicBezTo>
                    <a:cubicBezTo>
                      <a:pt x="43654" y="200408"/>
                      <a:pt x="41761" y="196488"/>
                      <a:pt x="40090" y="192459"/>
                    </a:cubicBezTo>
                    <a:cubicBezTo>
                      <a:pt x="38420" y="188321"/>
                      <a:pt x="37084" y="184074"/>
                      <a:pt x="35859" y="179827"/>
                    </a:cubicBezTo>
                    <a:cubicBezTo>
                      <a:pt x="34634" y="175362"/>
                      <a:pt x="33743" y="170789"/>
                      <a:pt x="33075" y="166215"/>
                    </a:cubicBezTo>
                    <a:cubicBezTo>
                      <a:pt x="32406" y="161424"/>
                      <a:pt x="31961" y="156523"/>
                      <a:pt x="31738" y="151732"/>
                    </a:cubicBezTo>
                    <a:cubicBezTo>
                      <a:pt x="31627" y="149228"/>
                      <a:pt x="31627" y="146723"/>
                      <a:pt x="31627" y="144218"/>
                    </a:cubicBezTo>
                    <a:cubicBezTo>
                      <a:pt x="31627" y="141714"/>
                      <a:pt x="31738" y="139209"/>
                      <a:pt x="31850" y="136705"/>
                    </a:cubicBezTo>
                    <a:cubicBezTo>
                      <a:pt x="32184" y="131913"/>
                      <a:pt x="32629" y="127122"/>
                      <a:pt x="33520" y="122331"/>
                    </a:cubicBezTo>
                    <a:cubicBezTo>
                      <a:pt x="34299" y="117866"/>
                      <a:pt x="35302" y="113401"/>
                      <a:pt x="36638" y="108937"/>
                    </a:cubicBezTo>
                    <a:cubicBezTo>
                      <a:pt x="37863" y="104690"/>
                      <a:pt x="39422" y="100443"/>
                      <a:pt x="41204" y="96414"/>
                    </a:cubicBezTo>
                    <a:cubicBezTo>
                      <a:pt x="42986" y="92385"/>
                      <a:pt x="44990" y="88465"/>
                      <a:pt x="47217" y="84653"/>
                    </a:cubicBezTo>
                    <a:cubicBezTo>
                      <a:pt x="49445" y="80842"/>
                      <a:pt x="52006" y="77249"/>
                      <a:pt x="54679" y="73764"/>
                    </a:cubicBezTo>
                    <a:cubicBezTo>
                      <a:pt x="57463" y="70170"/>
                      <a:pt x="60470" y="66795"/>
                      <a:pt x="63699" y="63637"/>
                    </a:cubicBezTo>
                    <a:cubicBezTo>
                      <a:pt x="66817" y="60479"/>
                      <a:pt x="70269" y="57430"/>
                      <a:pt x="73833" y="54599"/>
                    </a:cubicBezTo>
                    <a:cubicBezTo>
                      <a:pt x="77285" y="51876"/>
                      <a:pt x="80960" y="49372"/>
                      <a:pt x="84746" y="47085"/>
                    </a:cubicBezTo>
                    <a:cubicBezTo>
                      <a:pt x="88533" y="44798"/>
                      <a:pt x="92430" y="42729"/>
                      <a:pt x="96439" y="40987"/>
                    </a:cubicBezTo>
                    <a:cubicBezTo>
                      <a:pt x="100560" y="39136"/>
                      <a:pt x="104680" y="37611"/>
                      <a:pt x="108912" y="36304"/>
                    </a:cubicBezTo>
                    <a:cubicBezTo>
                      <a:pt x="113366" y="34998"/>
                      <a:pt x="117821" y="33909"/>
                      <a:pt x="122275" y="33038"/>
                    </a:cubicBezTo>
                    <a:cubicBezTo>
                      <a:pt x="127064" y="32166"/>
                      <a:pt x="131853" y="31622"/>
                      <a:pt x="136641" y="31295"/>
                    </a:cubicBezTo>
                    <a:cubicBezTo>
                      <a:pt x="139091" y="31186"/>
                      <a:pt x="141652" y="31078"/>
                      <a:pt x="144214" y="30969"/>
                    </a:cubicBezTo>
                    <a:cubicBezTo>
                      <a:pt x="146775" y="30969"/>
                      <a:pt x="149336" y="30969"/>
                      <a:pt x="151786" y="30969"/>
                    </a:cubicBezTo>
                    <a:cubicBezTo>
                      <a:pt x="156798" y="31078"/>
                      <a:pt x="161698" y="31513"/>
                      <a:pt x="166597" y="32166"/>
                    </a:cubicBezTo>
                    <a:cubicBezTo>
                      <a:pt x="171275" y="32820"/>
                      <a:pt x="175952" y="33691"/>
                      <a:pt x="180518" y="34780"/>
                    </a:cubicBezTo>
                    <a:cubicBezTo>
                      <a:pt x="184972" y="35869"/>
                      <a:pt x="189315" y="37284"/>
                      <a:pt x="193547" y="38809"/>
                    </a:cubicBezTo>
                    <a:cubicBezTo>
                      <a:pt x="197667" y="40442"/>
                      <a:pt x="201788" y="42294"/>
                      <a:pt x="205686" y="44363"/>
                    </a:cubicBezTo>
                    <a:cubicBezTo>
                      <a:pt x="209583" y="46432"/>
                      <a:pt x="213370" y="48718"/>
                      <a:pt x="217044" y="51332"/>
                    </a:cubicBezTo>
                    <a:cubicBezTo>
                      <a:pt x="220719" y="53945"/>
                      <a:pt x="224172" y="56777"/>
                      <a:pt x="227512" y="59717"/>
                    </a:cubicBezTo>
                    <a:cubicBezTo>
                      <a:pt x="229183" y="61241"/>
                      <a:pt x="230853" y="62766"/>
                      <a:pt x="232412" y="64399"/>
                    </a:cubicBezTo>
                    <a:cubicBezTo>
                      <a:pt x="233971" y="66033"/>
                      <a:pt x="235531" y="67666"/>
                      <a:pt x="236978" y="69299"/>
                    </a:cubicBezTo>
                    <a:cubicBezTo>
                      <a:pt x="239874" y="72675"/>
                      <a:pt x="242546" y="76160"/>
                      <a:pt x="244885" y="79862"/>
                    </a:cubicBezTo>
                    <a:cubicBezTo>
                      <a:pt x="247335" y="83456"/>
                      <a:pt x="249562" y="87267"/>
                      <a:pt x="251455" y="91187"/>
                    </a:cubicBezTo>
                    <a:cubicBezTo>
                      <a:pt x="253348" y="95107"/>
                      <a:pt x="255130" y="99245"/>
                      <a:pt x="256578" y="103383"/>
                    </a:cubicBezTo>
                    <a:cubicBezTo>
                      <a:pt x="258026" y="107630"/>
                      <a:pt x="259251" y="112095"/>
                      <a:pt x="260253" y="116450"/>
                    </a:cubicBezTo>
                    <a:cubicBezTo>
                      <a:pt x="261255" y="121024"/>
                      <a:pt x="261923" y="125706"/>
                      <a:pt x="262369" y="130498"/>
                    </a:cubicBezTo>
                    <a:cubicBezTo>
                      <a:pt x="262926" y="135507"/>
                      <a:pt x="263148" y="140407"/>
                      <a:pt x="263148" y="145416"/>
                    </a:cubicBezTo>
                    <a:cubicBezTo>
                      <a:pt x="263371" y="150643"/>
                      <a:pt x="263148" y="155652"/>
                      <a:pt x="262591" y="16066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29"/>
              <p:cNvSpPr/>
              <p:nvPr/>
            </p:nvSpPr>
            <p:spPr>
              <a:xfrm>
                <a:off x="10972862" y="6318240"/>
                <a:ext cx="32851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32851" h="290311" extrusionOk="0">
                    <a:moveTo>
                      <a:pt x="334" y="290312"/>
                    </a:moveTo>
                    <a:lnTo>
                      <a:pt x="32518" y="290312"/>
                    </a:lnTo>
                    <a:lnTo>
                      <a:pt x="32852" y="145156"/>
                    </a:lnTo>
                    <a:lnTo>
                      <a:pt x="32518" y="0"/>
                    </a:lnTo>
                    <a:lnTo>
                      <a:pt x="334" y="0"/>
                    </a:lnTo>
                    <a:lnTo>
                      <a:pt x="0" y="1451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29"/>
              <p:cNvSpPr/>
              <p:nvPr/>
            </p:nvSpPr>
            <p:spPr>
              <a:xfrm>
                <a:off x="10278854" y="6318240"/>
                <a:ext cx="202567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202567" h="290311" extrusionOk="0">
                    <a:moveTo>
                      <a:pt x="0" y="0"/>
                    </a:moveTo>
                    <a:lnTo>
                      <a:pt x="0" y="32233"/>
                    </a:lnTo>
                    <a:lnTo>
                      <a:pt x="85081" y="32233"/>
                    </a:lnTo>
                    <a:lnTo>
                      <a:pt x="84746" y="161163"/>
                    </a:lnTo>
                    <a:lnTo>
                      <a:pt x="85081" y="290312"/>
                    </a:lnTo>
                    <a:lnTo>
                      <a:pt x="117710" y="290312"/>
                    </a:lnTo>
                    <a:lnTo>
                      <a:pt x="117932" y="161163"/>
                    </a:lnTo>
                    <a:lnTo>
                      <a:pt x="117710" y="32233"/>
                    </a:lnTo>
                    <a:lnTo>
                      <a:pt x="202567" y="32233"/>
                    </a:lnTo>
                    <a:lnTo>
                      <a:pt x="20256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29"/>
              <p:cNvSpPr/>
              <p:nvPr/>
            </p:nvSpPr>
            <p:spPr>
              <a:xfrm>
                <a:off x="10763359" y="6317810"/>
                <a:ext cx="159501" cy="291546"/>
              </a:xfrm>
              <a:custGeom>
                <a:avLst/>
                <a:gdLst/>
                <a:ahLst/>
                <a:cxnLst/>
                <a:rect l="l" t="t" r="r" b="b"/>
                <a:pathLst>
                  <a:path w="159501" h="291546" extrusionOk="0">
                    <a:moveTo>
                      <a:pt x="126872" y="76547"/>
                    </a:moveTo>
                    <a:cubicBezTo>
                      <a:pt x="126872" y="74043"/>
                      <a:pt x="126761" y="71647"/>
                      <a:pt x="126427" y="69251"/>
                    </a:cubicBezTo>
                    <a:cubicBezTo>
                      <a:pt x="126204" y="67618"/>
                      <a:pt x="125870" y="65985"/>
                      <a:pt x="125536" y="64460"/>
                    </a:cubicBezTo>
                    <a:cubicBezTo>
                      <a:pt x="125313" y="63371"/>
                      <a:pt x="124979" y="62282"/>
                      <a:pt x="124645" y="61302"/>
                    </a:cubicBezTo>
                    <a:cubicBezTo>
                      <a:pt x="124311" y="60322"/>
                      <a:pt x="123866" y="59342"/>
                      <a:pt x="123532" y="58362"/>
                    </a:cubicBezTo>
                    <a:cubicBezTo>
                      <a:pt x="122752" y="56402"/>
                      <a:pt x="121638" y="54551"/>
                      <a:pt x="120525" y="52917"/>
                    </a:cubicBezTo>
                    <a:cubicBezTo>
                      <a:pt x="119300" y="51175"/>
                      <a:pt x="117963" y="49433"/>
                      <a:pt x="116516" y="47908"/>
                    </a:cubicBezTo>
                    <a:cubicBezTo>
                      <a:pt x="115625" y="47037"/>
                      <a:pt x="114734" y="46166"/>
                      <a:pt x="113843" y="45404"/>
                    </a:cubicBezTo>
                    <a:cubicBezTo>
                      <a:pt x="113398" y="44968"/>
                      <a:pt x="112952" y="44641"/>
                      <a:pt x="112507" y="44315"/>
                    </a:cubicBezTo>
                    <a:cubicBezTo>
                      <a:pt x="112284" y="44097"/>
                      <a:pt x="112061" y="43988"/>
                      <a:pt x="111839" y="43770"/>
                    </a:cubicBezTo>
                    <a:cubicBezTo>
                      <a:pt x="111616" y="43661"/>
                      <a:pt x="111504" y="43443"/>
                      <a:pt x="111282" y="43226"/>
                    </a:cubicBezTo>
                    <a:cubicBezTo>
                      <a:pt x="110725" y="42790"/>
                      <a:pt x="110168" y="42354"/>
                      <a:pt x="109611" y="42028"/>
                    </a:cubicBezTo>
                    <a:cubicBezTo>
                      <a:pt x="108609" y="41266"/>
                      <a:pt x="107607" y="40612"/>
                      <a:pt x="106493" y="40068"/>
                    </a:cubicBezTo>
                    <a:cubicBezTo>
                      <a:pt x="106048" y="39850"/>
                      <a:pt x="105602" y="39523"/>
                      <a:pt x="105157" y="39305"/>
                    </a:cubicBezTo>
                    <a:cubicBezTo>
                      <a:pt x="103709" y="38543"/>
                      <a:pt x="102150" y="37781"/>
                      <a:pt x="100591" y="37128"/>
                    </a:cubicBezTo>
                    <a:cubicBezTo>
                      <a:pt x="99032" y="36474"/>
                      <a:pt x="97584" y="36039"/>
                      <a:pt x="95914" y="35494"/>
                    </a:cubicBezTo>
                    <a:cubicBezTo>
                      <a:pt x="94800" y="35167"/>
                      <a:pt x="93575" y="34841"/>
                      <a:pt x="92462" y="34623"/>
                    </a:cubicBezTo>
                    <a:cubicBezTo>
                      <a:pt x="91237" y="34405"/>
                      <a:pt x="90123" y="34079"/>
                      <a:pt x="88898" y="33861"/>
                    </a:cubicBezTo>
                    <a:cubicBezTo>
                      <a:pt x="87116" y="33534"/>
                      <a:pt x="85334" y="33316"/>
                      <a:pt x="83553" y="33098"/>
                    </a:cubicBezTo>
                    <a:cubicBezTo>
                      <a:pt x="82216" y="32990"/>
                      <a:pt x="80880" y="32881"/>
                      <a:pt x="79544" y="32881"/>
                    </a:cubicBezTo>
                    <a:cubicBezTo>
                      <a:pt x="78207" y="32881"/>
                      <a:pt x="76871" y="32772"/>
                      <a:pt x="75535" y="32772"/>
                    </a:cubicBezTo>
                    <a:lnTo>
                      <a:pt x="32215" y="32772"/>
                    </a:lnTo>
                    <a:lnTo>
                      <a:pt x="32215" y="121738"/>
                    </a:lnTo>
                    <a:lnTo>
                      <a:pt x="75423" y="121738"/>
                    </a:lnTo>
                    <a:cubicBezTo>
                      <a:pt x="79098" y="121738"/>
                      <a:pt x="82773" y="121520"/>
                      <a:pt x="86448" y="120976"/>
                    </a:cubicBezTo>
                    <a:cubicBezTo>
                      <a:pt x="89789" y="120432"/>
                      <a:pt x="93018" y="119778"/>
                      <a:pt x="96248" y="118689"/>
                    </a:cubicBezTo>
                    <a:cubicBezTo>
                      <a:pt x="99255" y="117709"/>
                      <a:pt x="102150" y="116511"/>
                      <a:pt x="104934" y="114987"/>
                    </a:cubicBezTo>
                    <a:cubicBezTo>
                      <a:pt x="107607" y="113571"/>
                      <a:pt x="110168" y="111829"/>
                      <a:pt x="112618" y="109869"/>
                    </a:cubicBezTo>
                    <a:cubicBezTo>
                      <a:pt x="113620" y="108998"/>
                      <a:pt x="114623" y="108127"/>
                      <a:pt x="115514" y="107146"/>
                    </a:cubicBezTo>
                    <a:cubicBezTo>
                      <a:pt x="116404" y="106275"/>
                      <a:pt x="117295" y="105295"/>
                      <a:pt x="118075" y="104206"/>
                    </a:cubicBezTo>
                    <a:cubicBezTo>
                      <a:pt x="118854" y="103226"/>
                      <a:pt x="119634" y="102246"/>
                      <a:pt x="120302" y="101157"/>
                    </a:cubicBezTo>
                    <a:cubicBezTo>
                      <a:pt x="120970" y="100068"/>
                      <a:pt x="121638" y="98979"/>
                      <a:pt x="122195" y="97782"/>
                    </a:cubicBezTo>
                    <a:cubicBezTo>
                      <a:pt x="123309" y="95386"/>
                      <a:pt x="124311" y="92990"/>
                      <a:pt x="124979" y="90377"/>
                    </a:cubicBezTo>
                    <a:cubicBezTo>
                      <a:pt x="125425" y="88852"/>
                      <a:pt x="125759" y="87219"/>
                      <a:pt x="125982" y="85694"/>
                    </a:cubicBezTo>
                    <a:cubicBezTo>
                      <a:pt x="126650" y="82536"/>
                      <a:pt x="126872" y="79487"/>
                      <a:pt x="126872" y="76547"/>
                    </a:cubicBezTo>
                    <a:moveTo>
                      <a:pt x="98809" y="151249"/>
                    </a:moveTo>
                    <a:cubicBezTo>
                      <a:pt x="79766" y="155822"/>
                      <a:pt x="61058" y="153862"/>
                      <a:pt x="42126" y="153862"/>
                    </a:cubicBezTo>
                    <a:cubicBezTo>
                      <a:pt x="39899" y="153862"/>
                      <a:pt x="32215" y="151902"/>
                      <a:pt x="32215" y="156040"/>
                    </a:cubicBezTo>
                    <a:lnTo>
                      <a:pt x="32215" y="168018"/>
                    </a:lnTo>
                    <a:lnTo>
                      <a:pt x="32215" y="191866"/>
                    </a:lnTo>
                    <a:lnTo>
                      <a:pt x="32215" y="243591"/>
                    </a:lnTo>
                    <a:lnTo>
                      <a:pt x="32215" y="269508"/>
                    </a:lnTo>
                    <a:lnTo>
                      <a:pt x="32215" y="282466"/>
                    </a:lnTo>
                    <a:lnTo>
                      <a:pt x="32215" y="289000"/>
                    </a:lnTo>
                    <a:cubicBezTo>
                      <a:pt x="32215" y="292049"/>
                      <a:pt x="29431" y="290851"/>
                      <a:pt x="27538" y="290851"/>
                    </a:cubicBezTo>
                    <a:lnTo>
                      <a:pt x="7604" y="290851"/>
                    </a:lnTo>
                    <a:cubicBezTo>
                      <a:pt x="4708" y="290851"/>
                      <a:pt x="31" y="293464"/>
                      <a:pt x="31" y="288564"/>
                    </a:cubicBezTo>
                    <a:lnTo>
                      <a:pt x="31" y="285079"/>
                    </a:lnTo>
                    <a:cubicBezTo>
                      <a:pt x="31" y="281595"/>
                      <a:pt x="31" y="278110"/>
                      <a:pt x="31" y="274626"/>
                    </a:cubicBezTo>
                    <a:cubicBezTo>
                      <a:pt x="31" y="254589"/>
                      <a:pt x="31" y="234553"/>
                      <a:pt x="31" y="214516"/>
                    </a:cubicBezTo>
                    <a:cubicBezTo>
                      <a:pt x="-80" y="145695"/>
                      <a:pt x="143" y="76874"/>
                      <a:pt x="143" y="7944"/>
                    </a:cubicBezTo>
                    <a:lnTo>
                      <a:pt x="143" y="1846"/>
                    </a:lnTo>
                    <a:cubicBezTo>
                      <a:pt x="143" y="-1312"/>
                      <a:pt x="3261" y="539"/>
                      <a:pt x="5042" y="539"/>
                    </a:cubicBezTo>
                    <a:lnTo>
                      <a:pt x="17404" y="539"/>
                    </a:lnTo>
                    <a:lnTo>
                      <a:pt x="42126" y="539"/>
                    </a:lnTo>
                    <a:cubicBezTo>
                      <a:pt x="60835" y="539"/>
                      <a:pt x="79321" y="-1312"/>
                      <a:pt x="98141" y="2826"/>
                    </a:cubicBezTo>
                    <a:cubicBezTo>
                      <a:pt x="136561" y="11320"/>
                      <a:pt x="159501" y="37672"/>
                      <a:pt x="159501" y="76656"/>
                    </a:cubicBezTo>
                    <a:cubicBezTo>
                      <a:pt x="159390" y="113789"/>
                      <a:pt x="135559" y="142428"/>
                      <a:pt x="98809" y="15124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29"/>
              <p:cNvSpPr/>
              <p:nvPr/>
            </p:nvSpPr>
            <p:spPr>
              <a:xfrm>
                <a:off x="10472624" y="6318240"/>
                <a:ext cx="245775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245775" h="290311" extrusionOk="0">
                    <a:moveTo>
                      <a:pt x="172054" y="204176"/>
                    </a:moveTo>
                    <a:lnTo>
                      <a:pt x="122610" y="77750"/>
                    </a:lnTo>
                    <a:lnTo>
                      <a:pt x="73165" y="204176"/>
                    </a:lnTo>
                    <a:lnTo>
                      <a:pt x="172054" y="204176"/>
                    </a:lnTo>
                    <a:close/>
                    <a:moveTo>
                      <a:pt x="206131" y="290312"/>
                    </a:moveTo>
                    <a:lnTo>
                      <a:pt x="183190" y="231618"/>
                    </a:lnTo>
                    <a:lnTo>
                      <a:pt x="62474" y="231618"/>
                    </a:lnTo>
                    <a:lnTo>
                      <a:pt x="39534" y="290312"/>
                    </a:lnTo>
                    <a:lnTo>
                      <a:pt x="0" y="290312"/>
                    </a:lnTo>
                    <a:lnTo>
                      <a:pt x="122721" y="0"/>
                    </a:lnTo>
                    <a:lnTo>
                      <a:pt x="245776" y="290312"/>
                    </a:lnTo>
                    <a:lnTo>
                      <a:pt x="206131" y="2903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 6">
  <p:cSld name="Otsikkodia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0"/>
          <p:cNvSpPr txBox="1">
            <a:spLocks noGrp="1"/>
          </p:cNvSpPr>
          <p:nvPr>
            <p:ph type="title"/>
          </p:nvPr>
        </p:nvSpPr>
        <p:spPr>
          <a:xfrm>
            <a:off x="576000" y="3909750"/>
            <a:ext cx="82800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rbe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0"/>
          <p:cNvSpPr txBox="1">
            <a:spLocks noGrp="1"/>
          </p:cNvSpPr>
          <p:nvPr>
            <p:ph type="subTitle" idx="1"/>
          </p:nvPr>
        </p:nvSpPr>
        <p:spPr>
          <a:xfrm>
            <a:off x="576000" y="5229000"/>
            <a:ext cx="8280000" cy="1241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 i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9" name="Google Shape;119;p30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20" name="Google Shape;120;p30"/>
          <p:cNvSpPr txBox="1">
            <a:spLocks noGrp="1"/>
          </p:cNvSpPr>
          <p:nvPr>
            <p:ph type="dt" idx="10"/>
          </p:nvPr>
        </p:nvSpPr>
        <p:spPr>
          <a:xfrm>
            <a:off x="1410900" y="6356350"/>
            <a:ext cx="1176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0"/>
          <p:cNvSpPr txBox="1">
            <a:spLocks noGrp="1"/>
          </p:cNvSpPr>
          <p:nvPr>
            <p:ph type="ftr" idx="11"/>
          </p:nvPr>
        </p:nvSpPr>
        <p:spPr>
          <a:xfrm>
            <a:off x="2612500" y="6356350"/>
            <a:ext cx="555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30"/>
          <p:cNvGrpSpPr/>
          <p:nvPr/>
        </p:nvGrpSpPr>
        <p:grpSpPr>
          <a:xfrm>
            <a:off x="9266499" y="5542826"/>
            <a:ext cx="2191575" cy="577816"/>
            <a:chOff x="10278854" y="6216751"/>
            <a:chExt cx="1489243" cy="392644"/>
          </a:xfrm>
        </p:grpSpPr>
        <p:sp>
          <p:nvSpPr>
            <p:cNvPr id="123" name="Google Shape;123;p30"/>
            <p:cNvSpPr/>
            <p:nvPr/>
          </p:nvSpPr>
          <p:spPr>
            <a:xfrm>
              <a:off x="11466195" y="6216751"/>
              <a:ext cx="301902" cy="392018"/>
            </a:xfrm>
            <a:custGeom>
              <a:avLst/>
              <a:gdLst/>
              <a:ahLst/>
              <a:cxnLst/>
              <a:rect l="l" t="t" r="r" b="b"/>
              <a:pathLst>
                <a:path w="301902" h="392018" extrusionOk="0">
                  <a:moveTo>
                    <a:pt x="150227" y="0"/>
                  </a:moveTo>
                  <a:lnTo>
                    <a:pt x="126062" y="55318"/>
                  </a:lnTo>
                  <a:lnTo>
                    <a:pt x="126062" y="170419"/>
                  </a:lnTo>
                  <a:lnTo>
                    <a:pt x="96439" y="105409"/>
                  </a:lnTo>
                  <a:lnTo>
                    <a:pt x="69935" y="165955"/>
                  </a:lnTo>
                  <a:lnTo>
                    <a:pt x="101896" y="235756"/>
                  </a:lnTo>
                  <a:lnTo>
                    <a:pt x="52786" y="205265"/>
                  </a:lnTo>
                  <a:lnTo>
                    <a:pt x="33409" y="249476"/>
                  </a:lnTo>
                  <a:lnTo>
                    <a:pt x="80849" y="278878"/>
                  </a:lnTo>
                  <a:lnTo>
                    <a:pt x="20491" y="278878"/>
                  </a:lnTo>
                  <a:lnTo>
                    <a:pt x="0" y="325811"/>
                  </a:lnTo>
                  <a:lnTo>
                    <a:pt x="126062" y="325811"/>
                  </a:lnTo>
                  <a:lnTo>
                    <a:pt x="126062" y="392019"/>
                  </a:lnTo>
                  <a:lnTo>
                    <a:pt x="175729" y="392019"/>
                  </a:lnTo>
                  <a:lnTo>
                    <a:pt x="175729" y="325811"/>
                  </a:lnTo>
                  <a:lnTo>
                    <a:pt x="301902" y="325811"/>
                  </a:lnTo>
                  <a:lnTo>
                    <a:pt x="281300" y="278878"/>
                  </a:lnTo>
                  <a:lnTo>
                    <a:pt x="221054" y="278878"/>
                  </a:lnTo>
                  <a:lnTo>
                    <a:pt x="268494" y="249476"/>
                  </a:lnTo>
                  <a:lnTo>
                    <a:pt x="249117" y="205265"/>
                  </a:lnTo>
                  <a:lnTo>
                    <a:pt x="199895" y="235756"/>
                  </a:lnTo>
                  <a:lnTo>
                    <a:pt x="231967" y="165955"/>
                  </a:lnTo>
                  <a:lnTo>
                    <a:pt x="205463" y="105409"/>
                  </a:lnTo>
                  <a:lnTo>
                    <a:pt x="175729" y="170419"/>
                  </a:lnTo>
                  <a:lnTo>
                    <a:pt x="175729" y="55318"/>
                  </a:lnTo>
                  <a:lnTo>
                    <a:pt x="1516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4" name="Google Shape;124;p30"/>
            <p:cNvGrpSpPr/>
            <p:nvPr/>
          </p:nvGrpSpPr>
          <p:grpSpPr>
            <a:xfrm>
              <a:off x="10278854" y="6317762"/>
              <a:ext cx="1072638" cy="291633"/>
              <a:chOff x="10278854" y="6317762"/>
              <a:chExt cx="1072638" cy="291633"/>
            </a:xfrm>
          </p:grpSpPr>
          <p:sp>
            <p:nvSpPr>
              <p:cNvPr id="125" name="Google Shape;125;p30"/>
              <p:cNvSpPr/>
              <p:nvPr/>
            </p:nvSpPr>
            <p:spPr>
              <a:xfrm>
                <a:off x="11056272" y="6317762"/>
                <a:ext cx="295220" cy="291633"/>
              </a:xfrm>
              <a:custGeom>
                <a:avLst/>
                <a:gdLst/>
                <a:ahLst/>
                <a:cxnLst/>
                <a:rect l="l" t="t" r="r" b="b"/>
                <a:pathLst>
                  <a:path w="295220" h="291633" extrusionOk="0">
                    <a:moveTo>
                      <a:pt x="295221" y="145634"/>
                    </a:moveTo>
                    <a:cubicBezTo>
                      <a:pt x="295221" y="138120"/>
                      <a:pt x="294775" y="130607"/>
                      <a:pt x="293884" y="123093"/>
                    </a:cubicBezTo>
                    <a:cubicBezTo>
                      <a:pt x="293439" y="119500"/>
                      <a:pt x="292882" y="115906"/>
                      <a:pt x="292214" y="112312"/>
                    </a:cubicBezTo>
                    <a:cubicBezTo>
                      <a:pt x="291546" y="108828"/>
                      <a:pt x="290766" y="105343"/>
                      <a:pt x="289764" y="101859"/>
                    </a:cubicBezTo>
                    <a:cubicBezTo>
                      <a:pt x="287871" y="95107"/>
                      <a:pt x="285643" y="88465"/>
                      <a:pt x="282748" y="82149"/>
                    </a:cubicBezTo>
                    <a:cubicBezTo>
                      <a:pt x="280855" y="77684"/>
                      <a:pt x="278628" y="73328"/>
                      <a:pt x="276178" y="69190"/>
                    </a:cubicBezTo>
                    <a:cubicBezTo>
                      <a:pt x="274396" y="66250"/>
                      <a:pt x="272614" y="63310"/>
                      <a:pt x="270610" y="60479"/>
                    </a:cubicBezTo>
                    <a:cubicBezTo>
                      <a:pt x="268605" y="57648"/>
                      <a:pt x="266601" y="54816"/>
                      <a:pt x="264373" y="52094"/>
                    </a:cubicBezTo>
                    <a:cubicBezTo>
                      <a:pt x="261589" y="48609"/>
                      <a:pt x="258471" y="45234"/>
                      <a:pt x="255353" y="42076"/>
                    </a:cubicBezTo>
                    <a:cubicBezTo>
                      <a:pt x="255019" y="41749"/>
                      <a:pt x="254573" y="41314"/>
                      <a:pt x="254239" y="40987"/>
                    </a:cubicBezTo>
                    <a:cubicBezTo>
                      <a:pt x="253905" y="40660"/>
                      <a:pt x="253571" y="40334"/>
                      <a:pt x="253237" y="40116"/>
                    </a:cubicBezTo>
                    <a:cubicBezTo>
                      <a:pt x="253014" y="39898"/>
                      <a:pt x="252903" y="39789"/>
                      <a:pt x="252680" y="39571"/>
                    </a:cubicBezTo>
                    <a:cubicBezTo>
                      <a:pt x="252569" y="39462"/>
                      <a:pt x="252346" y="39245"/>
                      <a:pt x="252235" y="39027"/>
                    </a:cubicBezTo>
                    <a:cubicBezTo>
                      <a:pt x="251567" y="38482"/>
                      <a:pt x="250898" y="37829"/>
                      <a:pt x="250230" y="37284"/>
                    </a:cubicBezTo>
                    <a:cubicBezTo>
                      <a:pt x="249228" y="36413"/>
                      <a:pt x="248226" y="35433"/>
                      <a:pt x="247112" y="34562"/>
                    </a:cubicBezTo>
                    <a:cubicBezTo>
                      <a:pt x="246110" y="33691"/>
                      <a:pt x="245108" y="32820"/>
                      <a:pt x="243994" y="31949"/>
                    </a:cubicBezTo>
                    <a:cubicBezTo>
                      <a:pt x="242658" y="30860"/>
                      <a:pt x="241321" y="29771"/>
                      <a:pt x="239874" y="28682"/>
                    </a:cubicBezTo>
                    <a:cubicBezTo>
                      <a:pt x="238537" y="27593"/>
                      <a:pt x="237090" y="26613"/>
                      <a:pt x="235642" y="25633"/>
                    </a:cubicBezTo>
                    <a:cubicBezTo>
                      <a:pt x="234194" y="24653"/>
                      <a:pt x="232858" y="23673"/>
                      <a:pt x="231299" y="22802"/>
                    </a:cubicBezTo>
                    <a:cubicBezTo>
                      <a:pt x="229851" y="21822"/>
                      <a:pt x="228292" y="20950"/>
                      <a:pt x="226844" y="20079"/>
                    </a:cubicBezTo>
                    <a:cubicBezTo>
                      <a:pt x="224394" y="18664"/>
                      <a:pt x="221944" y="17357"/>
                      <a:pt x="219494" y="16050"/>
                    </a:cubicBezTo>
                    <a:cubicBezTo>
                      <a:pt x="216599" y="14526"/>
                      <a:pt x="213592" y="13219"/>
                      <a:pt x="210697" y="11912"/>
                    </a:cubicBezTo>
                    <a:cubicBezTo>
                      <a:pt x="207467" y="10497"/>
                      <a:pt x="204238" y="9299"/>
                      <a:pt x="200786" y="8210"/>
                    </a:cubicBezTo>
                    <a:cubicBezTo>
                      <a:pt x="194104" y="5923"/>
                      <a:pt x="187199" y="4181"/>
                      <a:pt x="180072" y="2874"/>
                    </a:cubicBezTo>
                    <a:cubicBezTo>
                      <a:pt x="172834" y="1458"/>
                      <a:pt x="165372" y="696"/>
                      <a:pt x="158023" y="261"/>
                    </a:cubicBezTo>
                    <a:cubicBezTo>
                      <a:pt x="154236" y="43"/>
                      <a:pt x="150339" y="-66"/>
                      <a:pt x="146552" y="43"/>
                    </a:cubicBezTo>
                    <a:cubicBezTo>
                      <a:pt x="142655" y="43"/>
                      <a:pt x="138868" y="152"/>
                      <a:pt x="134971" y="478"/>
                    </a:cubicBezTo>
                    <a:cubicBezTo>
                      <a:pt x="127509" y="914"/>
                      <a:pt x="120160" y="1894"/>
                      <a:pt x="112921" y="3310"/>
                    </a:cubicBezTo>
                    <a:cubicBezTo>
                      <a:pt x="105905" y="4725"/>
                      <a:pt x="99001" y="6576"/>
                      <a:pt x="92208" y="8972"/>
                    </a:cubicBezTo>
                    <a:cubicBezTo>
                      <a:pt x="88867" y="10061"/>
                      <a:pt x="85637" y="11368"/>
                      <a:pt x="82408" y="12783"/>
                    </a:cubicBezTo>
                    <a:cubicBezTo>
                      <a:pt x="79290" y="14199"/>
                      <a:pt x="76060" y="15723"/>
                      <a:pt x="73053" y="17357"/>
                    </a:cubicBezTo>
                    <a:cubicBezTo>
                      <a:pt x="69935" y="18990"/>
                      <a:pt x="66929" y="20733"/>
                      <a:pt x="64033" y="22584"/>
                    </a:cubicBezTo>
                    <a:cubicBezTo>
                      <a:pt x="61138" y="24435"/>
                      <a:pt x="58242" y="26395"/>
                      <a:pt x="55458" y="28573"/>
                    </a:cubicBezTo>
                    <a:cubicBezTo>
                      <a:pt x="49890" y="32820"/>
                      <a:pt x="44545" y="37393"/>
                      <a:pt x="39645" y="42403"/>
                    </a:cubicBezTo>
                    <a:cubicBezTo>
                      <a:pt x="37195" y="44907"/>
                      <a:pt x="34856" y="47412"/>
                      <a:pt x="32629" y="50025"/>
                    </a:cubicBezTo>
                    <a:cubicBezTo>
                      <a:pt x="30402" y="52639"/>
                      <a:pt x="28286" y="55361"/>
                      <a:pt x="26170" y="58192"/>
                    </a:cubicBezTo>
                    <a:cubicBezTo>
                      <a:pt x="25168" y="59608"/>
                      <a:pt x="24166" y="61023"/>
                      <a:pt x="23275" y="62439"/>
                    </a:cubicBezTo>
                    <a:cubicBezTo>
                      <a:pt x="22384" y="63855"/>
                      <a:pt x="21381" y="65379"/>
                      <a:pt x="20491" y="66795"/>
                    </a:cubicBezTo>
                    <a:cubicBezTo>
                      <a:pt x="18709" y="69735"/>
                      <a:pt x="17038" y="72675"/>
                      <a:pt x="15479" y="75724"/>
                    </a:cubicBezTo>
                    <a:cubicBezTo>
                      <a:pt x="12361" y="81931"/>
                      <a:pt x="9689" y="88356"/>
                      <a:pt x="7573" y="94889"/>
                    </a:cubicBezTo>
                    <a:cubicBezTo>
                      <a:pt x="7016" y="96523"/>
                      <a:pt x="6459" y="98265"/>
                      <a:pt x="6014" y="99899"/>
                    </a:cubicBezTo>
                    <a:cubicBezTo>
                      <a:pt x="5568" y="101641"/>
                      <a:pt x="5123" y="103274"/>
                      <a:pt x="4677" y="105017"/>
                    </a:cubicBezTo>
                    <a:cubicBezTo>
                      <a:pt x="3786" y="108501"/>
                      <a:pt x="3118" y="111986"/>
                      <a:pt x="2450" y="115470"/>
                    </a:cubicBezTo>
                    <a:cubicBezTo>
                      <a:pt x="1782" y="119173"/>
                      <a:pt x="1336" y="122766"/>
                      <a:pt x="891" y="126469"/>
                    </a:cubicBezTo>
                    <a:cubicBezTo>
                      <a:pt x="557" y="130171"/>
                      <a:pt x="223" y="133874"/>
                      <a:pt x="111" y="137576"/>
                    </a:cubicBezTo>
                    <a:cubicBezTo>
                      <a:pt x="0" y="139536"/>
                      <a:pt x="0" y="141387"/>
                      <a:pt x="0" y="143238"/>
                    </a:cubicBezTo>
                    <a:cubicBezTo>
                      <a:pt x="0" y="145198"/>
                      <a:pt x="0" y="147050"/>
                      <a:pt x="0" y="149010"/>
                    </a:cubicBezTo>
                    <a:cubicBezTo>
                      <a:pt x="0" y="150861"/>
                      <a:pt x="111" y="152821"/>
                      <a:pt x="223" y="154672"/>
                    </a:cubicBezTo>
                    <a:cubicBezTo>
                      <a:pt x="334" y="156632"/>
                      <a:pt x="445" y="158484"/>
                      <a:pt x="557" y="160335"/>
                    </a:cubicBezTo>
                    <a:cubicBezTo>
                      <a:pt x="1114" y="167631"/>
                      <a:pt x="2116" y="174818"/>
                      <a:pt x="3675" y="182005"/>
                    </a:cubicBezTo>
                    <a:cubicBezTo>
                      <a:pt x="4454" y="185489"/>
                      <a:pt x="5345" y="188974"/>
                      <a:pt x="6348" y="192350"/>
                    </a:cubicBezTo>
                    <a:cubicBezTo>
                      <a:pt x="7350" y="195725"/>
                      <a:pt x="8464" y="198992"/>
                      <a:pt x="9689" y="202259"/>
                    </a:cubicBezTo>
                    <a:cubicBezTo>
                      <a:pt x="12138" y="208684"/>
                      <a:pt x="15034" y="215000"/>
                      <a:pt x="18486" y="220989"/>
                    </a:cubicBezTo>
                    <a:cubicBezTo>
                      <a:pt x="20156" y="224038"/>
                      <a:pt x="22050" y="226978"/>
                      <a:pt x="23943" y="229809"/>
                    </a:cubicBezTo>
                    <a:cubicBezTo>
                      <a:pt x="25836" y="232640"/>
                      <a:pt x="27952" y="235472"/>
                      <a:pt x="30068" y="238194"/>
                    </a:cubicBezTo>
                    <a:cubicBezTo>
                      <a:pt x="32295" y="240916"/>
                      <a:pt x="34522" y="243639"/>
                      <a:pt x="36861" y="246143"/>
                    </a:cubicBezTo>
                    <a:cubicBezTo>
                      <a:pt x="39199" y="248757"/>
                      <a:pt x="41761" y="251261"/>
                      <a:pt x="44322" y="253657"/>
                    </a:cubicBezTo>
                    <a:cubicBezTo>
                      <a:pt x="46883" y="256053"/>
                      <a:pt x="49556" y="258339"/>
                      <a:pt x="52229" y="260517"/>
                    </a:cubicBezTo>
                    <a:cubicBezTo>
                      <a:pt x="54901" y="262695"/>
                      <a:pt x="57685" y="264764"/>
                      <a:pt x="60581" y="266724"/>
                    </a:cubicBezTo>
                    <a:cubicBezTo>
                      <a:pt x="63476" y="268684"/>
                      <a:pt x="66372" y="270536"/>
                      <a:pt x="69379" y="272278"/>
                    </a:cubicBezTo>
                    <a:cubicBezTo>
                      <a:pt x="72385" y="274020"/>
                      <a:pt x="75503" y="275654"/>
                      <a:pt x="78510" y="277069"/>
                    </a:cubicBezTo>
                    <a:cubicBezTo>
                      <a:pt x="84746" y="280118"/>
                      <a:pt x="91317" y="282623"/>
                      <a:pt x="97999" y="284692"/>
                    </a:cubicBezTo>
                    <a:cubicBezTo>
                      <a:pt x="101451" y="285672"/>
                      <a:pt x="104903" y="286652"/>
                      <a:pt x="108355" y="287414"/>
                    </a:cubicBezTo>
                    <a:cubicBezTo>
                      <a:pt x="111807" y="288176"/>
                      <a:pt x="115482" y="288939"/>
                      <a:pt x="119046" y="289483"/>
                    </a:cubicBezTo>
                    <a:cubicBezTo>
                      <a:pt x="126507" y="290681"/>
                      <a:pt x="133968" y="291334"/>
                      <a:pt x="141541" y="291552"/>
                    </a:cubicBezTo>
                    <a:cubicBezTo>
                      <a:pt x="145327" y="291661"/>
                      <a:pt x="149225" y="291661"/>
                      <a:pt x="153011" y="291552"/>
                    </a:cubicBezTo>
                    <a:cubicBezTo>
                      <a:pt x="156909" y="291443"/>
                      <a:pt x="160695" y="291225"/>
                      <a:pt x="164482" y="290899"/>
                    </a:cubicBezTo>
                    <a:cubicBezTo>
                      <a:pt x="171831" y="290245"/>
                      <a:pt x="179070" y="289156"/>
                      <a:pt x="186197" y="287523"/>
                    </a:cubicBezTo>
                    <a:cubicBezTo>
                      <a:pt x="189649" y="286761"/>
                      <a:pt x="193102" y="285781"/>
                      <a:pt x="196554" y="284801"/>
                    </a:cubicBezTo>
                    <a:cubicBezTo>
                      <a:pt x="199895" y="283712"/>
                      <a:pt x="203236" y="282623"/>
                      <a:pt x="206576" y="281316"/>
                    </a:cubicBezTo>
                    <a:cubicBezTo>
                      <a:pt x="213035" y="278812"/>
                      <a:pt x="219383" y="275762"/>
                      <a:pt x="225397" y="272278"/>
                    </a:cubicBezTo>
                    <a:cubicBezTo>
                      <a:pt x="228403" y="270536"/>
                      <a:pt x="231410" y="268684"/>
                      <a:pt x="234194" y="266724"/>
                    </a:cubicBezTo>
                    <a:cubicBezTo>
                      <a:pt x="237201" y="264546"/>
                      <a:pt x="239985" y="262477"/>
                      <a:pt x="242658" y="260300"/>
                    </a:cubicBezTo>
                    <a:cubicBezTo>
                      <a:pt x="245108" y="258339"/>
                      <a:pt x="247446" y="256379"/>
                      <a:pt x="249673" y="254310"/>
                    </a:cubicBezTo>
                    <a:cubicBezTo>
                      <a:pt x="250564" y="253439"/>
                      <a:pt x="251455" y="252677"/>
                      <a:pt x="252346" y="251806"/>
                    </a:cubicBezTo>
                    <a:cubicBezTo>
                      <a:pt x="253014" y="251261"/>
                      <a:pt x="253571" y="250608"/>
                      <a:pt x="254239" y="249955"/>
                    </a:cubicBezTo>
                    <a:cubicBezTo>
                      <a:pt x="254907" y="249301"/>
                      <a:pt x="255464" y="248757"/>
                      <a:pt x="256132" y="248103"/>
                    </a:cubicBezTo>
                    <a:cubicBezTo>
                      <a:pt x="257246" y="246906"/>
                      <a:pt x="258471" y="245708"/>
                      <a:pt x="259585" y="244510"/>
                    </a:cubicBezTo>
                    <a:cubicBezTo>
                      <a:pt x="262926" y="240916"/>
                      <a:pt x="266044" y="236996"/>
                      <a:pt x="268939" y="233076"/>
                    </a:cubicBezTo>
                    <a:cubicBezTo>
                      <a:pt x="270944" y="230245"/>
                      <a:pt x="272837" y="227414"/>
                      <a:pt x="274730" y="224473"/>
                    </a:cubicBezTo>
                    <a:cubicBezTo>
                      <a:pt x="276512" y="221533"/>
                      <a:pt x="278182" y="218484"/>
                      <a:pt x="279741" y="215435"/>
                    </a:cubicBezTo>
                    <a:cubicBezTo>
                      <a:pt x="281300" y="212386"/>
                      <a:pt x="282748" y="209228"/>
                      <a:pt x="284084" y="206070"/>
                    </a:cubicBezTo>
                    <a:cubicBezTo>
                      <a:pt x="285421" y="202803"/>
                      <a:pt x="286646" y="199646"/>
                      <a:pt x="287648" y="196270"/>
                    </a:cubicBezTo>
                    <a:cubicBezTo>
                      <a:pt x="289207" y="191478"/>
                      <a:pt x="290543" y="186687"/>
                      <a:pt x="291546" y="181896"/>
                    </a:cubicBezTo>
                    <a:cubicBezTo>
                      <a:pt x="292548" y="177431"/>
                      <a:pt x="293327" y="172858"/>
                      <a:pt x="293884" y="168284"/>
                    </a:cubicBezTo>
                    <a:cubicBezTo>
                      <a:pt x="294330" y="164582"/>
                      <a:pt x="294664" y="160879"/>
                      <a:pt x="294886" y="157177"/>
                    </a:cubicBezTo>
                    <a:cubicBezTo>
                      <a:pt x="295109" y="153257"/>
                      <a:pt x="295221" y="149445"/>
                      <a:pt x="295221" y="145634"/>
                    </a:cubicBezTo>
                    <a:moveTo>
                      <a:pt x="262591" y="160661"/>
                    </a:moveTo>
                    <a:cubicBezTo>
                      <a:pt x="262257" y="164582"/>
                      <a:pt x="261701" y="168611"/>
                      <a:pt x="260921" y="172422"/>
                    </a:cubicBezTo>
                    <a:cubicBezTo>
                      <a:pt x="260030" y="176887"/>
                      <a:pt x="258917" y="181351"/>
                      <a:pt x="257469" y="185816"/>
                    </a:cubicBezTo>
                    <a:cubicBezTo>
                      <a:pt x="256801" y="187994"/>
                      <a:pt x="256021" y="190063"/>
                      <a:pt x="255130" y="192241"/>
                    </a:cubicBezTo>
                    <a:cubicBezTo>
                      <a:pt x="253682" y="195943"/>
                      <a:pt x="252012" y="199537"/>
                      <a:pt x="250119" y="203130"/>
                    </a:cubicBezTo>
                    <a:cubicBezTo>
                      <a:pt x="248337" y="206506"/>
                      <a:pt x="246333" y="209664"/>
                      <a:pt x="244217" y="212822"/>
                    </a:cubicBezTo>
                    <a:cubicBezTo>
                      <a:pt x="242992" y="214673"/>
                      <a:pt x="241655" y="216415"/>
                      <a:pt x="240319" y="218158"/>
                    </a:cubicBezTo>
                    <a:cubicBezTo>
                      <a:pt x="239540" y="219138"/>
                      <a:pt x="238649" y="220227"/>
                      <a:pt x="237869" y="221207"/>
                    </a:cubicBezTo>
                    <a:cubicBezTo>
                      <a:pt x="236644" y="222622"/>
                      <a:pt x="235419" y="224038"/>
                      <a:pt x="234194" y="225236"/>
                    </a:cubicBezTo>
                    <a:cubicBezTo>
                      <a:pt x="233637" y="225780"/>
                      <a:pt x="233081" y="226433"/>
                      <a:pt x="232524" y="226978"/>
                    </a:cubicBezTo>
                    <a:cubicBezTo>
                      <a:pt x="232190" y="227414"/>
                      <a:pt x="231744" y="227740"/>
                      <a:pt x="231410" y="228176"/>
                    </a:cubicBezTo>
                    <a:cubicBezTo>
                      <a:pt x="230965" y="228611"/>
                      <a:pt x="230631" y="228938"/>
                      <a:pt x="230185" y="229374"/>
                    </a:cubicBezTo>
                    <a:cubicBezTo>
                      <a:pt x="229740" y="229809"/>
                      <a:pt x="229183" y="230245"/>
                      <a:pt x="228626" y="230789"/>
                    </a:cubicBezTo>
                    <a:cubicBezTo>
                      <a:pt x="227512" y="231878"/>
                      <a:pt x="226287" y="232858"/>
                      <a:pt x="225174" y="233838"/>
                    </a:cubicBezTo>
                    <a:cubicBezTo>
                      <a:pt x="223503" y="235254"/>
                      <a:pt x="221722" y="236669"/>
                      <a:pt x="219940" y="237976"/>
                    </a:cubicBezTo>
                    <a:cubicBezTo>
                      <a:pt x="218158" y="239283"/>
                      <a:pt x="216376" y="240590"/>
                      <a:pt x="214483" y="241788"/>
                    </a:cubicBezTo>
                    <a:cubicBezTo>
                      <a:pt x="211031" y="243965"/>
                      <a:pt x="207356" y="246034"/>
                      <a:pt x="203681" y="247886"/>
                    </a:cubicBezTo>
                    <a:cubicBezTo>
                      <a:pt x="199672" y="249846"/>
                      <a:pt x="195552" y="251588"/>
                      <a:pt x="191320" y="253004"/>
                    </a:cubicBezTo>
                    <a:cubicBezTo>
                      <a:pt x="186977" y="254528"/>
                      <a:pt x="182634" y="255726"/>
                      <a:pt x="178068" y="256706"/>
                    </a:cubicBezTo>
                    <a:cubicBezTo>
                      <a:pt x="173391" y="257686"/>
                      <a:pt x="168713" y="258448"/>
                      <a:pt x="163925" y="258993"/>
                    </a:cubicBezTo>
                    <a:cubicBezTo>
                      <a:pt x="158914" y="259537"/>
                      <a:pt x="153902" y="259864"/>
                      <a:pt x="148891" y="259864"/>
                    </a:cubicBezTo>
                    <a:cubicBezTo>
                      <a:pt x="143880" y="259864"/>
                      <a:pt x="138757" y="259755"/>
                      <a:pt x="133746" y="259319"/>
                    </a:cubicBezTo>
                    <a:cubicBezTo>
                      <a:pt x="128957" y="258884"/>
                      <a:pt x="124280" y="258231"/>
                      <a:pt x="119491" y="257250"/>
                    </a:cubicBezTo>
                    <a:cubicBezTo>
                      <a:pt x="115037" y="256379"/>
                      <a:pt x="110582" y="255182"/>
                      <a:pt x="106239" y="253766"/>
                    </a:cubicBezTo>
                    <a:cubicBezTo>
                      <a:pt x="102008" y="252350"/>
                      <a:pt x="97887" y="250717"/>
                      <a:pt x="93767" y="248866"/>
                    </a:cubicBezTo>
                    <a:cubicBezTo>
                      <a:pt x="89869" y="246906"/>
                      <a:pt x="85971" y="244837"/>
                      <a:pt x="82185" y="242441"/>
                    </a:cubicBezTo>
                    <a:cubicBezTo>
                      <a:pt x="78399" y="240045"/>
                      <a:pt x="74835" y="237432"/>
                      <a:pt x="71383" y="234601"/>
                    </a:cubicBezTo>
                    <a:cubicBezTo>
                      <a:pt x="67931" y="231660"/>
                      <a:pt x="64590" y="228611"/>
                      <a:pt x="61472" y="225345"/>
                    </a:cubicBezTo>
                    <a:cubicBezTo>
                      <a:pt x="59913" y="223711"/>
                      <a:pt x="58465" y="222078"/>
                      <a:pt x="57017" y="220444"/>
                    </a:cubicBezTo>
                    <a:cubicBezTo>
                      <a:pt x="55570" y="218811"/>
                      <a:pt x="54233" y="217069"/>
                      <a:pt x="52897" y="215217"/>
                    </a:cubicBezTo>
                    <a:cubicBezTo>
                      <a:pt x="50336" y="211733"/>
                      <a:pt x="47886" y="208030"/>
                      <a:pt x="45770" y="204219"/>
                    </a:cubicBezTo>
                    <a:cubicBezTo>
                      <a:pt x="43654" y="200408"/>
                      <a:pt x="41761" y="196488"/>
                      <a:pt x="40090" y="192459"/>
                    </a:cubicBezTo>
                    <a:cubicBezTo>
                      <a:pt x="38420" y="188321"/>
                      <a:pt x="37084" y="184074"/>
                      <a:pt x="35859" y="179827"/>
                    </a:cubicBezTo>
                    <a:cubicBezTo>
                      <a:pt x="34634" y="175362"/>
                      <a:pt x="33743" y="170789"/>
                      <a:pt x="33075" y="166215"/>
                    </a:cubicBezTo>
                    <a:cubicBezTo>
                      <a:pt x="32406" y="161424"/>
                      <a:pt x="31961" y="156523"/>
                      <a:pt x="31738" y="151732"/>
                    </a:cubicBezTo>
                    <a:cubicBezTo>
                      <a:pt x="31627" y="149228"/>
                      <a:pt x="31627" y="146723"/>
                      <a:pt x="31627" y="144218"/>
                    </a:cubicBezTo>
                    <a:cubicBezTo>
                      <a:pt x="31627" y="141714"/>
                      <a:pt x="31738" y="139209"/>
                      <a:pt x="31850" y="136705"/>
                    </a:cubicBezTo>
                    <a:cubicBezTo>
                      <a:pt x="32184" y="131913"/>
                      <a:pt x="32629" y="127122"/>
                      <a:pt x="33520" y="122331"/>
                    </a:cubicBezTo>
                    <a:cubicBezTo>
                      <a:pt x="34299" y="117866"/>
                      <a:pt x="35302" y="113401"/>
                      <a:pt x="36638" y="108937"/>
                    </a:cubicBezTo>
                    <a:cubicBezTo>
                      <a:pt x="37863" y="104690"/>
                      <a:pt x="39422" y="100443"/>
                      <a:pt x="41204" y="96414"/>
                    </a:cubicBezTo>
                    <a:cubicBezTo>
                      <a:pt x="42986" y="92385"/>
                      <a:pt x="44990" y="88465"/>
                      <a:pt x="47217" y="84653"/>
                    </a:cubicBezTo>
                    <a:cubicBezTo>
                      <a:pt x="49445" y="80842"/>
                      <a:pt x="52006" y="77249"/>
                      <a:pt x="54679" y="73764"/>
                    </a:cubicBezTo>
                    <a:cubicBezTo>
                      <a:pt x="57463" y="70170"/>
                      <a:pt x="60470" y="66795"/>
                      <a:pt x="63699" y="63637"/>
                    </a:cubicBezTo>
                    <a:cubicBezTo>
                      <a:pt x="66817" y="60479"/>
                      <a:pt x="70269" y="57430"/>
                      <a:pt x="73833" y="54599"/>
                    </a:cubicBezTo>
                    <a:cubicBezTo>
                      <a:pt x="77285" y="51876"/>
                      <a:pt x="80960" y="49372"/>
                      <a:pt x="84746" y="47085"/>
                    </a:cubicBezTo>
                    <a:cubicBezTo>
                      <a:pt x="88533" y="44798"/>
                      <a:pt x="92430" y="42729"/>
                      <a:pt x="96439" y="40987"/>
                    </a:cubicBezTo>
                    <a:cubicBezTo>
                      <a:pt x="100560" y="39136"/>
                      <a:pt x="104680" y="37611"/>
                      <a:pt x="108912" y="36304"/>
                    </a:cubicBezTo>
                    <a:cubicBezTo>
                      <a:pt x="113366" y="34998"/>
                      <a:pt x="117821" y="33909"/>
                      <a:pt x="122275" y="33038"/>
                    </a:cubicBezTo>
                    <a:cubicBezTo>
                      <a:pt x="127064" y="32166"/>
                      <a:pt x="131853" y="31622"/>
                      <a:pt x="136641" y="31295"/>
                    </a:cubicBezTo>
                    <a:cubicBezTo>
                      <a:pt x="139091" y="31186"/>
                      <a:pt x="141652" y="31078"/>
                      <a:pt x="144214" y="30969"/>
                    </a:cubicBezTo>
                    <a:cubicBezTo>
                      <a:pt x="146775" y="30969"/>
                      <a:pt x="149336" y="30969"/>
                      <a:pt x="151786" y="30969"/>
                    </a:cubicBezTo>
                    <a:cubicBezTo>
                      <a:pt x="156798" y="31078"/>
                      <a:pt x="161698" y="31513"/>
                      <a:pt x="166597" y="32166"/>
                    </a:cubicBezTo>
                    <a:cubicBezTo>
                      <a:pt x="171275" y="32820"/>
                      <a:pt x="175952" y="33691"/>
                      <a:pt x="180518" y="34780"/>
                    </a:cubicBezTo>
                    <a:cubicBezTo>
                      <a:pt x="184972" y="35869"/>
                      <a:pt x="189315" y="37284"/>
                      <a:pt x="193547" y="38809"/>
                    </a:cubicBezTo>
                    <a:cubicBezTo>
                      <a:pt x="197667" y="40442"/>
                      <a:pt x="201788" y="42294"/>
                      <a:pt x="205686" y="44363"/>
                    </a:cubicBezTo>
                    <a:cubicBezTo>
                      <a:pt x="209583" y="46432"/>
                      <a:pt x="213370" y="48718"/>
                      <a:pt x="217044" y="51332"/>
                    </a:cubicBezTo>
                    <a:cubicBezTo>
                      <a:pt x="220719" y="53945"/>
                      <a:pt x="224172" y="56777"/>
                      <a:pt x="227512" y="59717"/>
                    </a:cubicBezTo>
                    <a:cubicBezTo>
                      <a:pt x="229183" y="61241"/>
                      <a:pt x="230853" y="62766"/>
                      <a:pt x="232412" y="64399"/>
                    </a:cubicBezTo>
                    <a:cubicBezTo>
                      <a:pt x="233971" y="66033"/>
                      <a:pt x="235531" y="67666"/>
                      <a:pt x="236978" y="69299"/>
                    </a:cubicBezTo>
                    <a:cubicBezTo>
                      <a:pt x="239874" y="72675"/>
                      <a:pt x="242546" y="76160"/>
                      <a:pt x="244885" y="79862"/>
                    </a:cubicBezTo>
                    <a:cubicBezTo>
                      <a:pt x="247335" y="83456"/>
                      <a:pt x="249562" y="87267"/>
                      <a:pt x="251455" y="91187"/>
                    </a:cubicBezTo>
                    <a:cubicBezTo>
                      <a:pt x="253348" y="95107"/>
                      <a:pt x="255130" y="99245"/>
                      <a:pt x="256578" y="103383"/>
                    </a:cubicBezTo>
                    <a:cubicBezTo>
                      <a:pt x="258026" y="107630"/>
                      <a:pt x="259251" y="112095"/>
                      <a:pt x="260253" y="116450"/>
                    </a:cubicBezTo>
                    <a:cubicBezTo>
                      <a:pt x="261255" y="121024"/>
                      <a:pt x="261923" y="125706"/>
                      <a:pt x="262369" y="130498"/>
                    </a:cubicBezTo>
                    <a:cubicBezTo>
                      <a:pt x="262926" y="135507"/>
                      <a:pt x="263148" y="140407"/>
                      <a:pt x="263148" y="145416"/>
                    </a:cubicBezTo>
                    <a:cubicBezTo>
                      <a:pt x="263371" y="150643"/>
                      <a:pt x="263148" y="155652"/>
                      <a:pt x="262591" y="16066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30"/>
              <p:cNvSpPr/>
              <p:nvPr/>
            </p:nvSpPr>
            <p:spPr>
              <a:xfrm>
                <a:off x="10972862" y="6318240"/>
                <a:ext cx="32851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32851" h="290311" extrusionOk="0">
                    <a:moveTo>
                      <a:pt x="334" y="290312"/>
                    </a:moveTo>
                    <a:lnTo>
                      <a:pt x="32518" y="290312"/>
                    </a:lnTo>
                    <a:lnTo>
                      <a:pt x="32852" y="145156"/>
                    </a:lnTo>
                    <a:lnTo>
                      <a:pt x="32518" y="0"/>
                    </a:lnTo>
                    <a:lnTo>
                      <a:pt x="334" y="0"/>
                    </a:lnTo>
                    <a:lnTo>
                      <a:pt x="0" y="1451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7;p30"/>
              <p:cNvSpPr/>
              <p:nvPr/>
            </p:nvSpPr>
            <p:spPr>
              <a:xfrm>
                <a:off x="10278854" y="6318240"/>
                <a:ext cx="202567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202567" h="290311" extrusionOk="0">
                    <a:moveTo>
                      <a:pt x="0" y="0"/>
                    </a:moveTo>
                    <a:lnTo>
                      <a:pt x="0" y="32233"/>
                    </a:lnTo>
                    <a:lnTo>
                      <a:pt x="85081" y="32233"/>
                    </a:lnTo>
                    <a:lnTo>
                      <a:pt x="84746" y="161163"/>
                    </a:lnTo>
                    <a:lnTo>
                      <a:pt x="85081" y="290312"/>
                    </a:lnTo>
                    <a:lnTo>
                      <a:pt x="117710" y="290312"/>
                    </a:lnTo>
                    <a:lnTo>
                      <a:pt x="117932" y="161163"/>
                    </a:lnTo>
                    <a:lnTo>
                      <a:pt x="117710" y="32233"/>
                    </a:lnTo>
                    <a:lnTo>
                      <a:pt x="202567" y="32233"/>
                    </a:lnTo>
                    <a:lnTo>
                      <a:pt x="20256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8;p30"/>
              <p:cNvSpPr/>
              <p:nvPr/>
            </p:nvSpPr>
            <p:spPr>
              <a:xfrm>
                <a:off x="10763359" y="6317810"/>
                <a:ext cx="159501" cy="291546"/>
              </a:xfrm>
              <a:custGeom>
                <a:avLst/>
                <a:gdLst/>
                <a:ahLst/>
                <a:cxnLst/>
                <a:rect l="l" t="t" r="r" b="b"/>
                <a:pathLst>
                  <a:path w="159501" h="291546" extrusionOk="0">
                    <a:moveTo>
                      <a:pt x="126872" y="76547"/>
                    </a:moveTo>
                    <a:cubicBezTo>
                      <a:pt x="126872" y="74043"/>
                      <a:pt x="126761" y="71647"/>
                      <a:pt x="126427" y="69251"/>
                    </a:cubicBezTo>
                    <a:cubicBezTo>
                      <a:pt x="126204" y="67618"/>
                      <a:pt x="125870" y="65985"/>
                      <a:pt x="125536" y="64460"/>
                    </a:cubicBezTo>
                    <a:cubicBezTo>
                      <a:pt x="125313" y="63371"/>
                      <a:pt x="124979" y="62282"/>
                      <a:pt x="124645" y="61302"/>
                    </a:cubicBezTo>
                    <a:cubicBezTo>
                      <a:pt x="124311" y="60322"/>
                      <a:pt x="123866" y="59342"/>
                      <a:pt x="123532" y="58362"/>
                    </a:cubicBezTo>
                    <a:cubicBezTo>
                      <a:pt x="122752" y="56402"/>
                      <a:pt x="121638" y="54551"/>
                      <a:pt x="120525" y="52917"/>
                    </a:cubicBezTo>
                    <a:cubicBezTo>
                      <a:pt x="119300" y="51175"/>
                      <a:pt x="117963" y="49433"/>
                      <a:pt x="116516" y="47908"/>
                    </a:cubicBezTo>
                    <a:cubicBezTo>
                      <a:pt x="115625" y="47037"/>
                      <a:pt x="114734" y="46166"/>
                      <a:pt x="113843" y="45404"/>
                    </a:cubicBezTo>
                    <a:cubicBezTo>
                      <a:pt x="113398" y="44968"/>
                      <a:pt x="112952" y="44641"/>
                      <a:pt x="112507" y="44315"/>
                    </a:cubicBezTo>
                    <a:cubicBezTo>
                      <a:pt x="112284" y="44097"/>
                      <a:pt x="112061" y="43988"/>
                      <a:pt x="111839" y="43770"/>
                    </a:cubicBezTo>
                    <a:cubicBezTo>
                      <a:pt x="111616" y="43661"/>
                      <a:pt x="111504" y="43443"/>
                      <a:pt x="111282" y="43226"/>
                    </a:cubicBezTo>
                    <a:cubicBezTo>
                      <a:pt x="110725" y="42790"/>
                      <a:pt x="110168" y="42354"/>
                      <a:pt x="109611" y="42028"/>
                    </a:cubicBezTo>
                    <a:cubicBezTo>
                      <a:pt x="108609" y="41266"/>
                      <a:pt x="107607" y="40612"/>
                      <a:pt x="106493" y="40068"/>
                    </a:cubicBezTo>
                    <a:cubicBezTo>
                      <a:pt x="106048" y="39850"/>
                      <a:pt x="105602" y="39523"/>
                      <a:pt x="105157" y="39305"/>
                    </a:cubicBezTo>
                    <a:cubicBezTo>
                      <a:pt x="103709" y="38543"/>
                      <a:pt x="102150" y="37781"/>
                      <a:pt x="100591" y="37128"/>
                    </a:cubicBezTo>
                    <a:cubicBezTo>
                      <a:pt x="99032" y="36474"/>
                      <a:pt x="97584" y="36039"/>
                      <a:pt x="95914" y="35494"/>
                    </a:cubicBezTo>
                    <a:cubicBezTo>
                      <a:pt x="94800" y="35167"/>
                      <a:pt x="93575" y="34841"/>
                      <a:pt x="92462" y="34623"/>
                    </a:cubicBezTo>
                    <a:cubicBezTo>
                      <a:pt x="91237" y="34405"/>
                      <a:pt x="90123" y="34079"/>
                      <a:pt x="88898" y="33861"/>
                    </a:cubicBezTo>
                    <a:cubicBezTo>
                      <a:pt x="87116" y="33534"/>
                      <a:pt x="85334" y="33316"/>
                      <a:pt x="83553" y="33098"/>
                    </a:cubicBezTo>
                    <a:cubicBezTo>
                      <a:pt x="82216" y="32990"/>
                      <a:pt x="80880" y="32881"/>
                      <a:pt x="79544" y="32881"/>
                    </a:cubicBezTo>
                    <a:cubicBezTo>
                      <a:pt x="78207" y="32881"/>
                      <a:pt x="76871" y="32772"/>
                      <a:pt x="75535" y="32772"/>
                    </a:cubicBezTo>
                    <a:lnTo>
                      <a:pt x="32215" y="32772"/>
                    </a:lnTo>
                    <a:lnTo>
                      <a:pt x="32215" y="121738"/>
                    </a:lnTo>
                    <a:lnTo>
                      <a:pt x="75423" y="121738"/>
                    </a:lnTo>
                    <a:cubicBezTo>
                      <a:pt x="79098" y="121738"/>
                      <a:pt x="82773" y="121520"/>
                      <a:pt x="86448" y="120976"/>
                    </a:cubicBezTo>
                    <a:cubicBezTo>
                      <a:pt x="89789" y="120432"/>
                      <a:pt x="93018" y="119778"/>
                      <a:pt x="96248" y="118689"/>
                    </a:cubicBezTo>
                    <a:cubicBezTo>
                      <a:pt x="99255" y="117709"/>
                      <a:pt x="102150" y="116511"/>
                      <a:pt x="104934" y="114987"/>
                    </a:cubicBezTo>
                    <a:cubicBezTo>
                      <a:pt x="107607" y="113571"/>
                      <a:pt x="110168" y="111829"/>
                      <a:pt x="112618" y="109869"/>
                    </a:cubicBezTo>
                    <a:cubicBezTo>
                      <a:pt x="113620" y="108998"/>
                      <a:pt x="114623" y="108127"/>
                      <a:pt x="115514" y="107146"/>
                    </a:cubicBezTo>
                    <a:cubicBezTo>
                      <a:pt x="116404" y="106275"/>
                      <a:pt x="117295" y="105295"/>
                      <a:pt x="118075" y="104206"/>
                    </a:cubicBezTo>
                    <a:cubicBezTo>
                      <a:pt x="118854" y="103226"/>
                      <a:pt x="119634" y="102246"/>
                      <a:pt x="120302" y="101157"/>
                    </a:cubicBezTo>
                    <a:cubicBezTo>
                      <a:pt x="120970" y="100068"/>
                      <a:pt x="121638" y="98979"/>
                      <a:pt x="122195" y="97782"/>
                    </a:cubicBezTo>
                    <a:cubicBezTo>
                      <a:pt x="123309" y="95386"/>
                      <a:pt x="124311" y="92990"/>
                      <a:pt x="124979" y="90377"/>
                    </a:cubicBezTo>
                    <a:cubicBezTo>
                      <a:pt x="125425" y="88852"/>
                      <a:pt x="125759" y="87219"/>
                      <a:pt x="125982" y="85694"/>
                    </a:cubicBezTo>
                    <a:cubicBezTo>
                      <a:pt x="126650" y="82536"/>
                      <a:pt x="126872" y="79487"/>
                      <a:pt x="126872" y="76547"/>
                    </a:cubicBezTo>
                    <a:moveTo>
                      <a:pt x="98809" y="151249"/>
                    </a:moveTo>
                    <a:cubicBezTo>
                      <a:pt x="79766" y="155822"/>
                      <a:pt x="61058" y="153862"/>
                      <a:pt x="42126" y="153862"/>
                    </a:cubicBezTo>
                    <a:cubicBezTo>
                      <a:pt x="39899" y="153862"/>
                      <a:pt x="32215" y="151902"/>
                      <a:pt x="32215" y="156040"/>
                    </a:cubicBezTo>
                    <a:lnTo>
                      <a:pt x="32215" y="168018"/>
                    </a:lnTo>
                    <a:lnTo>
                      <a:pt x="32215" y="191866"/>
                    </a:lnTo>
                    <a:lnTo>
                      <a:pt x="32215" y="243591"/>
                    </a:lnTo>
                    <a:lnTo>
                      <a:pt x="32215" y="269508"/>
                    </a:lnTo>
                    <a:lnTo>
                      <a:pt x="32215" y="282466"/>
                    </a:lnTo>
                    <a:lnTo>
                      <a:pt x="32215" y="289000"/>
                    </a:lnTo>
                    <a:cubicBezTo>
                      <a:pt x="32215" y="292049"/>
                      <a:pt x="29431" y="290851"/>
                      <a:pt x="27538" y="290851"/>
                    </a:cubicBezTo>
                    <a:lnTo>
                      <a:pt x="7604" y="290851"/>
                    </a:lnTo>
                    <a:cubicBezTo>
                      <a:pt x="4708" y="290851"/>
                      <a:pt x="31" y="293464"/>
                      <a:pt x="31" y="288564"/>
                    </a:cubicBezTo>
                    <a:lnTo>
                      <a:pt x="31" y="285079"/>
                    </a:lnTo>
                    <a:cubicBezTo>
                      <a:pt x="31" y="281595"/>
                      <a:pt x="31" y="278110"/>
                      <a:pt x="31" y="274626"/>
                    </a:cubicBezTo>
                    <a:cubicBezTo>
                      <a:pt x="31" y="254589"/>
                      <a:pt x="31" y="234553"/>
                      <a:pt x="31" y="214516"/>
                    </a:cubicBezTo>
                    <a:cubicBezTo>
                      <a:pt x="-80" y="145695"/>
                      <a:pt x="143" y="76874"/>
                      <a:pt x="143" y="7944"/>
                    </a:cubicBezTo>
                    <a:lnTo>
                      <a:pt x="143" y="1846"/>
                    </a:lnTo>
                    <a:cubicBezTo>
                      <a:pt x="143" y="-1312"/>
                      <a:pt x="3261" y="539"/>
                      <a:pt x="5042" y="539"/>
                    </a:cubicBezTo>
                    <a:lnTo>
                      <a:pt x="17404" y="539"/>
                    </a:lnTo>
                    <a:lnTo>
                      <a:pt x="42126" y="539"/>
                    </a:lnTo>
                    <a:cubicBezTo>
                      <a:pt x="60835" y="539"/>
                      <a:pt x="79321" y="-1312"/>
                      <a:pt x="98141" y="2826"/>
                    </a:cubicBezTo>
                    <a:cubicBezTo>
                      <a:pt x="136561" y="11320"/>
                      <a:pt x="159501" y="37672"/>
                      <a:pt x="159501" y="76656"/>
                    </a:cubicBezTo>
                    <a:cubicBezTo>
                      <a:pt x="159390" y="113789"/>
                      <a:pt x="135559" y="142428"/>
                      <a:pt x="98809" y="15124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30"/>
              <p:cNvSpPr/>
              <p:nvPr/>
            </p:nvSpPr>
            <p:spPr>
              <a:xfrm>
                <a:off x="10472624" y="6318240"/>
                <a:ext cx="245775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245775" h="290311" extrusionOk="0">
                    <a:moveTo>
                      <a:pt x="172054" y="204176"/>
                    </a:moveTo>
                    <a:lnTo>
                      <a:pt x="122610" y="77750"/>
                    </a:lnTo>
                    <a:lnTo>
                      <a:pt x="73165" y="204176"/>
                    </a:lnTo>
                    <a:lnTo>
                      <a:pt x="172054" y="204176"/>
                    </a:lnTo>
                    <a:close/>
                    <a:moveTo>
                      <a:pt x="206131" y="290312"/>
                    </a:moveTo>
                    <a:lnTo>
                      <a:pt x="183190" y="231618"/>
                    </a:lnTo>
                    <a:lnTo>
                      <a:pt x="62474" y="231618"/>
                    </a:lnTo>
                    <a:lnTo>
                      <a:pt x="39534" y="290312"/>
                    </a:lnTo>
                    <a:lnTo>
                      <a:pt x="0" y="290312"/>
                    </a:lnTo>
                    <a:lnTo>
                      <a:pt x="122721" y="0"/>
                    </a:lnTo>
                    <a:lnTo>
                      <a:pt x="245776" y="290312"/>
                    </a:lnTo>
                    <a:lnTo>
                      <a:pt x="206131" y="2903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576000" y="365125"/>
            <a:ext cx="109048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84A"/>
              </a:buClr>
              <a:buSzPts val="3600"/>
              <a:buFont typeface="Corbel"/>
              <a:buNone/>
              <a:defRPr sz="3600" b="0" i="0" u="none" strike="noStrike" cap="none">
                <a:solidFill>
                  <a:srgbClr val="09984A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576000" y="1825625"/>
            <a:ext cx="10904800" cy="4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1BF1A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1BF1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1BF1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1BF1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1BF1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1BF1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1BF1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1BF1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1BF1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/>
          <p:nvPr/>
        </p:nvSpPr>
        <p:spPr>
          <a:xfrm>
            <a:off x="699703" y="0"/>
            <a:ext cx="10800000" cy="144000"/>
          </a:xfrm>
          <a:prstGeom prst="rect">
            <a:avLst/>
          </a:prstGeom>
          <a:solidFill>
            <a:srgbClr val="61BF1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1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4" name="Google Shape;14;p21"/>
          <p:cNvSpPr txBox="1">
            <a:spLocks noGrp="1"/>
          </p:cNvSpPr>
          <p:nvPr>
            <p:ph type="dt" idx="10"/>
          </p:nvPr>
        </p:nvSpPr>
        <p:spPr>
          <a:xfrm>
            <a:off x="1410900" y="6356350"/>
            <a:ext cx="1176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1"/>
          <p:cNvSpPr txBox="1">
            <a:spLocks noGrp="1"/>
          </p:cNvSpPr>
          <p:nvPr>
            <p:ph type="ftr" idx="11"/>
          </p:nvPr>
        </p:nvSpPr>
        <p:spPr>
          <a:xfrm>
            <a:off x="2612500" y="6356350"/>
            <a:ext cx="555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6" name="Google Shape;16;p21"/>
          <p:cNvGrpSpPr/>
          <p:nvPr/>
        </p:nvGrpSpPr>
        <p:grpSpPr>
          <a:xfrm>
            <a:off x="10274323" y="6214732"/>
            <a:ext cx="1529284" cy="403200"/>
            <a:chOff x="10278854" y="6216751"/>
            <a:chExt cx="1489243" cy="392643"/>
          </a:xfrm>
        </p:grpSpPr>
        <p:sp>
          <p:nvSpPr>
            <p:cNvPr id="17" name="Google Shape;17;p21"/>
            <p:cNvSpPr/>
            <p:nvPr/>
          </p:nvSpPr>
          <p:spPr>
            <a:xfrm>
              <a:off x="11466195" y="6216751"/>
              <a:ext cx="301902" cy="392018"/>
            </a:xfrm>
            <a:custGeom>
              <a:avLst/>
              <a:gdLst/>
              <a:ahLst/>
              <a:cxnLst/>
              <a:rect l="l" t="t" r="r" b="b"/>
              <a:pathLst>
                <a:path w="301902" h="392018" extrusionOk="0">
                  <a:moveTo>
                    <a:pt x="150227" y="0"/>
                  </a:moveTo>
                  <a:lnTo>
                    <a:pt x="126062" y="55318"/>
                  </a:lnTo>
                  <a:lnTo>
                    <a:pt x="126062" y="170419"/>
                  </a:lnTo>
                  <a:lnTo>
                    <a:pt x="96439" y="105409"/>
                  </a:lnTo>
                  <a:lnTo>
                    <a:pt x="69935" y="165955"/>
                  </a:lnTo>
                  <a:lnTo>
                    <a:pt x="101896" y="235756"/>
                  </a:lnTo>
                  <a:lnTo>
                    <a:pt x="52786" y="205265"/>
                  </a:lnTo>
                  <a:lnTo>
                    <a:pt x="33409" y="249476"/>
                  </a:lnTo>
                  <a:lnTo>
                    <a:pt x="80849" y="278878"/>
                  </a:lnTo>
                  <a:lnTo>
                    <a:pt x="20491" y="278878"/>
                  </a:lnTo>
                  <a:lnTo>
                    <a:pt x="0" y="325811"/>
                  </a:lnTo>
                  <a:lnTo>
                    <a:pt x="126062" y="325811"/>
                  </a:lnTo>
                  <a:lnTo>
                    <a:pt x="126062" y="392019"/>
                  </a:lnTo>
                  <a:lnTo>
                    <a:pt x="175729" y="392019"/>
                  </a:lnTo>
                  <a:lnTo>
                    <a:pt x="175729" y="325811"/>
                  </a:lnTo>
                  <a:lnTo>
                    <a:pt x="301902" y="325811"/>
                  </a:lnTo>
                  <a:lnTo>
                    <a:pt x="281300" y="278878"/>
                  </a:lnTo>
                  <a:lnTo>
                    <a:pt x="221054" y="278878"/>
                  </a:lnTo>
                  <a:lnTo>
                    <a:pt x="268494" y="249476"/>
                  </a:lnTo>
                  <a:lnTo>
                    <a:pt x="249117" y="205265"/>
                  </a:lnTo>
                  <a:lnTo>
                    <a:pt x="199895" y="235756"/>
                  </a:lnTo>
                  <a:lnTo>
                    <a:pt x="231967" y="165955"/>
                  </a:lnTo>
                  <a:lnTo>
                    <a:pt x="205463" y="105409"/>
                  </a:lnTo>
                  <a:lnTo>
                    <a:pt x="175729" y="170419"/>
                  </a:lnTo>
                  <a:lnTo>
                    <a:pt x="175729" y="55318"/>
                  </a:lnTo>
                  <a:lnTo>
                    <a:pt x="1516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" name="Google Shape;18;p21"/>
            <p:cNvGrpSpPr/>
            <p:nvPr/>
          </p:nvGrpSpPr>
          <p:grpSpPr>
            <a:xfrm>
              <a:off x="10278854" y="6317762"/>
              <a:ext cx="1072638" cy="291632"/>
              <a:chOff x="10278854" y="6317762"/>
              <a:chExt cx="1072638" cy="291632"/>
            </a:xfrm>
          </p:grpSpPr>
          <p:sp>
            <p:nvSpPr>
              <p:cNvPr id="19" name="Google Shape;19;p21"/>
              <p:cNvSpPr/>
              <p:nvPr/>
            </p:nvSpPr>
            <p:spPr>
              <a:xfrm>
                <a:off x="11056272" y="6317762"/>
                <a:ext cx="295220" cy="291632"/>
              </a:xfrm>
              <a:custGeom>
                <a:avLst/>
                <a:gdLst/>
                <a:ahLst/>
                <a:cxnLst/>
                <a:rect l="l" t="t" r="r" b="b"/>
                <a:pathLst>
                  <a:path w="295220" h="291633" extrusionOk="0">
                    <a:moveTo>
                      <a:pt x="295221" y="145634"/>
                    </a:moveTo>
                    <a:cubicBezTo>
                      <a:pt x="295221" y="138120"/>
                      <a:pt x="294775" y="130607"/>
                      <a:pt x="293884" y="123093"/>
                    </a:cubicBezTo>
                    <a:cubicBezTo>
                      <a:pt x="293439" y="119500"/>
                      <a:pt x="292882" y="115906"/>
                      <a:pt x="292214" y="112312"/>
                    </a:cubicBezTo>
                    <a:cubicBezTo>
                      <a:pt x="291546" y="108828"/>
                      <a:pt x="290766" y="105343"/>
                      <a:pt x="289764" y="101859"/>
                    </a:cubicBezTo>
                    <a:cubicBezTo>
                      <a:pt x="287871" y="95107"/>
                      <a:pt x="285643" y="88465"/>
                      <a:pt x="282748" y="82149"/>
                    </a:cubicBezTo>
                    <a:cubicBezTo>
                      <a:pt x="280855" y="77684"/>
                      <a:pt x="278628" y="73328"/>
                      <a:pt x="276178" y="69190"/>
                    </a:cubicBezTo>
                    <a:cubicBezTo>
                      <a:pt x="274396" y="66250"/>
                      <a:pt x="272614" y="63310"/>
                      <a:pt x="270610" y="60479"/>
                    </a:cubicBezTo>
                    <a:cubicBezTo>
                      <a:pt x="268605" y="57648"/>
                      <a:pt x="266601" y="54816"/>
                      <a:pt x="264373" y="52094"/>
                    </a:cubicBezTo>
                    <a:cubicBezTo>
                      <a:pt x="261589" y="48609"/>
                      <a:pt x="258471" y="45234"/>
                      <a:pt x="255353" y="42076"/>
                    </a:cubicBezTo>
                    <a:cubicBezTo>
                      <a:pt x="255019" y="41749"/>
                      <a:pt x="254573" y="41314"/>
                      <a:pt x="254239" y="40987"/>
                    </a:cubicBezTo>
                    <a:cubicBezTo>
                      <a:pt x="253905" y="40660"/>
                      <a:pt x="253571" y="40334"/>
                      <a:pt x="253237" y="40116"/>
                    </a:cubicBezTo>
                    <a:cubicBezTo>
                      <a:pt x="253014" y="39898"/>
                      <a:pt x="252903" y="39789"/>
                      <a:pt x="252680" y="39571"/>
                    </a:cubicBezTo>
                    <a:cubicBezTo>
                      <a:pt x="252569" y="39462"/>
                      <a:pt x="252346" y="39245"/>
                      <a:pt x="252235" y="39027"/>
                    </a:cubicBezTo>
                    <a:cubicBezTo>
                      <a:pt x="251567" y="38482"/>
                      <a:pt x="250898" y="37829"/>
                      <a:pt x="250230" y="37284"/>
                    </a:cubicBezTo>
                    <a:cubicBezTo>
                      <a:pt x="249228" y="36413"/>
                      <a:pt x="248226" y="35433"/>
                      <a:pt x="247112" y="34562"/>
                    </a:cubicBezTo>
                    <a:cubicBezTo>
                      <a:pt x="246110" y="33691"/>
                      <a:pt x="245108" y="32820"/>
                      <a:pt x="243994" y="31949"/>
                    </a:cubicBezTo>
                    <a:cubicBezTo>
                      <a:pt x="242658" y="30860"/>
                      <a:pt x="241321" y="29771"/>
                      <a:pt x="239874" y="28682"/>
                    </a:cubicBezTo>
                    <a:cubicBezTo>
                      <a:pt x="238537" y="27593"/>
                      <a:pt x="237090" y="26613"/>
                      <a:pt x="235642" y="25633"/>
                    </a:cubicBezTo>
                    <a:cubicBezTo>
                      <a:pt x="234194" y="24653"/>
                      <a:pt x="232858" y="23673"/>
                      <a:pt x="231299" y="22802"/>
                    </a:cubicBezTo>
                    <a:cubicBezTo>
                      <a:pt x="229851" y="21822"/>
                      <a:pt x="228292" y="20950"/>
                      <a:pt x="226844" y="20079"/>
                    </a:cubicBezTo>
                    <a:cubicBezTo>
                      <a:pt x="224394" y="18664"/>
                      <a:pt x="221944" y="17357"/>
                      <a:pt x="219494" y="16050"/>
                    </a:cubicBezTo>
                    <a:cubicBezTo>
                      <a:pt x="216599" y="14526"/>
                      <a:pt x="213592" y="13219"/>
                      <a:pt x="210697" y="11912"/>
                    </a:cubicBezTo>
                    <a:cubicBezTo>
                      <a:pt x="207467" y="10497"/>
                      <a:pt x="204238" y="9299"/>
                      <a:pt x="200786" y="8210"/>
                    </a:cubicBezTo>
                    <a:cubicBezTo>
                      <a:pt x="194104" y="5923"/>
                      <a:pt x="187199" y="4181"/>
                      <a:pt x="180072" y="2874"/>
                    </a:cubicBezTo>
                    <a:cubicBezTo>
                      <a:pt x="172834" y="1458"/>
                      <a:pt x="165372" y="696"/>
                      <a:pt x="158023" y="261"/>
                    </a:cubicBezTo>
                    <a:cubicBezTo>
                      <a:pt x="154236" y="43"/>
                      <a:pt x="150339" y="-66"/>
                      <a:pt x="146552" y="43"/>
                    </a:cubicBezTo>
                    <a:cubicBezTo>
                      <a:pt x="142655" y="43"/>
                      <a:pt x="138868" y="152"/>
                      <a:pt x="134971" y="478"/>
                    </a:cubicBezTo>
                    <a:cubicBezTo>
                      <a:pt x="127509" y="914"/>
                      <a:pt x="120160" y="1894"/>
                      <a:pt x="112921" y="3310"/>
                    </a:cubicBezTo>
                    <a:cubicBezTo>
                      <a:pt x="105905" y="4725"/>
                      <a:pt x="99001" y="6576"/>
                      <a:pt x="92208" y="8972"/>
                    </a:cubicBezTo>
                    <a:cubicBezTo>
                      <a:pt x="88867" y="10061"/>
                      <a:pt x="85637" y="11368"/>
                      <a:pt x="82408" y="12783"/>
                    </a:cubicBezTo>
                    <a:cubicBezTo>
                      <a:pt x="79290" y="14199"/>
                      <a:pt x="76060" y="15723"/>
                      <a:pt x="73053" y="17357"/>
                    </a:cubicBezTo>
                    <a:cubicBezTo>
                      <a:pt x="69935" y="18990"/>
                      <a:pt x="66929" y="20733"/>
                      <a:pt x="64033" y="22584"/>
                    </a:cubicBezTo>
                    <a:cubicBezTo>
                      <a:pt x="61138" y="24435"/>
                      <a:pt x="58242" y="26395"/>
                      <a:pt x="55458" y="28573"/>
                    </a:cubicBezTo>
                    <a:cubicBezTo>
                      <a:pt x="49890" y="32820"/>
                      <a:pt x="44545" y="37393"/>
                      <a:pt x="39645" y="42403"/>
                    </a:cubicBezTo>
                    <a:cubicBezTo>
                      <a:pt x="37195" y="44907"/>
                      <a:pt x="34856" y="47412"/>
                      <a:pt x="32629" y="50025"/>
                    </a:cubicBezTo>
                    <a:cubicBezTo>
                      <a:pt x="30402" y="52639"/>
                      <a:pt x="28286" y="55361"/>
                      <a:pt x="26170" y="58192"/>
                    </a:cubicBezTo>
                    <a:cubicBezTo>
                      <a:pt x="25168" y="59608"/>
                      <a:pt x="24166" y="61023"/>
                      <a:pt x="23275" y="62439"/>
                    </a:cubicBezTo>
                    <a:cubicBezTo>
                      <a:pt x="22384" y="63855"/>
                      <a:pt x="21381" y="65379"/>
                      <a:pt x="20491" y="66795"/>
                    </a:cubicBezTo>
                    <a:cubicBezTo>
                      <a:pt x="18709" y="69735"/>
                      <a:pt x="17038" y="72675"/>
                      <a:pt x="15479" y="75724"/>
                    </a:cubicBezTo>
                    <a:cubicBezTo>
                      <a:pt x="12361" y="81931"/>
                      <a:pt x="9689" y="88356"/>
                      <a:pt x="7573" y="94889"/>
                    </a:cubicBezTo>
                    <a:cubicBezTo>
                      <a:pt x="7016" y="96523"/>
                      <a:pt x="6459" y="98265"/>
                      <a:pt x="6014" y="99899"/>
                    </a:cubicBezTo>
                    <a:cubicBezTo>
                      <a:pt x="5568" y="101641"/>
                      <a:pt x="5123" y="103274"/>
                      <a:pt x="4677" y="105017"/>
                    </a:cubicBezTo>
                    <a:cubicBezTo>
                      <a:pt x="3786" y="108501"/>
                      <a:pt x="3118" y="111986"/>
                      <a:pt x="2450" y="115470"/>
                    </a:cubicBezTo>
                    <a:cubicBezTo>
                      <a:pt x="1782" y="119173"/>
                      <a:pt x="1336" y="122766"/>
                      <a:pt x="891" y="126469"/>
                    </a:cubicBezTo>
                    <a:cubicBezTo>
                      <a:pt x="557" y="130171"/>
                      <a:pt x="223" y="133874"/>
                      <a:pt x="111" y="137576"/>
                    </a:cubicBezTo>
                    <a:cubicBezTo>
                      <a:pt x="0" y="139536"/>
                      <a:pt x="0" y="141387"/>
                      <a:pt x="0" y="143238"/>
                    </a:cubicBezTo>
                    <a:cubicBezTo>
                      <a:pt x="0" y="145198"/>
                      <a:pt x="0" y="147050"/>
                      <a:pt x="0" y="149010"/>
                    </a:cubicBezTo>
                    <a:cubicBezTo>
                      <a:pt x="0" y="150861"/>
                      <a:pt x="111" y="152821"/>
                      <a:pt x="223" y="154672"/>
                    </a:cubicBezTo>
                    <a:cubicBezTo>
                      <a:pt x="334" y="156632"/>
                      <a:pt x="445" y="158484"/>
                      <a:pt x="557" y="160335"/>
                    </a:cubicBezTo>
                    <a:cubicBezTo>
                      <a:pt x="1114" y="167631"/>
                      <a:pt x="2116" y="174818"/>
                      <a:pt x="3675" y="182005"/>
                    </a:cubicBezTo>
                    <a:cubicBezTo>
                      <a:pt x="4454" y="185489"/>
                      <a:pt x="5345" y="188974"/>
                      <a:pt x="6348" y="192350"/>
                    </a:cubicBezTo>
                    <a:cubicBezTo>
                      <a:pt x="7350" y="195725"/>
                      <a:pt x="8464" y="198992"/>
                      <a:pt x="9689" y="202259"/>
                    </a:cubicBezTo>
                    <a:cubicBezTo>
                      <a:pt x="12138" y="208684"/>
                      <a:pt x="15034" y="215000"/>
                      <a:pt x="18486" y="220989"/>
                    </a:cubicBezTo>
                    <a:cubicBezTo>
                      <a:pt x="20156" y="224038"/>
                      <a:pt x="22050" y="226978"/>
                      <a:pt x="23943" y="229809"/>
                    </a:cubicBezTo>
                    <a:cubicBezTo>
                      <a:pt x="25836" y="232640"/>
                      <a:pt x="27952" y="235472"/>
                      <a:pt x="30068" y="238194"/>
                    </a:cubicBezTo>
                    <a:cubicBezTo>
                      <a:pt x="32295" y="240916"/>
                      <a:pt x="34522" y="243639"/>
                      <a:pt x="36861" y="246143"/>
                    </a:cubicBezTo>
                    <a:cubicBezTo>
                      <a:pt x="39199" y="248757"/>
                      <a:pt x="41761" y="251261"/>
                      <a:pt x="44322" y="253657"/>
                    </a:cubicBezTo>
                    <a:cubicBezTo>
                      <a:pt x="46883" y="256053"/>
                      <a:pt x="49556" y="258339"/>
                      <a:pt x="52229" y="260517"/>
                    </a:cubicBezTo>
                    <a:cubicBezTo>
                      <a:pt x="54901" y="262695"/>
                      <a:pt x="57685" y="264764"/>
                      <a:pt x="60581" y="266724"/>
                    </a:cubicBezTo>
                    <a:cubicBezTo>
                      <a:pt x="63476" y="268684"/>
                      <a:pt x="66372" y="270536"/>
                      <a:pt x="69379" y="272278"/>
                    </a:cubicBezTo>
                    <a:cubicBezTo>
                      <a:pt x="72385" y="274020"/>
                      <a:pt x="75503" y="275654"/>
                      <a:pt x="78510" y="277069"/>
                    </a:cubicBezTo>
                    <a:cubicBezTo>
                      <a:pt x="84746" y="280118"/>
                      <a:pt x="91317" y="282623"/>
                      <a:pt x="97999" y="284692"/>
                    </a:cubicBezTo>
                    <a:cubicBezTo>
                      <a:pt x="101451" y="285672"/>
                      <a:pt x="104903" y="286652"/>
                      <a:pt x="108355" y="287414"/>
                    </a:cubicBezTo>
                    <a:cubicBezTo>
                      <a:pt x="111807" y="288176"/>
                      <a:pt x="115482" y="288939"/>
                      <a:pt x="119046" y="289483"/>
                    </a:cubicBezTo>
                    <a:cubicBezTo>
                      <a:pt x="126507" y="290681"/>
                      <a:pt x="133968" y="291334"/>
                      <a:pt x="141541" y="291552"/>
                    </a:cubicBezTo>
                    <a:cubicBezTo>
                      <a:pt x="145327" y="291661"/>
                      <a:pt x="149225" y="291661"/>
                      <a:pt x="153011" y="291552"/>
                    </a:cubicBezTo>
                    <a:cubicBezTo>
                      <a:pt x="156909" y="291443"/>
                      <a:pt x="160695" y="291225"/>
                      <a:pt x="164482" y="290899"/>
                    </a:cubicBezTo>
                    <a:cubicBezTo>
                      <a:pt x="171831" y="290245"/>
                      <a:pt x="179070" y="289156"/>
                      <a:pt x="186197" y="287523"/>
                    </a:cubicBezTo>
                    <a:cubicBezTo>
                      <a:pt x="189649" y="286761"/>
                      <a:pt x="193102" y="285781"/>
                      <a:pt x="196554" y="284801"/>
                    </a:cubicBezTo>
                    <a:cubicBezTo>
                      <a:pt x="199895" y="283712"/>
                      <a:pt x="203236" y="282623"/>
                      <a:pt x="206576" y="281316"/>
                    </a:cubicBezTo>
                    <a:cubicBezTo>
                      <a:pt x="213035" y="278812"/>
                      <a:pt x="219383" y="275762"/>
                      <a:pt x="225397" y="272278"/>
                    </a:cubicBezTo>
                    <a:cubicBezTo>
                      <a:pt x="228403" y="270536"/>
                      <a:pt x="231410" y="268684"/>
                      <a:pt x="234194" y="266724"/>
                    </a:cubicBezTo>
                    <a:cubicBezTo>
                      <a:pt x="237201" y="264546"/>
                      <a:pt x="239985" y="262477"/>
                      <a:pt x="242658" y="260300"/>
                    </a:cubicBezTo>
                    <a:cubicBezTo>
                      <a:pt x="245108" y="258339"/>
                      <a:pt x="247446" y="256379"/>
                      <a:pt x="249673" y="254310"/>
                    </a:cubicBezTo>
                    <a:cubicBezTo>
                      <a:pt x="250564" y="253439"/>
                      <a:pt x="251455" y="252677"/>
                      <a:pt x="252346" y="251806"/>
                    </a:cubicBezTo>
                    <a:cubicBezTo>
                      <a:pt x="253014" y="251261"/>
                      <a:pt x="253571" y="250608"/>
                      <a:pt x="254239" y="249955"/>
                    </a:cubicBezTo>
                    <a:cubicBezTo>
                      <a:pt x="254907" y="249301"/>
                      <a:pt x="255464" y="248757"/>
                      <a:pt x="256132" y="248103"/>
                    </a:cubicBezTo>
                    <a:cubicBezTo>
                      <a:pt x="257246" y="246906"/>
                      <a:pt x="258471" y="245708"/>
                      <a:pt x="259585" y="244510"/>
                    </a:cubicBezTo>
                    <a:cubicBezTo>
                      <a:pt x="262926" y="240916"/>
                      <a:pt x="266044" y="236996"/>
                      <a:pt x="268939" y="233076"/>
                    </a:cubicBezTo>
                    <a:cubicBezTo>
                      <a:pt x="270944" y="230245"/>
                      <a:pt x="272837" y="227414"/>
                      <a:pt x="274730" y="224473"/>
                    </a:cubicBezTo>
                    <a:cubicBezTo>
                      <a:pt x="276512" y="221533"/>
                      <a:pt x="278182" y="218484"/>
                      <a:pt x="279741" y="215435"/>
                    </a:cubicBezTo>
                    <a:cubicBezTo>
                      <a:pt x="281300" y="212386"/>
                      <a:pt x="282748" y="209228"/>
                      <a:pt x="284084" y="206070"/>
                    </a:cubicBezTo>
                    <a:cubicBezTo>
                      <a:pt x="285421" y="202803"/>
                      <a:pt x="286646" y="199646"/>
                      <a:pt x="287648" y="196270"/>
                    </a:cubicBezTo>
                    <a:cubicBezTo>
                      <a:pt x="289207" y="191478"/>
                      <a:pt x="290543" y="186687"/>
                      <a:pt x="291546" y="181896"/>
                    </a:cubicBezTo>
                    <a:cubicBezTo>
                      <a:pt x="292548" y="177431"/>
                      <a:pt x="293327" y="172858"/>
                      <a:pt x="293884" y="168284"/>
                    </a:cubicBezTo>
                    <a:cubicBezTo>
                      <a:pt x="294330" y="164582"/>
                      <a:pt x="294664" y="160879"/>
                      <a:pt x="294886" y="157177"/>
                    </a:cubicBezTo>
                    <a:cubicBezTo>
                      <a:pt x="295109" y="153257"/>
                      <a:pt x="295221" y="149445"/>
                      <a:pt x="295221" y="145634"/>
                    </a:cubicBezTo>
                    <a:moveTo>
                      <a:pt x="262591" y="160661"/>
                    </a:moveTo>
                    <a:cubicBezTo>
                      <a:pt x="262257" y="164582"/>
                      <a:pt x="261701" y="168611"/>
                      <a:pt x="260921" y="172422"/>
                    </a:cubicBezTo>
                    <a:cubicBezTo>
                      <a:pt x="260030" y="176887"/>
                      <a:pt x="258917" y="181351"/>
                      <a:pt x="257469" y="185816"/>
                    </a:cubicBezTo>
                    <a:cubicBezTo>
                      <a:pt x="256801" y="187994"/>
                      <a:pt x="256021" y="190063"/>
                      <a:pt x="255130" y="192241"/>
                    </a:cubicBezTo>
                    <a:cubicBezTo>
                      <a:pt x="253682" y="195943"/>
                      <a:pt x="252012" y="199537"/>
                      <a:pt x="250119" y="203130"/>
                    </a:cubicBezTo>
                    <a:cubicBezTo>
                      <a:pt x="248337" y="206506"/>
                      <a:pt x="246333" y="209664"/>
                      <a:pt x="244217" y="212822"/>
                    </a:cubicBezTo>
                    <a:cubicBezTo>
                      <a:pt x="242992" y="214673"/>
                      <a:pt x="241655" y="216415"/>
                      <a:pt x="240319" y="218158"/>
                    </a:cubicBezTo>
                    <a:cubicBezTo>
                      <a:pt x="239540" y="219138"/>
                      <a:pt x="238649" y="220227"/>
                      <a:pt x="237869" y="221207"/>
                    </a:cubicBezTo>
                    <a:cubicBezTo>
                      <a:pt x="236644" y="222622"/>
                      <a:pt x="235419" y="224038"/>
                      <a:pt x="234194" y="225236"/>
                    </a:cubicBezTo>
                    <a:cubicBezTo>
                      <a:pt x="233637" y="225780"/>
                      <a:pt x="233081" y="226433"/>
                      <a:pt x="232524" y="226978"/>
                    </a:cubicBezTo>
                    <a:cubicBezTo>
                      <a:pt x="232190" y="227414"/>
                      <a:pt x="231744" y="227740"/>
                      <a:pt x="231410" y="228176"/>
                    </a:cubicBezTo>
                    <a:cubicBezTo>
                      <a:pt x="230965" y="228611"/>
                      <a:pt x="230631" y="228938"/>
                      <a:pt x="230185" y="229374"/>
                    </a:cubicBezTo>
                    <a:cubicBezTo>
                      <a:pt x="229740" y="229809"/>
                      <a:pt x="229183" y="230245"/>
                      <a:pt x="228626" y="230789"/>
                    </a:cubicBezTo>
                    <a:cubicBezTo>
                      <a:pt x="227512" y="231878"/>
                      <a:pt x="226287" y="232858"/>
                      <a:pt x="225174" y="233838"/>
                    </a:cubicBezTo>
                    <a:cubicBezTo>
                      <a:pt x="223503" y="235254"/>
                      <a:pt x="221722" y="236669"/>
                      <a:pt x="219940" y="237976"/>
                    </a:cubicBezTo>
                    <a:cubicBezTo>
                      <a:pt x="218158" y="239283"/>
                      <a:pt x="216376" y="240590"/>
                      <a:pt x="214483" y="241788"/>
                    </a:cubicBezTo>
                    <a:cubicBezTo>
                      <a:pt x="211031" y="243965"/>
                      <a:pt x="207356" y="246034"/>
                      <a:pt x="203681" y="247886"/>
                    </a:cubicBezTo>
                    <a:cubicBezTo>
                      <a:pt x="199672" y="249846"/>
                      <a:pt x="195552" y="251588"/>
                      <a:pt x="191320" y="253004"/>
                    </a:cubicBezTo>
                    <a:cubicBezTo>
                      <a:pt x="186977" y="254528"/>
                      <a:pt x="182634" y="255726"/>
                      <a:pt x="178068" y="256706"/>
                    </a:cubicBezTo>
                    <a:cubicBezTo>
                      <a:pt x="173391" y="257686"/>
                      <a:pt x="168713" y="258448"/>
                      <a:pt x="163925" y="258993"/>
                    </a:cubicBezTo>
                    <a:cubicBezTo>
                      <a:pt x="158914" y="259537"/>
                      <a:pt x="153902" y="259864"/>
                      <a:pt x="148891" y="259864"/>
                    </a:cubicBezTo>
                    <a:cubicBezTo>
                      <a:pt x="143880" y="259864"/>
                      <a:pt x="138757" y="259755"/>
                      <a:pt x="133746" y="259319"/>
                    </a:cubicBezTo>
                    <a:cubicBezTo>
                      <a:pt x="128957" y="258884"/>
                      <a:pt x="124280" y="258231"/>
                      <a:pt x="119491" y="257250"/>
                    </a:cubicBezTo>
                    <a:cubicBezTo>
                      <a:pt x="115037" y="256379"/>
                      <a:pt x="110582" y="255182"/>
                      <a:pt x="106239" y="253766"/>
                    </a:cubicBezTo>
                    <a:cubicBezTo>
                      <a:pt x="102008" y="252350"/>
                      <a:pt x="97887" y="250717"/>
                      <a:pt x="93767" y="248866"/>
                    </a:cubicBezTo>
                    <a:cubicBezTo>
                      <a:pt x="89869" y="246906"/>
                      <a:pt x="85971" y="244837"/>
                      <a:pt x="82185" y="242441"/>
                    </a:cubicBezTo>
                    <a:cubicBezTo>
                      <a:pt x="78399" y="240045"/>
                      <a:pt x="74835" y="237432"/>
                      <a:pt x="71383" y="234601"/>
                    </a:cubicBezTo>
                    <a:cubicBezTo>
                      <a:pt x="67931" y="231660"/>
                      <a:pt x="64590" y="228611"/>
                      <a:pt x="61472" y="225345"/>
                    </a:cubicBezTo>
                    <a:cubicBezTo>
                      <a:pt x="59913" y="223711"/>
                      <a:pt x="58465" y="222078"/>
                      <a:pt x="57017" y="220444"/>
                    </a:cubicBezTo>
                    <a:cubicBezTo>
                      <a:pt x="55570" y="218811"/>
                      <a:pt x="54233" y="217069"/>
                      <a:pt x="52897" y="215217"/>
                    </a:cubicBezTo>
                    <a:cubicBezTo>
                      <a:pt x="50336" y="211733"/>
                      <a:pt x="47886" y="208030"/>
                      <a:pt x="45770" y="204219"/>
                    </a:cubicBezTo>
                    <a:cubicBezTo>
                      <a:pt x="43654" y="200408"/>
                      <a:pt x="41761" y="196488"/>
                      <a:pt x="40090" y="192459"/>
                    </a:cubicBezTo>
                    <a:cubicBezTo>
                      <a:pt x="38420" y="188321"/>
                      <a:pt x="37084" y="184074"/>
                      <a:pt x="35859" y="179827"/>
                    </a:cubicBezTo>
                    <a:cubicBezTo>
                      <a:pt x="34634" y="175362"/>
                      <a:pt x="33743" y="170789"/>
                      <a:pt x="33075" y="166215"/>
                    </a:cubicBezTo>
                    <a:cubicBezTo>
                      <a:pt x="32406" y="161424"/>
                      <a:pt x="31961" y="156523"/>
                      <a:pt x="31738" y="151732"/>
                    </a:cubicBezTo>
                    <a:cubicBezTo>
                      <a:pt x="31627" y="149228"/>
                      <a:pt x="31627" y="146723"/>
                      <a:pt x="31627" y="144218"/>
                    </a:cubicBezTo>
                    <a:cubicBezTo>
                      <a:pt x="31627" y="141714"/>
                      <a:pt x="31738" y="139209"/>
                      <a:pt x="31850" y="136705"/>
                    </a:cubicBezTo>
                    <a:cubicBezTo>
                      <a:pt x="32184" y="131913"/>
                      <a:pt x="32629" y="127122"/>
                      <a:pt x="33520" y="122331"/>
                    </a:cubicBezTo>
                    <a:cubicBezTo>
                      <a:pt x="34299" y="117866"/>
                      <a:pt x="35302" y="113401"/>
                      <a:pt x="36638" y="108937"/>
                    </a:cubicBezTo>
                    <a:cubicBezTo>
                      <a:pt x="37863" y="104690"/>
                      <a:pt x="39422" y="100443"/>
                      <a:pt x="41204" y="96414"/>
                    </a:cubicBezTo>
                    <a:cubicBezTo>
                      <a:pt x="42986" y="92385"/>
                      <a:pt x="44990" y="88465"/>
                      <a:pt x="47217" y="84653"/>
                    </a:cubicBezTo>
                    <a:cubicBezTo>
                      <a:pt x="49445" y="80842"/>
                      <a:pt x="52006" y="77249"/>
                      <a:pt x="54679" y="73764"/>
                    </a:cubicBezTo>
                    <a:cubicBezTo>
                      <a:pt x="57463" y="70170"/>
                      <a:pt x="60470" y="66795"/>
                      <a:pt x="63699" y="63637"/>
                    </a:cubicBezTo>
                    <a:cubicBezTo>
                      <a:pt x="66817" y="60479"/>
                      <a:pt x="70269" y="57430"/>
                      <a:pt x="73833" y="54599"/>
                    </a:cubicBezTo>
                    <a:cubicBezTo>
                      <a:pt x="77285" y="51876"/>
                      <a:pt x="80960" y="49372"/>
                      <a:pt x="84746" y="47085"/>
                    </a:cubicBezTo>
                    <a:cubicBezTo>
                      <a:pt x="88533" y="44798"/>
                      <a:pt x="92430" y="42729"/>
                      <a:pt x="96439" y="40987"/>
                    </a:cubicBezTo>
                    <a:cubicBezTo>
                      <a:pt x="100560" y="39136"/>
                      <a:pt x="104680" y="37611"/>
                      <a:pt x="108912" y="36304"/>
                    </a:cubicBezTo>
                    <a:cubicBezTo>
                      <a:pt x="113366" y="34998"/>
                      <a:pt x="117821" y="33909"/>
                      <a:pt x="122275" y="33038"/>
                    </a:cubicBezTo>
                    <a:cubicBezTo>
                      <a:pt x="127064" y="32166"/>
                      <a:pt x="131853" y="31622"/>
                      <a:pt x="136641" y="31295"/>
                    </a:cubicBezTo>
                    <a:cubicBezTo>
                      <a:pt x="139091" y="31186"/>
                      <a:pt x="141652" y="31078"/>
                      <a:pt x="144214" y="30969"/>
                    </a:cubicBezTo>
                    <a:cubicBezTo>
                      <a:pt x="146775" y="30969"/>
                      <a:pt x="149336" y="30969"/>
                      <a:pt x="151786" y="30969"/>
                    </a:cubicBezTo>
                    <a:cubicBezTo>
                      <a:pt x="156798" y="31078"/>
                      <a:pt x="161698" y="31513"/>
                      <a:pt x="166597" y="32166"/>
                    </a:cubicBezTo>
                    <a:cubicBezTo>
                      <a:pt x="171275" y="32820"/>
                      <a:pt x="175952" y="33691"/>
                      <a:pt x="180518" y="34780"/>
                    </a:cubicBezTo>
                    <a:cubicBezTo>
                      <a:pt x="184972" y="35869"/>
                      <a:pt x="189315" y="37284"/>
                      <a:pt x="193547" y="38809"/>
                    </a:cubicBezTo>
                    <a:cubicBezTo>
                      <a:pt x="197667" y="40442"/>
                      <a:pt x="201788" y="42294"/>
                      <a:pt x="205686" y="44363"/>
                    </a:cubicBezTo>
                    <a:cubicBezTo>
                      <a:pt x="209583" y="46432"/>
                      <a:pt x="213370" y="48718"/>
                      <a:pt x="217044" y="51332"/>
                    </a:cubicBezTo>
                    <a:cubicBezTo>
                      <a:pt x="220719" y="53945"/>
                      <a:pt x="224172" y="56777"/>
                      <a:pt x="227512" y="59717"/>
                    </a:cubicBezTo>
                    <a:cubicBezTo>
                      <a:pt x="229183" y="61241"/>
                      <a:pt x="230853" y="62766"/>
                      <a:pt x="232412" y="64399"/>
                    </a:cubicBezTo>
                    <a:cubicBezTo>
                      <a:pt x="233971" y="66033"/>
                      <a:pt x="235531" y="67666"/>
                      <a:pt x="236978" y="69299"/>
                    </a:cubicBezTo>
                    <a:cubicBezTo>
                      <a:pt x="239874" y="72675"/>
                      <a:pt x="242546" y="76160"/>
                      <a:pt x="244885" y="79862"/>
                    </a:cubicBezTo>
                    <a:cubicBezTo>
                      <a:pt x="247335" y="83456"/>
                      <a:pt x="249562" y="87267"/>
                      <a:pt x="251455" y="91187"/>
                    </a:cubicBezTo>
                    <a:cubicBezTo>
                      <a:pt x="253348" y="95107"/>
                      <a:pt x="255130" y="99245"/>
                      <a:pt x="256578" y="103383"/>
                    </a:cubicBezTo>
                    <a:cubicBezTo>
                      <a:pt x="258026" y="107630"/>
                      <a:pt x="259251" y="112095"/>
                      <a:pt x="260253" y="116450"/>
                    </a:cubicBezTo>
                    <a:cubicBezTo>
                      <a:pt x="261255" y="121024"/>
                      <a:pt x="261923" y="125706"/>
                      <a:pt x="262369" y="130498"/>
                    </a:cubicBezTo>
                    <a:cubicBezTo>
                      <a:pt x="262926" y="135507"/>
                      <a:pt x="263148" y="140407"/>
                      <a:pt x="263148" y="145416"/>
                    </a:cubicBezTo>
                    <a:cubicBezTo>
                      <a:pt x="263371" y="150643"/>
                      <a:pt x="263148" y="155652"/>
                      <a:pt x="262591" y="16066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0;p21"/>
              <p:cNvSpPr/>
              <p:nvPr/>
            </p:nvSpPr>
            <p:spPr>
              <a:xfrm>
                <a:off x="10972862" y="6318240"/>
                <a:ext cx="32851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32851" h="290311" extrusionOk="0">
                    <a:moveTo>
                      <a:pt x="334" y="290312"/>
                    </a:moveTo>
                    <a:lnTo>
                      <a:pt x="32518" y="290312"/>
                    </a:lnTo>
                    <a:lnTo>
                      <a:pt x="32852" y="145156"/>
                    </a:lnTo>
                    <a:lnTo>
                      <a:pt x="32518" y="0"/>
                    </a:lnTo>
                    <a:lnTo>
                      <a:pt x="334" y="0"/>
                    </a:lnTo>
                    <a:lnTo>
                      <a:pt x="0" y="14515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1;p21"/>
              <p:cNvSpPr/>
              <p:nvPr/>
            </p:nvSpPr>
            <p:spPr>
              <a:xfrm>
                <a:off x="10278854" y="6318240"/>
                <a:ext cx="202567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202567" h="290311" extrusionOk="0">
                    <a:moveTo>
                      <a:pt x="0" y="0"/>
                    </a:moveTo>
                    <a:lnTo>
                      <a:pt x="0" y="32233"/>
                    </a:lnTo>
                    <a:lnTo>
                      <a:pt x="85081" y="32233"/>
                    </a:lnTo>
                    <a:lnTo>
                      <a:pt x="84746" y="161163"/>
                    </a:lnTo>
                    <a:lnTo>
                      <a:pt x="85081" y="290312"/>
                    </a:lnTo>
                    <a:lnTo>
                      <a:pt x="117710" y="290312"/>
                    </a:lnTo>
                    <a:lnTo>
                      <a:pt x="117932" y="161163"/>
                    </a:lnTo>
                    <a:lnTo>
                      <a:pt x="117710" y="32233"/>
                    </a:lnTo>
                    <a:lnTo>
                      <a:pt x="202567" y="32233"/>
                    </a:lnTo>
                    <a:lnTo>
                      <a:pt x="20256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22;p21"/>
              <p:cNvSpPr/>
              <p:nvPr/>
            </p:nvSpPr>
            <p:spPr>
              <a:xfrm>
                <a:off x="10763359" y="6317810"/>
                <a:ext cx="159501" cy="291546"/>
              </a:xfrm>
              <a:custGeom>
                <a:avLst/>
                <a:gdLst/>
                <a:ahLst/>
                <a:cxnLst/>
                <a:rect l="l" t="t" r="r" b="b"/>
                <a:pathLst>
                  <a:path w="159501" h="291546" extrusionOk="0">
                    <a:moveTo>
                      <a:pt x="126872" y="76547"/>
                    </a:moveTo>
                    <a:cubicBezTo>
                      <a:pt x="126872" y="74043"/>
                      <a:pt x="126761" y="71647"/>
                      <a:pt x="126427" y="69251"/>
                    </a:cubicBezTo>
                    <a:cubicBezTo>
                      <a:pt x="126204" y="67618"/>
                      <a:pt x="125870" y="65985"/>
                      <a:pt x="125536" y="64460"/>
                    </a:cubicBezTo>
                    <a:cubicBezTo>
                      <a:pt x="125313" y="63371"/>
                      <a:pt x="124979" y="62282"/>
                      <a:pt x="124645" y="61302"/>
                    </a:cubicBezTo>
                    <a:cubicBezTo>
                      <a:pt x="124311" y="60322"/>
                      <a:pt x="123866" y="59342"/>
                      <a:pt x="123532" y="58362"/>
                    </a:cubicBezTo>
                    <a:cubicBezTo>
                      <a:pt x="122752" y="56402"/>
                      <a:pt x="121638" y="54551"/>
                      <a:pt x="120525" y="52917"/>
                    </a:cubicBezTo>
                    <a:cubicBezTo>
                      <a:pt x="119300" y="51175"/>
                      <a:pt x="117963" y="49433"/>
                      <a:pt x="116516" y="47908"/>
                    </a:cubicBezTo>
                    <a:cubicBezTo>
                      <a:pt x="115625" y="47037"/>
                      <a:pt x="114734" y="46166"/>
                      <a:pt x="113843" y="45404"/>
                    </a:cubicBezTo>
                    <a:cubicBezTo>
                      <a:pt x="113398" y="44968"/>
                      <a:pt x="112952" y="44641"/>
                      <a:pt x="112507" y="44315"/>
                    </a:cubicBezTo>
                    <a:cubicBezTo>
                      <a:pt x="112284" y="44097"/>
                      <a:pt x="112061" y="43988"/>
                      <a:pt x="111839" y="43770"/>
                    </a:cubicBezTo>
                    <a:cubicBezTo>
                      <a:pt x="111616" y="43661"/>
                      <a:pt x="111504" y="43443"/>
                      <a:pt x="111282" y="43226"/>
                    </a:cubicBezTo>
                    <a:cubicBezTo>
                      <a:pt x="110725" y="42790"/>
                      <a:pt x="110168" y="42354"/>
                      <a:pt x="109611" y="42028"/>
                    </a:cubicBezTo>
                    <a:cubicBezTo>
                      <a:pt x="108609" y="41266"/>
                      <a:pt x="107607" y="40612"/>
                      <a:pt x="106493" y="40068"/>
                    </a:cubicBezTo>
                    <a:cubicBezTo>
                      <a:pt x="106048" y="39850"/>
                      <a:pt x="105602" y="39523"/>
                      <a:pt x="105157" y="39305"/>
                    </a:cubicBezTo>
                    <a:cubicBezTo>
                      <a:pt x="103709" y="38543"/>
                      <a:pt x="102150" y="37781"/>
                      <a:pt x="100591" y="37128"/>
                    </a:cubicBezTo>
                    <a:cubicBezTo>
                      <a:pt x="99032" y="36474"/>
                      <a:pt x="97584" y="36039"/>
                      <a:pt x="95914" y="35494"/>
                    </a:cubicBezTo>
                    <a:cubicBezTo>
                      <a:pt x="94800" y="35167"/>
                      <a:pt x="93575" y="34841"/>
                      <a:pt x="92462" y="34623"/>
                    </a:cubicBezTo>
                    <a:cubicBezTo>
                      <a:pt x="91237" y="34405"/>
                      <a:pt x="90123" y="34079"/>
                      <a:pt x="88898" y="33861"/>
                    </a:cubicBezTo>
                    <a:cubicBezTo>
                      <a:pt x="87116" y="33534"/>
                      <a:pt x="85334" y="33316"/>
                      <a:pt x="83553" y="33098"/>
                    </a:cubicBezTo>
                    <a:cubicBezTo>
                      <a:pt x="82216" y="32990"/>
                      <a:pt x="80880" y="32881"/>
                      <a:pt x="79544" y="32881"/>
                    </a:cubicBezTo>
                    <a:cubicBezTo>
                      <a:pt x="78207" y="32881"/>
                      <a:pt x="76871" y="32772"/>
                      <a:pt x="75535" y="32772"/>
                    </a:cubicBezTo>
                    <a:lnTo>
                      <a:pt x="32215" y="32772"/>
                    </a:lnTo>
                    <a:lnTo>
                      <a:pt x="32215" y="121738"/>
                    </a:lnTo>
                    <a:lnTo>
                      <a:pt x="75423" y="121738"/>
                    </a:lnTo>
                    <a:cubicBezTo>
                      <a:pt x="79098" y="121738"/>
                      <a:pt x="82773" y="121520"/>
                      <a:pt x="86448" y="120976"/>
                    </a:cubicBezTo>
                    <a:cubicBezTo>
                      <a:pt x="89789" y="120432"/>
                      <a:pt x="93018" y="119778"/>
                      <a:pt x="96248" y="118689"/>
                    </a:cubicBezTo>
                    <a:cubicBezTo>
                      <a:pt x="99255" y="117709"/>
                      <a:pt x="102150" y="116511"/>
                      <a:pt x="104934" y="114987"/>
                    </a:cubicBezTo>
                    <a:cubicBezTo>
                      <a:pt x="107607" y="113571"/>
                      <a:pt x="110168" y="111829"/>
                      <a:pt x="112618" y="109869"/>
                    </a:cubicBezTo>
                    <a:cubicBezTo>
                      <a:pt x="113620" y="108998"/>
                      <a:pt x="114623" y="108127"/>
                      <a:pt x="115514" y="107146"/>
                    </a:cubicBezTo>
                    <a:cubicBezTo>
                      <a:pt x="116404" y="106275"/>
                      <a:pt x="117295" y="105295"/>
                      <a:pt x="118075" y="104206"/>
                    </a:cubicBezTo>
                    <a:cubicBezTo>
                      <a:pt x="118854" y="103226"/>
                      <a:pt x="119634" y="102246"/>
                      <a:pt x="120302" y="101157"/>
                    </a:cubicBezTo>
                    <a:cubicBezTo>
                      <a:pt x="120970" y="100068"/>
                      <a:pt x="121638" y="98979"/>
                      <a:pt x="122195" y="97782"/>
                    </a:cubicBezTo>
                    <a:cubicBezTo>
                      <a:pt x="123309" y="95386"/>
                      <a:pt x="124311" y="92990"/>
                      <a:pt x="124979" y="90377"/>
                    </a:cubicBezTo>
                    <a:cubicBezTo>
                      <a:pt x="125425" y="88852"/>
                      <a:pt x="125759" y="87219"/>
                      <a:pt x="125982" y="85694"/>
                    </a:cubicBezTo>
                    <a:cubicBezTo>
                      <a:pt x="126650" y="82536"/>
                      <a:pt x="126872" y="79487"/>
                      <a:pt x="126872" y="76547"/>
                    </a:cubicBezTo>
                    <a:moveTo>
                      <a:pt x="98809" y="151249"/>
                    </a:moveTo>
                    <a:cubicBezTo>
                      <a:pt x="79766" y="155822"/>
                      <a:pt x="61058" y="153862"/>
                      <a:pt x="42126" y="153862"/>
                    </a:cubicBezTo>
                    <a:cubicBezTo>
                      <a:pt x="39899" y="153862"/>
                      <a:pt x="32215" y="151902"/>
                      <a:pt x="32215" y="156040"/>
                    </a:cubicBezTo>
                    <a:lnTo>
                      <a:pt x="32215" y="168018"/>
                    </a:lnTo>
                    <a:lnTo>
                      <a:pt x="32215" y="191866"/>
                    </a:lnTo>
                    <a:lnTo>
                      <a:pt x="32215" y="243591"/>
                    </a:lnTo>
                    <a:lnTo>
                      <a:pt x="32215" y="269508"/>
                    </a:lnTo>
                    <a:lnTo>
                      <a:pt x="32215" y="282466"/>
                    </a:lnTo>
                    <a:lnTo>
                      <a:pt x="32215" y="289000"/>
                    </a:lnTo>
                    <a:cubicBezTo>
                      <a:pt x="32215" y="292049"/>
                      <a:pt x="29431" y="290851"/>
                      <a:pt x="27538" y="290851"/>
                    </a:cubicBezTo>
                    <a:lnTo>
                      <a:pt x="7604" y="290851"/>
                    </a:lnTo>
                    <a:cubicBezTo>
                      <a:pt x="4708" y="290851"/>
                      <a:pt x="31" y="293464"/>
                      <a:pt x="31" y="288564"/>
                    </a:cubicBezTo>
                    <a:lnTo>
                      <a:pt x="31" y="285079"/>
                    </a:lnTo>
                    <a:cubicBezTo>
                      <a:pt x="31" y="281595"/>
                      <a:pt x="31" y="278110"/>
                      <a:pt x="31" y="274626"/>
                    </a:cubicBezTo>
                    <a:cubicBezTo>
                      <a:pt x="31" y="254589"/>
                      <a:pt x="31" y="234553"/>
                      <a:pt x="31" y="214516"/>
                    </a:cubicBezTo>
                    <a:cubicBezTo>
                      <a:pt x="-80" y="145695"/>
                      <a:pt x="143" y="76874"/>
                      <a:pt x="143" y="7944"/>
                    </a:cubicBezTo>
                    <a:lnTo>
                      <a:pt x="143" y="1846"/>
                    </a:lnTo>
                    <a:cubicBezTo>
                      <a:pt x="143" y="-1312"/>
                      <a:pt x="3261" y="539"/>
                      <a:pt x="5042" y="539"/>
                    </a:cubicBezTo>
                    <a:lnTo>
                      <a:pt x="17404" y="539"/>
                    </a:lnTo>
                    <a:lnTo>
                      <a:pt x="42126" y="539"/>
                    </a:lnTo>
                    <a:cubicBezTo>
                      <a:pt x="60835" y="539"/>
                      <a:pt x="79321" y="-1312"/>
                      <a:pt x="98141" y="2826"/>
                    </a:cubicBezTo>
                    <a:cubicBezTo>
                      <a:pt x="136561" y="11320"/>
                      <a:pt x="159501" y="37672"/>
                      <a:pt x="159501" y="76656"/>
                    </a:cubicBezTo>
                    <a:cubicBezTo>
                      <a:pt x="159390" y="113789"/>
                      <a:pt x="135559" y="142428"/>
                      <a:pt x="98809" y="151249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3;p21"/>
              <p:cNvSpPr/>
              <p:nvPr/>
            </p:nvSpPr>
            <p:spPr>
              <a:xfrm>
                <a:off x="10472624" y="6318240"/>
                <a:ext cx="245775" cy="290311"/>
              </a:xfrm>
              <a:custGeom>
                <a:avLst/>
                <a:gdLst/>
                <a:ahLst/>
                <a:cxnLst/>
                <a:rect l="l" t="t" r="r" b="b"/>
                <a:pathLst>
                  <a:path w="245775" h="290311" extrusionOk="0">
                    <a:moveTo>
                      <a:pt x="172054" y="204176"/>
                    </a:moveTo>
                    <a:lnTo>
                      <a:pt x="122610" y="77750"/>
                    </a:lnTo>
                    <a:lnTo>
                      <a:pt x="73165" y="204176"/>
                    </a:lnTo>
                    <a:lnTo>
                      <a:pt x="172054" y="204176"/>
                    </a:lnTo>
                    <a:close/>
                    <a:moveTo>
                      <a:pt x="206131" y="290312"/>
                    </a:moveTo>
                    <a:lnTo>
                      <a:pt x="183190" y="231618"/>
                    </a:lnTo>
                    <a:lnTo>
                      <a:pt x="62474" y="231618"/>
                    </a:lnTo>
                    <a:lnTo>
                      <a:pt x="39534" y="290312"/>
                    </a:lnTo>
                    <a:lnTo>
                      <a:pt x="0" y="290312"/>
                    </a:lnTo>
                    <a:lnTo>
                      <a:pt x="122721" y="0"/>
                    </a:lnTo>
                    <a:lnTo>
                      <a:pt x="245776" y="290312"/>
                    </a:lnTo>
                    <a:lnTo>
                      <a:pt x="206131" y="29031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nlex.fi/fi/laki/alkup/2013/20131087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metsakeskus.fi/fi/metsan-kaytto-ja-omistus/oikeudet-ja-velvollisuudet/metsaa-koskevia-saadoksia" TargetMode="Externa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oi.org/10.1111/gcb.15183" TargetMode="Externa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1/gcb.15183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metsainfo.luke.fi/fi/metsatuhoriskikartta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etsanhoidonsuositukset.fi/fi/toimenpiteet/kirjanpainajatuhojen-torjunt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etsakeskus.fi/fi/ajankohtaista/koulutukset-ja-tapahtumat/verkkokoulutukset" TargetMode="External"/><Relationship Id="rId5" Type="http://schemas.openxmlformats.org/officeDocument/2006/relationships/hyperlink" Target="https://www.metsakeskus.fi/sites/default/files/document/kirjanpainajatuhon-torjuntaopas.pdf" TargetMode="External"/><Relationship Id="rId4" Type="http://schemas.openxmlformats.org/officeDocument/2006/relationships/hyperlink" Target="https://metsanhoidonsuositukset.fi/fi/ilmastokestava-metsanhoito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metsainfo.luke.fi/fi/tuhohyonteisten-ennustekartat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storymaps.arcgis.com/stories/b1e5d7cd6c2f4fffa71fc84e6ac0b977" TargetMode="External"/><Relationship Id="rId5" Type="http://schemas.openxmlformats.org/officeDocument/2006/relationships/hyperlink" Target="https://metsakeskus.maps.arcgis.com/apps/webappviewer/index.html?id=ccefe194ce774578a3b55d97e72da4fe" TargetMode="External"/><Relationship Id="rId4" Type="http://schemas.openxmlformats.org/officeDocument/2006/relationships/hyperlink" Target="https://metsainfo.luke.fi/fi/metsatuhoriskikartta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metsakeskus.maps.arcgis.com/apps/webappviewer/index.html?id=ccefe194ce774578a3b55d97e72da4f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luonnonvaratieto.luke.fi/kartat?panel=metsatuhot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jukuri.luke.fi/handle/10024/553358" TargetMode="External"/><Relationship Id="rId4" Type="http://schemas.openxmlformats.org/officeDocument/2006/relationships/hyperlink" Target="https://www.luke.fi/fi/seurannat/kirjanpainaja-ja-havununnaseuranta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metsakeskus.maps.arcgis.com/apps/webappviewer/index.html?id=ccefe194ce774578a3b55d97e72da4fe" TargetMode="External"/><Relationship Id="rId3" Type="http://schemas.openxmlformats.org/officeDocument/2006/relationships/hyperlink" Target="https://app.powerbi.com/view?r=eyJrIjoiYjA1NjlhZGEtOTQ0YS00OWJmLTkwMjYtMzQzMzQ2OTlhYjJmIiwidCI6ImVhMjQwMTY4LTU1NjAtNDYyMC05NmI1LWE4MjMxOWNlODBhMSIsImMiOjl9boards/1ac031022db14461b4ec7256423f3c70" TargetMode="External"/><Relationship Id="rId7" Type="http://schemas.openxmlformats.org/officeDocument/2006/relationships/hyperlink" Target="https://metsainfo.luke.fi/fi/metsatuholomake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tsainfo.luke.fi/fi/metsatuhoriskikartta" TargetMode="External"/><Relationship Id="rId5" Type="http://schemas.openxmlformats.org/officeDocument/2006/relationships/hyperlink" Target="https://metsainfo.luke.fi/fi/tuhohyonteisten-ennustekartat" TargetMode="External"/><Relationship Id="rId4" Type="http://schemas.openxmlformats.org/officeDocument/2006/relationships/hyperlink" Target="https://metsakeskus.maps.arcgis.com/apps/MapSeries/index.html?appid=e8c03f73165b44aa8edb276e11ca2d2c" TargetMode="External"/><Relationship Id="rId9" Type="http://schemas.openxmlformats.org/officeDocument/2006/relationships/hyperlink" Target="https://storymaps.arcgis.com/stories/b1e5d7cd6c2f4fffa71fc84e6ac0b977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etsakeskus.fi/fi/ajankohtaista/koulutukset-ja-tapahtumat/verkkokoulutukset" TargetMode="External"/><Relationship Id="rId3" Type="http://schemas.openxmlformats.org/officeDocument/2006/relationships/hyperlink" Target="https://metsainfo.luke.fi/fi/cms/opas/tuhonaiheuttajaluettelo" TargetMode="External"/><Relationship Id="rId7" Type="http://schemas.openxmlformats.org/officeDocument/2006/relationships/hyperlink" Target="https://www.metsakeskus.fi/sites/default/files/document/kirjanpainajatuhon-torjuntaopas.pdf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tsanhoidonsuositukset.fi/fi/ilmastokestava-metsanhoito" TargetMode="External"/><Relationship Id="rId5" Type="http://schemas.openxmlformats.org/officeDocument/2006/relationships/hyperlink" Target="https://metsanhoidonsuositukset.fi/fi/toimenpiteet/kirjanpainajatuhojen-torjunta" TargetMode="External"/><Relationship Id="rId10" Type="http://schemas.openxmlformats.org/officeDocument/2006/relationships/hyperlink" Target="https://www.skogsstyrelsen.se/bruka-skog/skogsskador/insektsskador/granbarkborre/studier-om-granbarkborre/" TargetMode="External"/><Relationship Id="rId4" Type="http://schemas.openxmlformats.org/officeDocument/2006/relationships/hyperlink" Target="https://www.metsakeskus.fi/fi/metsan-kaytto-ja-omistus/metsanhoito-ja-hakkuut/tuhot-metsissa" TargetMode="External"/><Relationship Id="rId9" Type="http://schemas.openxmlformats.org/officeDocument/2006/relationships/hyperlink" Target="https://www.metsakeskus.fi/fi/ajankohtaista/julkaisut-videot-podcast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hdl.handle.net/10138/319348" TargetMode="External"/><Relationship Id="rId13" Type="http://schemas.openxmlformats.org/officeDocument/2006/relationships/hyperlink" Target="https://doi.org/10.3390/rs15204928" TargetMode="External"/><Relationship Id="rId3" Type="http://schemas.openxmlformats.org/officeDocument/2006/relationships/hyperlink" Target="https://doi.org/10.1007/s00382-021-05970-y" TargetMode="External"/><Relationship Id="rId7" Type="http://schemas.openxmlformats.org/officeDocument/2006/relationships/hyperlink" Target="https://doi.org/10.3390/f10040307" TargetMode="External"/><Relationship Id="rId12" Type="http://schemas.openxmlformats.org/officeDocument/2006/relationships/hyperlink" Target="http://julkaisut.valtioneuvosto.fi/43-2018-Saa%20ja%20ilmastoriskit%20Suomessa.pdf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3390/rs14246257" TargetMode="External"/><Relationship Id="rId11" Type="http://schemas.openxmlformats.org/officeDocument/2006/relationships/hyperlink" Target="http://urn.fi/URN:NBN:fi:hulib-202003031484" TargetMode="External"/><Relationship Id="rId5" Type="http://schemas.openxmlformats.org/officeDocument/2006/relationships/hyperlink" Target="https://doi.org/10.3390/rs14040909" TargetMode="External"/><Relationship Id="rId15" Type="http://schemas.openxmlformats.org/officeDocument/2006/relationships/hyperlink" Target="https://doi.org/10.14214/ma.10454" TargetMode="External"/><Relationship Id="rId10" Type="http://schemas.openxmlformats.org/officeDocument/2006/relationships/hyperlink" Target="https://doi.org/10.1016/j.ufug.2018.01.010" TargetMode="External"/><Relationship Id="rId4" Type="http://schemas.openxmlformats.org/officeDocument/2006/relationships/hyperlink" Target="https://doi.org/10.1007/s10342-018-1133-0" TargetMode="External"/><Relationship Id="rId9" Type="http://schemas.openxmlformats.org/officeDocument/2006/relationships/hyperlink" Target="https://doi.org/10.5194/hess-2017-727" TargetMode="External"/><Relationship Id="rId14" Type="http://schemas.openxmlformats.org/officeDocument/2006/relationships/hyperlink" Target="https://doi.org/10.1111/gcb.15183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s://creativecommons.org/licenses/by-sa/2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metsakeskus.fi/sites/default/files/document/kirjanpainajatuhon-torjuntaopas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metsakeskus.fi/sites/default/files/document/kirjanpainajatuhon-torjuntaopas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sakeskus.fi/sites/default/files/document/kirjanpainajatuhon-torjuntaopas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"/>
          <p:cNvSpPr txBox="1">
            <a:spLocks noGrp="1"/>
          </p:cNvSpPr>
          <p:nvPr>
            <p:ph type="title"/>
          </p:nvPr>
        </p:nvSpPr>
        <p:spPr>
          <a:xfrm>
            <a:off x="576000" y="3909750"/>
            <a:ext cx="82800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rbel"/>
              <a:buNone/>
            </a:pPr>
            <a:r>
              <a:rPr lang="fi-FI" dirty="0"/>
              <a:t>Kirjanpainajan ekologia ja huomioiminen metsätaloudessa</a:t>
            </a:r>
            <a:endParaRPr dirty="0"/>
          </a:p>
        </p:txBody>
      </p:sp>
      <p:sp>
        <p:nvSpPr>
          <p:cNvPr id="328" name="Google Shape;328;p1"/>
          <p:cNvSpPr txBox="1">
            <a:spLocks noGrp="1"/>
          </p:cNvSpPr>
          <p:nvPr>
            <p:ph type="subTitle" idx="1"/>
          </p:nvPr>
        </p:nvSpPr>
        <p:spPr>
          <a:xfrm>
            <a:off x="576000" y="5229000"/>
            <a:ext cx="8280000" cy="1241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fi-FI" dirty="0" err="1"/>
              <a:t>Sprucerisk</a:t>
            </a:r>
            <a:r>
              <a:rPr lang="fi-FI" dirty="0"/>
              <a:t>-hanke, 13.12.2023</a:t>
            </a:r>
            <a:endParaRPr dirty="0"/>
          </a:p>
        </p:txBody>
      </p:sp>
      <p:sp>
        <p:nvSpPr>
          <p:cNvPr id="329" name="Google Shape;329;p1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</a:t>
            </a:fld>
            <a:endParaRPr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BF9684EB-0A8C-4123-BE52-80C329EE1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175" y="5031137"/>
            <a:ext cx="4833990" cy="16823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E001E0-6317-42B2-BCA8-6272709A2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Metsätuhoriskien hallinnan vaiheet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725706C9-C49A-42AF-8FD8-17E216383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00" y="977125"/>
            <a:ext cx="5292000" cy="4176000"/>
          </a:xfrm>
        </p:spPr>
        <p:txBody>
          <a:bodyPr/>
          <a:lstStyle/>
          <a:p>
            <a:r>
              <a:rPr lang="fi-FI" sz="1600"/>
              <a:t>Ennaltaehkäisy</a:t>
            </a:r>
          </a:p>
          <a:p>
            <a:pPr lvl="1"/>
            <a:r>
              <a:rPr lang="fi-FI" sz="1400"/>
              <a:t>Sekapuustoisuus</a:t>
            </a:r>
          </a:p>
          <a:p>
            <a:pPr lvl="1"/>
            <a:r>
              <a:rPr lang="fi-FI" sz="1400"/>
              <a:t>Oikea-aikaiset  ja sopivat maanmuokkaus- ja  metsänhoitotoimenpiteet</a:t>
            </a:r>
          </a:p>
          <a:p>
            <a:pPr lvl="1"/>
            <a:r>
              <a:rPr lang="fi-FI" sz="1400"/>
              <a:t>Ilmeisen tuhoriskin alueella uudistushakkuut</a:t>
            </a:r>
          </a:p>
          <a:p>
            <a:pPr lvl="1"/>
            <a:r>
              <a:rPr lang="fi-FI" sz="1400"/>
              <a:t>Tuhoille altistavien käsittelyjen välttäminen</a:t>
            </a:r>
          </a:p>
          <a:p>
            <a:pPr lvl="1"/>
            <a:r>
              <a:rPr lang="fi-FI" sz="1400"/>
              <a:t>Juurikäävän torjunta metsätuholain mukaisesti</a:t>
            </a:r>
          </a:p>
          <a:p>
            <a:r>
              <a:rPr lang="fi-FI" sz="1600"/>
              <a:t>Varautuminen</a:t>
            </a:r>
          </a:p>
          <a:p>
            <a:pPr lvl="1"/>
            <a:r>
              <a:rPr lang="fi-FI" sz="1400"/>
              <a:t>Riskikohteiden säännöllinen tarkastelu</a:t>
            </a:r>
          </a:p>
          <a:p>
            <a:pPr lvl="1"/>
            <a:r>
              <a:rPr lang="fi-FI" sz="1400"/>
              <a:t>Juurikäävän tunnistaminen hakkuissa</a:t>
            </a:r>
          </a:p>
          <a:p>
            <a:r>
              <a:rPr lang="fi-FI" sz="1600"/>
              <a:t>Tuhokohteen hoito</a:t>
            </a:r>
          </a:p>
          <a:p>
            <a:pPr lvl="1"/>
            <a:r>
              <a:rPr lang="fi-FI" sz="1400"/>
              <a:t>Tuhojen arviointi ja toimenpiteiden suunnittelu</a:t>
            </a:r>
          </a:p>
          <a:p>
            <a:pPr lvl="1"/>
            <a:r>
              <a:rPr lang="fi-FI" sz="1400"/>
              <a:t>Metsätuholain ylittävän tuhopuuston korjuu</a:t>
            </a:r>
          </a:p>
          <a:p>
            <a:pPr lvl="1"/>
            <a:r>
              <a:rPr lang="fi-FI" sz="1400"/>
              <a:t>Hakkuuilmoitus tuhokohteen hakkuuna</a:t>
            </a:r>
          </a:p>
          <a:p>
            <a:pPr lvl="1"/>
            <a:r>
              <a:rPr lang="fi-FI" sz="1400"/>
              <a:t>Havupuutavaran kesäaikaisten korjuu- ja varastointirajoitusten huomiointi</a:t>
            </a:r>
          </a:p>
          <a:p>
            <a:r>
              <a:rPr lang="fi-FI" sz="1600"/>
              <a:t>Toipuminen</a:t>
            </a:r>
          </a:p>
          <a:p>
            <a:pPr lvl="1"/>
            <a:r>
              <a:rPr lang="fi-FI" sz="1400"/>
              <a:t>Tuhosta selvinneen puuston toipumisen ja mahdollisten seuraustuhojen seuranta</a:t>
            </a:r>
          </a:p>
          <a:p>
            <a:pPr lvl="1"/>
            <a:r>
              <a:rPr lang="fi-FI" sz="1400"/>
              <a:t>Laajojen tuhoalueiden uudistaminen sopivalla puulajilla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D02F40F-4CA5-402D-8AF1-70C989D17A9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10</a:t>
            </a:fld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35631CBD-4352-4F00-B217-F30A57B64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003" y="963267"/>
            <a:ext cx="4931465" cy="4931465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FE0C2DF2-67B3-4D87-A227-B14CCFC3B5ED}"/>
              </a:ext>
            </a:extLst>
          </p:cNvPr>
          <p:cNvSpPr txBox="1"/>
          <p:nvPr/>
        </p:nvSpPr>
        <p:spPr>
          <a:xfrm>
            <a:off x="6325407" y="5517000"/>
            <a:ext cx="33618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>
                <a:latin typeface="Calibri" panose="020F0502020204030204" pitchFamily="34" charset="0"/>
                <a:cs typeface="Calibri" panose="020F0502020204030204" pitchFamily="34" charset="0"/>
              </a:rPr>
              <a:t>Kuva: Mukaillen lähteestä European </a:t>
            </a:r>
            <a:r>
              <a:rPr lang="fi-FI" sz="1000" err="1">
                <a:latin typeface="Calibri" panose="020F0502020204030204" pitchFamily="34" charset="0"/>
                <a:cs typeface="Calibri" panose="020F0502020204030204" pitchFamily="34" charset="0"/>
              </a:rPr>
              <a:t>Forest</a:t>
            </a:r>
            <a:r>
              <a:rPr lang="fi-FI" sz="10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000" err="1">
                <a:latin typeface="Calibri" panose="020F0502020204030204" pitchFamily="34" charset="0"/>
                <a:cs typeface="Calibri" panose="020F0502020204030204" pitchFamily="34" charset="0"/>
              </a:rPr>
              <a:t>Risk</a:t>
            </a:r>
            <a:r>
              <a:rPr lang="fi-FI" sz="10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000" err="1">
                <a:latin typeface="Calibri" panose="020F0502020204030204" pitchFamily="34" charset="0"/>
                <a:cs typeface="Calibri" panose="020F0502020204030204" pitchFamily="34" charset="0"/>
              </a:rPr>
              <a:t>Facility</a:t>
            </a:r>
            <a:r>
              <a:rPr lang="fi-FI" sz="1000">
                <a:latin typeface="Calibri" panose="020F0502020204030204" pitchFamily="34" charset="0"/>
                <a:cs typeface="Calibri" panose="020F0502020204030204" pitchFamily="34" charset="0"/>
              </a:rPr>
              <a:t> 2020.</a:t>
            </a:r>
          </a:p>
        </p:txBody>
      </p:sp>
    </p:spTree>
    <p:extLst>
      <p:ext uri="{BB962C8B-B14F-4D97-AF65-F5344CB8AC3E}">
        <p14:creationId xmlns:p14="http://schemas.microsoft.com/office/powerpoint/2010/main" val="3321214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9"/>
          <p:cNvSpPr txBox="1">
            <a:spLocks noGrp="1"/>
          </p:cNvSpPr>
          <p:nvPr>
            <p:ph type="title"/>
          </p:nvPr>
        </p:nvSpPr>
        <p:spPr>
          <a:xfrm>
            <a:off x="576000" y="365125"/>
            <a:ext cx="109048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84A"/>
              </a:buClr>
              <a:buSzPts val="3600"/>
              <a:buFont typeface="Corbel"/>
              <a:buNone/>
            </a:pPr>
            <a:r>
              <a:rPr lang="fi-FI"/>
              <a:t>Metsätuholaki</a:t>
            </a:r>
            <a:endParaRPr/>
          </a:p>
        </p:txBody>
      </p:sp>
      <p:sp>
        <p:nvSpPr>
          <p:cNvPr id="397" name="Google Shape;397;p9"/>
          <p:cNvSpPr txBox="1">
            <a:spLocks noGrp="1"/>
          </p:cNvSpPr>
          <p:nvPr>
            <p:ph type="body" idx="1"/>
          </p:nvPr>
        </p:nvSpPr>
        <p:spPr>
          <a:xfrm>
            <a:off x="576000" y="1124744"/>
            <a:ext cx="5292000" cy="4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i-FI" sz="1800" u="sng">
                <a:solidFill>
                  <a:schemeClr val="hlink"/>
                </a:solidFill>
                <a:hlinkClick r:id="rId3"/>
              </a:rPr>
              <a:t>Laki metsätuhojen torjunnasta (1087/2013)</a:t>
            </a:r>
            <a:r>
              <a:rPr lang="fi-FI" sz="1800"/>
              <a:t> (Finlex)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i-FI" sz="1800"/>
              <a:t>Lain tarkoituksena on 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fi-FI" sz="1600"/>
              <a:t>Ylläpitää metsien terveydentilaa 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fi-FI" sz="1600"/>
              <a:t>Torjua metsätuhoja </a:t>
            </a:r>
            <a:endParaRPr sz="1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i-FI" sz="1800"/>
              <a:t>Tuhohyönteisille kelpaavaa, tuoretta havupuutavaraa koskevat rajoitteet metsässä ja sen läheisyydessä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i-FI" sz="1800"/>
              <a:t>Hakattu puutavara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fi-FI" sz="1600"/>
              <a:t>1.9.-31.5. kaadettu havupuutavara on kuljetettava pois hakkuupaikalta tai välivarastosta heinä-elokuussa</a:t>
            </a:r>
            <a:endParaRPr/>
          </a:p>
          <a:p>
            <a:pPr marL="11430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fi-FI" sz="1400"/>
              <a:t>Poistamisvelvoite alueittain eteläisessä (A), keskisessä (B) ja pohjoisessa (C) Suomessa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fi-FI" sz="1600"/>
              <a:t>Lisäksi 1.6.-31.8. A-alueella kaadettu </a:t>
            </a:r>
            <a:r>
              <a:rPr lang="fi-FI" sz="1600" b="1"/>
              <a:t>kuusi</a:t>
            </a:r>
            <a:r>
              <a:rPr lang="fi-FI" sz="1600"/>
              <a:t>puutavara on kuljetettava pois 30 päivän sisällä hakkuusta</a:t>
            </a:r>
            <a:endParaRPr/>
          </a:p>
          <a:p>
            <a:pPr marL="11430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fi-FI" sz="1400"/>
              <a:t>Poistovelvoite koskee käyttötarkoituksesta riippumatta puutavaraa, jonka tyviläpimitta on &gt;10 cm</a:t>
            </a:r>
            <a:endParaRPr/>
          </a:p>
        </p:txBody>
      </p:sp>
      <p:pic>
        <p:nvPicPr>
          <p:cNvPr id="398" name="Google Shape;398;p9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770894" y="3668039"/>
            <a:ext cx="3933617" cy="255756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9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11</a:t>
            </a:fld>
            <a:endParaRPr/>
          </a:p>
        </p:txBody>
      </p:sp>
      <p:sp>
        <p:nvSpPr>
          <p:cNvPr id="400" name="Google Shape;400;p9"/>
          <p:cNvSpPr txBox="1"/>
          <p:nvPr/>
        </p:nvSpPr>
        <p:spPr>
          <a:xfrm>
            <a:off x="6773740" y="6284996"/>
            <a:ext cx="1173719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</a:t>
            </a:r>
            <a:r>
              <a:rPr lang="fi-FI" sz="1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Metsäkeskus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9"/>
          <p:cNvSpPr txBox="1"/>
          <p:nvPr/>
        </p:nvSpPr>
        <p:spPr>
          <a:xfrm>
            <a:off x="5868000" y="1124744"/>
            <a:ext cx="5292000" cy="4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BF1A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Vahingoittuneet havupuut</a:t>
            </a:r>
            <a:endParaRPr/>
          </a:p>
          <a:p>
            <a:pPr marL="6858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1BF1A"/>
              </a:buClr>
              <a:buSzPts val="1600"/>
              <a:buFont typeface="Arial"/>
              <a:buChar char="•"/>
            </a:pPr>
            <a:r>
              <a:rPr lang="fi-FI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Laki velvoittaa metsänomistajaa korjaamaan metsästä tuoreet vahingoittuneet havupuut siltä osin, kun niiden määrä ylittää 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1BF1A"/>
              </a:buClr>
              <a:buSzPts val="1400"/>
              <a:buFont typeface="Arial"/>
              <a:buChar char="•"/>
            </a:pPr>
            <a:r>
              <a:rPr lang="fi-FI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Kuusella 10 m³ 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1BF1A"/>
              </a:buClr>
              <a:buSzPts val="1400"/>
              <a:buFont typeface="Arial"/>
              <a:buChar char="•"/>
            </a:pPr>
            <a:r>
              <a:rPr lang="fi-FI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Männyllä 20 m³ hehtaarilla </a:t>
            </a:r>
            <a:endParaRPr/>
          </a:p>
          <a:p>
            <a:pPr marL="6858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1BF1A"/>
              </a:buClr>
              <a:buSzPts val="1600"/>
              <a:buFont typeface="Arial"/>
              <a:buChar char="•"/>
            </a:pPr>
            <a:r>
              <a:rPr lang="fi-FI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Vähäisempiä määriä kaatuneita tuoreita havupuita ei tarvitse korjata, sillä yksittäisten puiden aiheuttama tuhoriski on pieni ja korjuukustannukset voivat ylittää niiden arvon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0"/>
          <p:cNvSpPr txBox="1">
            <a:spLocks noGrp="1"/>
          </p:cNvSpPr>
          <p:nvPr>
            <p:ph type="title"/>
          </p:nvPr>
        </p:nvSpPr>
        <p:spPr>
          <a:xfrm>
            <a:off x="576000" y="365125"/>
            <a:ext cx="109048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84A"/>
              </a:buClr>
              <a:buSzPts val="3600"/>
              <a:buFont typeface="Corbel"/>
              <a:buNone/>
            </a:pPr>
            <a:r>
              <a:rPr lang="fi-FI"/>
              <a:t>Metsätuholaki, metsälain 10§ ja ympäristötukikohteet</a:t>
            </a:r>
            <a:endParaRPr/>
          </a:p>
        </p:txBody>
      </p:sp>
      <p:sp>
        <p:nvSpPr>
          <p:cNvPr id="407" name="Google Shape;407;p10"/>
          <p:cNvSpPr txBox="1">
            <a:spLocks noGrp="1"/>
          </p:cNvSpPr>
          <p:nvPr>
            <p:ph type="body" idx="1"/>
          </p:nvPr>
        </p:nvSpPr>
        <p:spPr>
          <a:xfrm>
            <a:off x="576000" y="1337602"/>
            <a:ext cx="10904800" cy="4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i-FI" sz="1800"/>
              <a:t>Metsätuholain mukaisesti tuoreen ja kaarnakuoriaisille lisääntymiskelpoisen, yli 10 m³/ha kuusipuutavaran poistaminen on lähtökohtaisesti sallittua metsälain 10 § kohteilta tai kestävän metsätalouden rahoituslain (KEMERA) mukaisilta määräaikaisilta ympäristötukialueilta</a:t>
            </a:r>
            <a:endParaRPr/>
          </a:p>
          <a:p>
            <a:pPr marL="228600" lvl="0" indent="-228600"/>
            <a:r>
              <a:rPr lang="fi-FI" sz="1800"/>
              <a:t>Hakkuutoimenpiteistä tehtävä metsänkäyttöilmoitus Metsäkeskukselle (hyönteistuhotapauksissa hakkuun tarkoitukseksi merkitään koodi 6: metsätuhoalue)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fi-FI" sz="1600"/>
              <a:t>Metsätuhosta tulee tehdä merkintä metsänkäyttöilmoitukseen, jos tuho on johtanut hakkuun suunniteluun</a:t>
            </a:r>
          </a:p>
          <a:p>
            <a:pPr marL="1143000" lvl="2" indent="-228600">
              <a:buSzPts val="1600"/>
            </a:pPr>
            <a:r>
              <a:rPr lang="fi-FI" sz="1400"/>
              <a:t>Tärkeä tieto myös metsien terveyttä ja tuhotilannetta seuraaville tahoille</a:t>
            </a:r>
          </a:p>
          <a:p>
            <a:pPr marL="685800" lvl="1" indent="-228600">
              <a:buSzPts val="1600"/>
            </a:pPr>
            <a:r>
              <a:rPr lang="fi-FI" sz="1600"/>
              <a:t>Hakkuussa poistetaan 10 m³/ha ylittävä osa</a:t>
            </a:r>
            <a:endParaRPr sz="16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fi-FI" sz="1800"/>
              <a:t>Hakkuun jälkeen Metsäkeskus arvioi kohdekohtaisesti ja ympäristötukisopimuksen mukaisesti elinympäristön tilan, ympäristötukisopimuksen jatkumisen sekä mahdollisen takaisinperittävän osuuden</a:t>
            </a:r>
            <a:endParaRPr sz="24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fi-FI" sz="1800"/>
              <a:t>Ympäristötukisopimuksia mahdollista purkaa kesken sopimuskauden kirjanpainajariskin ollessa suurta</a:t>
            </a:r>
            <a:endParaRPr sz="24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fi-FI" sz="1800" b="1"/>
              <a:t>Poikkeuksena</a:t>
            </a:r>
            <a:r>
              <a:rPr lang="fi-FI" sz="1800"/>
              <a:t> metsälain 10§ tarkoitetuilla kohteilla ja Natura 2000 –verkoston alueilla on mahdollista jättää suurempi määrä tuoretta vahingoittunutta puuta, mikäli alueen lahopuuston määrää on tarkoitus kasvattaa</a:t>
            </a:r>
            <a:endParaRPr sz="240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fi-FI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Tällöin maanomistajan tulee ilmoittaa puiden poistamatta jättämisestä Metsäkeskukselle</a:t>
            </a:r>
            <a:endParaRPr sz="2000"/>
          </a:p>
        </p:txBody>
      </p:sp>
      <p:sp>
        <p:nvSpPr>
          <p:cNvPr id="408" name="Google Shape;408;p10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DDD5FEA-E01C-4A1C-AFB0-A54916D1A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Koulutuspaketin sisältö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4C992BB-05F3-4AE1-B741-8BF9A12B5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00" y="1037450"/>
            <a:ext cx="5292000" cy="4176000"/>
          </a:xfrm>
        </p:spPr>
        <p:txBody>
          <a:bodyPr/>
          <a:lstStyle/>
          <a:p>
            <a:r>
              <a:rPr lang="fi-FI" sz="2000">
                <a:solidFill>
                  <a:schemeClr val="bg1">
                    <a:lumMod val="50000"/>
                  </a:schemeClr>
                </a:solidFill>
              </a:rPr>
              <a:t>Kirjanpainaja - Lajin esittely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Kirjanpainaja (</a:t>
            </a:r>
            <a:r>
              <a:rPr lang="fi-FI" sz="1800" i="1" err="1">
                <a:solidFill>
                  <a:schemeClr val="bg1">
                    <a:lumMod val="50000"/>
                  </a:schemeClr>
                </a:solidFill>
              </a:rPr>
              <a:t>Ips</a:t>
            </a:r>
            <a:r>
              <a:rPr lang="fi-FI" sz="1800" i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1800" i="1" err="1">
                <a:solidFill>
                  <a:schemeClr val="bg1">
                    <a:lumMod val="50000"/>
                  </a:schemeClr>
                </a:solidFill>
              </a:rPr>
              <a:t>typographus</a:t>
            </a:r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Kirjanpainajasukupolven kehitys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Kirjanpainajan sukupolvet</a:t>
            </a:r>
          </a:p>
          <a:p>
            <a:r>
              <a:rPr lang="fi-FI" sz="2000">
                <a:solidFill>
                  <a:schemeClr val="bg1">
                    <a:lumMod val="50000"/>
                  </a:schemeClr>
                </a:solidFill>
              </a:rPr>
              <a:t>Metsätuhot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Hallinnan vaiheet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Metsätuholaki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Metsätuholaki, metsälain 10§ ja ympäristötukikohteet</a:t>
            </a:r>
          </a:p>
          <a:p>
            <a:r>
              <a:rPr lang="fi-FI" sz="2000" b="1"/>
              <a:t>Abioottiset tuhot muuttuvassa ilmastossa – ennaltaehkäisy ja vaikutukset</a:t>
            </a:r>
          </a:p>
          <a:p>
            <a:pPr lvl="1"/>
            <a:r>
              <a:rPr lang="fi-FI" sz="1800" b="1"/>
              <a:t>Lämpötilan kasvu</a:t>
            </a:r>
          </a:p>
          <a:p>
            <a:pPr lvl="1"/>
            <a:r>
              <a:rPr lang="fi-FI" sz="1800" b="1"/>
              <a:t>Kuivuustuhot</a:t>
            </a:r>
          </a:p>
          <a:p>
            <a:pPr lvl="1"/>
            <a:r>
              <a:rPr lang="fi-FI" sz="1800" b="1"/>
              <a:t>Tuuli- ja lumituhot</a:t>
            </a:r>
          </a:p>
          <a:p>
            <a:endParaRPr lang="fi-FI" sz="2000"/>
          </a:p>
          <a:p>
            <a:pPr lvl="1"/>
            <a:endParaRPr lang="fi-FI" sz="180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9CE1E7A9-A068-4A18-BA8C-6D5E6B2CBDA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88800" y="1037450"/>
            <a:ext cx="5292000" cy="4176000"/>
          </a:xfrm>
        </p:spPr>
        <p:txBody>
          <a:bodyPr/>
          <a:lstStyle/>
          <a:p>
            <a:r>
              <a:rPr lang="fi-FI" sz="2000">
                <a:solidFill>
                  <a:srgbClr val="7F7F7F"/>
                </a:solidFill>
              </a:rPr>
              <a:t>Kirjanpainaja tuhonaiheuttajana</a:t>
            </a:r>
          </a:p>
          <a:p>
            <a:pPr lvl="1"/>
            <a:r>
              <a:rPr lang="fi-FI" sz="1800">
                <a:solidFill>
                  <a:srgbClr val="7F7F7F"/>
                </a:solidFill>
              </a:rPr>
              <a:t>Ennaltaehkäisy ja varautuminen</a:t>
            </a:r>
          </a:p>
          <a:p>
            <a:pPr lvl="1"/>
            <a:r>
              <a:rPr lang="fi-FI" sz="1800">
                <a:solidFill>
                  <a:srgbClr val="7F7F7F"/>
                </a:solidFill>
              </a:rPr>
              <a:t>Lisääntyneen riskin alueet</a:t>
            </a:r>
          </a:p>
          <a:p>
            <a:pPr lvl="1"/>
            <a:r>
              <a:rPr lang="fi-FI" sz="1800">
                <a:solidFill>
                  <a:srgbClr val="7F7F7F"/>
                </a:solidFill>
              </a:rPr>
              <a:t>Tuhojen hoito</a:t>
            </a:r>
          </a:p>
          <a:p>
            <a:pPr lvl="1"/>
            <a:r>
              <a:rPr lang="fi-FI" sz="1800">
                <a:solidFill>
                  <a:srgbClr val="7F7F7F"/>
                </a:solidFill>
              </a:rPr>
              <a:t>Seuranta</a:t>
            </a:r>
          </a:p>
          <a:p>
            <a:r>
              <a:rPr lang="fi-FI" sz="2000">
                <a:solidFill>
                  <a:srgbClr val="7F7F7F"/>
                </a:solidFill>
              </a:rPr>
              <a:t>Kirjanpainajatuhon tunnistaminen</a:t>
            </a:r>
          </a:p>
          <a:p>
            <a:pPr lvl="1"/>
            <a:r>
              <a:rPr lang="fi-FI" sz="1800">
                <a:solidFill>
                  <a:srgbClr val="7F7F7F"/>
                </a:solidFill>
              </a:rPr>
              <a:t>Kaatuneet ja katkenneet rungot</a:t>
            </a:r>
          </a:p>
          <a:p>
            <a:pPr lvl="1"/>
            <a:r>
              <a:rPr lang="fi-FI" sz="1800">
                <a:solidFill>
                  <a:srgbClr val="7F7F7F"/>
                </a:solidFill>
              </a:rPr>
              <a:t>Pystypuut</a:t>
            </a:r>
          </a:p>
          <a:p>
            <a:pPr lvl="1"/>
            <a:r>
              <a:rPr lang="fi-FI" sz="1800">
                <a:solidFill>
                  <a:srgbClr val="7F7F7F"/>
                </a:solidFill>
              </a:rPr>
              <a:t>Ilma- ja satelliittikuvat</a:t>
            </a:r>
          </a:p>
          <a:p>
            <a:r>
              <a:rPr lang="fi-FI" sz="2000">
                <a:solidFill>
                  <a:srgbClr val="7F7F7F"/>
                </a:solidFill>
              </a:rPr>
              <a:t>Lisätietoa</a:t>
            </a:r>
          </a:p>
          <a:p>
            <a:pPr lvl="1"/>
            <a:r>
              <a:rPr lang="fi-FI" sz="1800">
                <a:solidFill>
                  <a:srgbClr val="7F7F7F"/>
                </a:solidFill>
              </a:rPr>
              <a:t>Kartta- ja seurantapalvelut</a:t>
            </a:r>
          </a:p>
          <a:p>
            <a:pPr lvl="1"/>
            <a:r>
              <a:rPr lang="fi-FI" sz="1800">
                <a:solidFill>
                  <a:srgbClr val="7F7F7F"/>
                </a:solidFill>
              </a:rPr>
              <a:t>Lisätietolinkit</a:t>
            </a:r>
          </a:p>
          <a:p>
            <a:pPr lvl="1"/>
            <a:r>
              <a:rPr lang="fi-FI" sz="1800">
                <a:solidFill>
                  <a:srgbClr val="7F7F7F"/>
                </a:solidFill>
              </a:rPr>
              <a:t>Kirjallisuusluettelo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70D784F-2E09-487C-85AF-D625465E90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13</a:t>
            </a:fld>
            <a:endParaRPr lang="fi-FI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F94D362D-A031-A92E-033C-089D9483F111}"/>
              </a:ext>
            </a:extLst>
          </p:cNvPr>
          <p:cNvSpPr/>
          <p:nvPr/>
        </p:nvSpPr>
        <p:spPr>
          <a:xfrm>
            <a:off x="573641" y="4263776"/>
            <a:ext cx="5291189" cy="1900718"/>
          </a:xfrm>
          <a:prstGeom prst="rect">
            <a:avLst/>
          </a:prstGeom>
          <a:noFill/>
          <a:ln>
            <a:solidFill>
              <a:srgbClr val="0998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9726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9"/>
          <p:cNvSpPr txBox="1">
            <a:spLocks noGrp="1"/>
          </p:cNvSpPr>
          <p:nvPr>
            <p:ph type="title"/>
          </p:nvPr>
        </p:nvSpPr>
        <p:spPr>
          <a:xfrm>
            <a:off x="576000" y="365125"/>
            <a:ext cx="109048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84A"/>
              </a:buClr>
              <a:buSzPts val="3600"/>
              <a:buFont typeface="Corbel"/>
              <a:buNone/>
            </a:pPr>
            <a:r>
              <a:rPr lang="fi-FI"/>
              <a:t>Lämpötilan kasvu</a:t>
            </a:r>
            <a:br>
              <a:rPr lang="fi-FI"/>
            </a:br>
            <a:r>
              <a:rPr lang="fi-FI" sz="2400"/>
              <a:t>Vaikutukset</a:t>
            </a:r>
            <a:endParaRPr/>
          </a:p>
        </p:txBody>
      </p:sp>
      <p:sp>
        <p:nvSpPr>
          <p:cNvPr id="489" name="Google Shape;489;p19"/>
          <p:cNvSpPr txBox="1">
            <a:spLocks noGrp="1"/>
          </p:cNvSpPr>
          <p:nvPr>
            <p:ph type="body" idx="1"/>
          </p:nvPr>
        </p:nvSpPr>
        <p:spPr>
          <a:xfrm>
            <a:off x="575999" y="1380074"/>
            <a:ext cx="5292000" cy="4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228600">
              <a:spcBef>
                <a:spcPts val="500"/>
              </a:spcBef>
              <a:buSzPts val="2400"/>
            </a:pPr>
            <a:r>
              <a:rPr lang="fi-FI" sz="1600" dirty="0"/>
              <a:t>Lämpötilan nousu on suhteellisesti voimakkaampaa pohjoisilla alueilla</a:t>
            </a:r>
          </a:p>
          <a:p>
            <a:pPr marL="228600" indent="-228600">
              <a:spcBef>
                <a:spcPts val="500"/>
              </a:spcBef>
              <a:buSzPts val="2400"/>
            </a:pPr>
            <a:r>
              <a:rPr lang="fi-FI" sz="1600" dirty="0"/>
              <a:t>Kuivuus</a:t>
            </a:r>
            <a:endParaRPr lang="fi-FI" sz="1400" dirty="0"/>
          </a:p>
          <a:p>
            <a:pPr marL="685800" lvl="1" indent="-228600">
              <a:buSzPts val="2400"/>
            </a:pPr>
            <a:r>
              <a:rPr lang="fi-FI" sz="1400" dirty="0"/>
              <a:t>Hellepäivien määrä lisääntyy ja kuivuusjaksot yleistyvät sekä keväällä että kesällä</a:t>
            </a:r>
          </a:p>
          <a:p>
            <a:pPr marL="228600" indent="-228600">
              <a:buSzPts val="2400"/>
            </a:pPr>
            <a:r>
              <a:rPr lang="fi-FI" sz="1600" dirty="0"/>
              <a:t>Tuulituhot</a:t>
            </a:r>
          </a:p>
          <a:p>
            <a:pPr marL="685800" lvl="1" indent="-228600">
              <a:buSzPts val="2400"/>
            </a:pPr>
            <a:r>
              <a:rPr lang="fi-FI" sz="1400" dirty="0"/>
              <a:t>Tuulisuudessa ja myrskyjen esiintymisessä ei arvioida tapahtuvan suuria muutoksia</a:t>
            </a:r>
          </a:p>
          <a:p>
            <a:pPr marL="1143000" lvl="2" indent="-228600">
              <a:buSzPts val="2400"/>
            </a:pPr>
            <a:r>
              <a:rPr lang="fi-FI" sz="1200" dirty="0"/>
              <a:t>Voimakkaiden myrskyjen osuus saattaa kasvaa</a:t>
            </a:r>
          </a:p>
          <a:p>
            <a:pPr marL="685800" lvl="1" indent="-228600">
              <a:buSzPts val="2400"/>
            </a:pPr>
            <a:r>
              <a:rPr lang="fi-FI" sz="1400" dirty="0"/>
              <a:t>Kylmiä talvia esiintyy aikaisempaa harvemmin</a:t>
            </a:r>
          </a:p>
          <a:p>
            <a:pPr marL="1143000" lvl="2" indent="-228600">
              <a:buSzPts val="2400"/>
            </a:pPr>
            <a:r>
              <a:rPr lang="fi-FI" sz="1200" dirty="0"/>
              <a:t>Routajaksot lyhenevät</a:t>
            </a:r>
          </a:p>
          <a:p>
            <a:pPr marL="1143000" lvl="2" indent="-228600">
              <a:buSzPts val="2400"/>
            </a:pPr>
            <a:r>
              <a:rPr lang="fi-FI" sz="1200" dirty="0"/>
              <a:t>Etelä-Suomessa maa voi yhä useammin jäädä talvella roudattomaksi </a:t>
            </a:r>
          </a:p>
          <a:p>
            <a:pPr marL="228600" indent="-228600">
              <a:spcBef>
                <a:spcPts val="500"/>
              </a:spcBef>
              <a:buSzPts val="2400"/>
            </a:pPr>
            <a:r>
              <a:rPr lang="fi-FI" sz="1600" dirty="0"/>
              <a:t>Kirjanpainaja </a:t>
            </a:r>
          </a:p>
          <a:p>
            <a:pPr marL="685800" lvl="1" indent="-228600">
              <a:buSzPts val="2400"/>
            </a:pPr>
            <a:r>
              <a:rPr lang="fi-FI" sz="1400" dirty="0"/>
              <a:t>Uusi sukupolvi kehittyy nopeammin munasta aikuiseksi</a:t>
            </a:r>
          </a:p>
          <a:p>
            <a:pPr marL="685800" lvl="1" indent="-228600">
              <a:buSzPts val="2400"/>
            </a:pPr>
            <a:r>
              <a:rPr lang="fi-FI" sz="1400" dirty="0"/>
              <a:t>Parveilu aikaistuu</a:t>
            </a:r>
          </a:p>
          <a:p>
            <a:pPr marL="1143000" lvl="2" indent="-228600">
              <a:buSzPts val="2400"/>
            </a:pPr>
            <a:r>
              <a:rPr lang="fi-FI" sz="1200" dirty="0"/>
              <a:t>Kesän aikana 2. sukupolven muninta ja kehittyminen yhä yleisempää</a:t>
            </a:r>
          </a:p>
          <a:p>
            <a:pPr marL="685800" lvl="1" indent="-228600">
              <a:buSzPts val="2400"/>
            </a:pPr>
            <a:r>
              <a:rPr lang="fi-FI" sz="1400" dirty="0"/>
              <a:t>Äärimmäinen kuivuus saattaa aiheuttaa hyönteisten kuolleisuutta</a:t>
            </a:r>
          </a:p>
          <a:p>
            <a:pPr marL="1143000" lvl="2" indent="-228600">
              <a:buSzPts val="2400"/>
            </a:pPr>
            <a:endParaRPr lang="fi-FI" sz="1100" dirty="0"/>
          </a:p>
        </p:txBody>
      </p:sp>
      <p:pic>
        <p:nvPicPr>
          <p:cNvPr id="490" name="Google Shape;490;p19" descr="Tehollisen lämpösumman muutokset vuoteen 2069 asti karttoina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867997" y="977125"/>
            <a:ext cx="5539809" cy="2245469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19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14</a:t>
            </a:fld>
            <a:endParaRPr/>
          </a:p>
        </p:txBody>
      </p:sp>
      <p:sp>
        <p:nvSpPr>
          <p:cNvPr id="492" name="Google Shape;492;p19"/>
          <p:cNvSpPr txBox="1"/>
          <p:nvPr/>
        </p:nvSpPr>
        <p:spPr>
          <a:xfrm>
            <a:off x="5867997" y="3222594"/>
            <a:ext cx="610259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fi-FI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Tehoisan lämpösumman muutoksen ennusteet vuoteen 2069 asti. </a:t>
            </a:r>
            <a:br>
              <a:rPr lang="fi-FI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i-FI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Kuvissa esitetty skenaario RCP4.5 kuvaa kohtuullista ilmastonmuutosta. Kuva: Ilmatieteen laitos. 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Kuva 9" descr="Kuva, joka sisältää kohteen teksti, kuvakaappaus&#10;&#10;Kuvaus luotu automaattisesti">
            <a:extLst>
              <a:ext uri="{FF2B5EF4-FFF2-40B4-BE49-F238E27FC236}">
                <a16:creationId xmlns:a16="http://schemas.microsoft.com/office/drawing/2014/main" id="{B5EAEDF9-8488-48E6-BA16-6E7F60D1F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997" y="3622663"/>
            <a:ext cx="5292000" cy="2333480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B5D5FFA7-4102-447C-B9A3-B16B0F08C3AC}"/>
              </a:ext>
            </a:extLst>
          </p:cNvPr>
          <p:cNvSpPr txBox="1"/>
          <p:nvPr/>
        </p:nvSpPr>
        <p:spPr>
          <a:xfrm>
            <a:off x="5867997" y="5956143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>
                <a:latin typeface="Calibri" panose="020F0502020204030204" pitchFamily="34" charset="0"/>
                <a:cs typeface="Calibri" panose="020F0502020204030204" pitchFamily="34" charset="0"/>
              </a:rPr>
              <a:t>Kuva: Venäläinen ym. (2020) </a:t>
            </a:r>
            <a:r>
              <a:rPr lang="fi-FI" sz="1000" b="1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https://doi.org/10.1111/gcb.15183</a:t>
            </a:r>
            <a:endParaRPr lang="fi-FI" sz="1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i-FI" sz="1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3C134DB-3730-49FE-858D-79CBBE28C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Kuivuustuhot </a:t>
            </a:r>
            <a:br>
              <a:rPr lang="fi-FI"/>
            </a:br>
            <a:r>
              <a:rPr lang="fi-FI" sz="2400"/>
              <a:t>Vaikutukset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DB5087B-5EF5-4A24-BFD0-24BD95726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00" y="1340999"/>
            <a:ext cx="5292000" cy="4176000"/>
          </a:xfrm>
        </p:spPr>
        <p:txBody>
          <a:bodyPr/>
          <a:lstStyle/>
          <a:p>
            <a:pPr marL="228600" indent="-228600">
              <a:buSzPts val="2400"/>
            </a:pPr>
            <a:r>
              <a:rPr lang="fi-FI" sz="2000"/>
              <a:t>Puuston stressitason nousu</a:t>
            </a:r>
          </a:p>
          <a:p>
            <a:pPr marL="685800" lvl="1" indent="-228600">
              <a:buSzPts val="2400"/>
            </a:pPr>
            <a:r>
              <a:rPr lang="fi-FI" sz="1800"/>
              <a:t>Alttiimpi tuhohyönteisille ja kuusenjuurikäävälle</a:t>
            </a:r>
          </a:p>
          <a:p>
            <a:pPr marL="685800" lvl="1" indent="-228600">
              <a:buSzPts val="2400"/>
            </a:pPr>
            <a:r>
              <a:rPr lang="fi-FI" sz="1800"/>
              <a:t>Kuivuus on jo lisännyt voimakkaasti kirjanpainajatuhoja Etelä-Ruotsissa ja Keski-Euroopassa</a:t>
            </a:r>
          </a:p>
          <a:p>
            <a:pPr marL="228600" indent="-228600">
              <a:buSzPts val="2400"/>
            </a:pPr>
            <a:r>
              <a:rPr lang="fi-FI" sz="2000"/>
              <a:t>Kasvutappiot</a:t>
            </a:r>
          </a:p>
          <a:p>
            <a:pPr marL="685800" lvl="1" indent="-228600">
              <a:buSzPts val="2400"/>
            </a:pPr>
            <a:r>
              <a:rPr lang="fi-FI" sz="1800"/>
              <a:t>Versojen tai latvaosien kuivuminen</a:t>
            </a:r>
          </a:p>
          <a:p>
            <a:pPr marL="228600" indent="-228600">
              <a:buSzPts val="2400"/>
            </a:pPr>
            <a:r>
              <a:rPr lang="fi-FI" sz="2000"/>
              <a:t>Taimien juuristovauriot ja kuivuuskuolemat</a:t>
            </a:r>
          </a:p>
          <a:p>
            <a:pPr marL="685800" lvl="1" indent="-228600">
              <a:buSzPts val="2400"/>
            </a:pPr>
            <a:r>
              <a:rPr lang="fi-FI" sz="1800"/>
              <a:t>Maaperän toistuva sulaminen ja jäätyminen aiheuttaa juuristovaurioita</a:t>
            </a:r>
          </a:p>
          <a:p>
            <a:pPr marL="685800" lvl="1" indent="-228600">
              <a:buSzPts val="2400"/>
            </a:pPr>
            <a:r>
              <a:rPr lang="fi-FI" sz="1800"/>
              <a:t>Taimet pystyvät ottamaan vettä vain maan pintakerroksista</a:t>
            </a:r>
          </a:p>
          <a:p>
            <a:pPr marL="228600" indent="-228600">
              <a:buSzPts val="2400"/>
            </a:pPr>
            <a:r>
              <a:rPr lang="fi-FI" sz="2000"/>
              <a:t>Voimistuvat kuivuusriskit lisäävät myös metsäpaloriskejä</a:t>
            </a:r>
          </a:p>
          <a:p>
            <a:endParaRPr lang="fi-FI" b="0" i="1">
              <a:solidFill>
                <a:srgbClr val="09984A"/>
              </a:solidFill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F4EED06-CD87-4F21-BEF4-B8B747B289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15</a:t>
            </a:fld>
            <a:endParaRPr lang="fi-FI"/>
          </a:p>
        </p:txBody>
      </p:sp>
      <p:pic>
        <p:nvPicPr>
          <p:cNvPr id="8" name="Kuva 7" descr="Kuva, joka sisältää kohteen teksti, kuvakaappaus, kartta, diagrammi&#10;&#10;Kuvaus luotu automaattisesti">
            <a:extLst>
              <a:ext uri="{FF2B5EF4-FFF2-40B4-BE49-F238E27FC236}">
                <a16:creationId xmlns:a16="http://schemas.microsoft.com/office/drawing/2014/main" id="{2E5762DF-C497-4C4C-B2E2-2F0CF9F98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106004"/>
            <a:ext cx="6062735" cy="2645991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DADE2C08-FF5F-4EEE-AABA-F94C5F5E625B}"/>
              </a:ext>
            </a:extLst>
          </p:cNvPr>
          <p:cNvSpPr txBox="1"/>
          <p:nvPr/>
        </p:nvSpPr>
        <p:spPr>
          <a:xfrm>
            <a:off x="6028400" y="4751995"/>
            <a:ext cx="3584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>
                <a:latin typeface="Calibri" panose="020F0502020204030204" pitchFamily="34" charset="0"/>
                <a:cs typeface="Calibri" panose="020F0502020204030204" pitchFamily="34" charset="0"/>
              </a:rPr>
              <a:t>Kuva: Venäläinen ym. (2020) </a:t>
            </a:r>
            <a:r>
              <a:rPr lang="fi-FI" sz="1000" b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https://doi.org/10.1111/gcb.15183</a:t>
            </a:r>
            <a:endParaRPr lang="fi-FI" sz="1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i-FI" sz="1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907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3C134DB-3730-49FE-858D-79CBBE28C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Kuivuustuhot</a:t>
            </a:r>
            <a:br>
              <a:rPr lang="fi-FI"/>
            </a:br>
            <a:r>
              <a:rPr lang="fi-FI" sz="2400"/>
              <a:t>Ennaltaehkäisy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DB5087B-5EF5-4A24-BFD0-24BD95726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00" y="1589125"/>
            <a:ext cx="11040000" cy="4176000"/>
          </a:xfrm>
        </p:spPr>
        <p:txBody>
          <a:bodyPr/>
          <a:lstStyle/>
          <a:p>
            <a:r>
              <a:rPr lang="fi-FI" sz="2000"/>
              <a:t>Kiertoaika ja hakkuut</a:t>
            </a:r>
          </a:p>
          <a:p>
            <a:pPr lvl="1"/>
            <a:r>
              <a:rPr lang="fi-FI" sz="1800"/>
              <a:t>Huomio myös tuleviin kasvuolosuhteisiin</a:t>
            </a:r>
          </a:p>
          <a:p>
            <a:pPr lvl="2"/>
            <a:r>
              <a:rPr lang="fi-FI" sz="1600"/>
              <a:t>Vallitsevien ennusteiden mukaan nyt istutetut kuuset kohtaavat aiempaa </a:t>
            </a:r>
            <a:r>
              <a:rPr lang="fi-FI" sz="1600" b="1"/>
              <a:t>voimakkaampia</a:t>
            </a:r>
            <a:r>
              <a:rPr lang="fi-FI" sz="1600"/>
              <a:t> ja </a:t>
            </a:r>
            <a:r>
              <a:rPr lang="fi-FI" sz="1600" b="1"/>
              <a:t>toistuvampia</a:t>
            </a:r>
            <a:r>
              <a:rPr lang="fi-FI" sz="1600"/>
              <a:t> kuivuusjaksoja ennen uudistuskypsyyttä</a:t>
            </a:r>
          </a:p>
          <a:p>
            <a:pPr lvl="1"/>
            <a:r>
              <a:rPr lang="fi-FI" sz="1800"/>
              <a:t>Voimakasta kasvatusharvennusta tulee välttää kuivuuden aikana</a:t>
            </a:r>
          </a:p>
          <a:p>
            <a:r>
              <a:rPr lang="fi-FI" sz="2000"/>
              <a:t>Kasvupaikka ja puulajivalinta</a:t>
            </a:r>
          </a:p>
          <a:p>
            <a:pPr lvl="1"/>
            <a:r>
              <a:rPr lang="fi-FI" sz="1800"/>
              <a:t>Suositaan kasvupaikkakohtaisesti parhaiten menestyviä puulajeja </a:t>
            </a:r>
          </a:p>
          <a:p>
            <a:pPr lvl="2"/>
            <a:r>
              <a:rPr lang="fi-FI" sz="1600"/>
              <a:t>Etelä-Suomessa viljellään kuusta harkiten vain sille sopiville kasvupaikoille</a:t>
            </a:r>
            <a:endParaRPr lang="fi-FI" sz="3200"/>
          </a:p>
          <a:p>
            <a:pPr lvl="2"/>
            <a:r>
              <a:rPr lang="fi-FI" sz="1600"/>
              <a:t>Taimikkoa perustaessa merkitystä myös siementen alkuperällä ja jalostuksella</a:t>
            </a:r>
          </a:p>
          <a:p>
            <a:pPr lvl="1"/>
            <a:r>
              <a:rPr lang="fi-FI" sz="1800"/>
              <a:t>Otetaan huomioon ilmaston ennakoidun lämpenemisen aiheuttamat muutokset kasvupaikan kosteudessa</a:t>
            </a:r>
          </a:p>
          <a:p>
            <a:pPr lvl="1"/>
            <a:r>
              <a:rPr lang="fi-FI" sz="1800"/>
              <a:t>Kuusta uudistaessa suositaan kuusi-lehtipuu tai kuusi</a:t>
            </a:r>
            <a:r>
              <a:rPr lang="fi-FI" sz="1800" b="1"/>
              <a:t>-</a:t>
            </a:r>
            <a:r>
              <a:rPr lang="fi-FI" sz="1800"/>
              <a:t>mäntyseosta</a:t>
            </a:r>
            <a:endParaRPr lang="fi-FI"/>
          </a:p>
          <a:p>
            <a:pPr lvl="2"/>
            <a:r>
              <a:rPr lang="fi-FI" sz="1600"/>
              <a:t>Sekapuusto kestää paremmin kuivuutta ja </a:t>
            </a:r>
            <a:r>
              <a:rPr lang="fi-FI" sz="1600" err="1"/>
              <a:t>bioottisia</a:t>
            </a:r>
            <a:r>
              <a:rPr lang="fi-FI" sz="1600"/>
              <a:t> tuhoja</a:t>
            </a:r>
          </a:p>
          <a:p>
            <a:pPr lvl="1"/>
            <a:r>
              <a:rPr lang="fi-FI" sz="1800"/>
              <a:t>Etenkin kuivuudesta kärsiville kohteille, kuten kumpareille, mäkimaille ja karkeajakoisille maapohjille, suositellaan uudistushakkuun jälkeen kuivuutta paremmin kestävien puulajien ja sekapuuston suosimista</a:t>
            </a:r>
            <a:endParaRPr lang="fi-FI" sz="360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F4EED06-CD87-4F21-BEF4-B8B747B289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7168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7694995-2BBC-4B20-B7BE-C499892FA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Tuuli- ja lumituhot </a:t>
            </a:r>
            <a:br>
              <a:rPr lang="fi-FI"/>
            </a:br>
            <a:r>
              <a:rPr lang="fi-FI" sz="2400"/>
              <a:t>Vaikutukset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ED703CF-7B87-4B17-89F6-DE0AD7EED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00" y="1589125"/>
            <a:ext cx="10904800" cy="4176000"/>
          </a:xfrm>
        </p:spPr>
        <p:txBody>
          <a:bodyPr/>
          <a:lstStyle/>
          <a:p>
            <a:r>
              <a:rPr lang="fi-FI" sz="2000"/>
              <a:t>Puuston latvuksiin kertynyt märkä ja painava lumikuorma nostaa tuhoriskiä</a:t>
            </a:r>
          </a:p>
          <a:p>
            <a:r>
              <a:rPr lang="fi-FI" sz="2000"/>
              <a:t>Tuhoriskien oletetaan kasvavan eniten Suomen etelä- ja keskiosissa.</a:t>
            </a:r>
          </a:p>
          <a:p>
            <a:pPr lvl="1"/>
            <a:r>
              <a:rPr lang="fi-FI" sz="1800"/>
              <a:t>Erityisesti riski nousee turvemailla roudan vähentyessä</a:t>
            </a:r>
            <a:endParaRPr lang="fi-FI" sz="1800" b="1"/>
          </a:p>
          <a:p>
            <a:r>
              <a:rPr lang="fi-FI" sz="2000"/>
              <a:t>Taloudellisia tappioita</a:t>
            </a:r>
          </a:p>
          <a:p>
            <a:pPr lvl="1"/>
            <a:r>
              <a:rPr lang="fi-FI" sz="1800"/>
              <a:t>Puutavaran arvo alenee, koska tukkipuuta siirtyy kuitupuuksi ja jopa energiapuuksi </a:t>
            </a:r>
          </a:p>
          <a:p>
            <a:pPr lvl="1"/>
            <a:r>
              <a:rPr lang="fi-FI" sz="1800"/>
              <a:t>Kasvutappioita ennenaikaisten hakkuiden tai tuulituhon aiheuttaman liian alhaisen kasvatustiheyden vuoksi</a:t>
            </a:r>
          </a:p>
          <a:p>
            <a:r>
              <a:rPr lang="fi-FI" sz="2000"/>
              <a:t>Laaja-alaisen myrskyn jälkeen osa tuhopuustosta saattaa jäädä korjaamatta tai korjuu viivästyy</a:t>
            </a:r>
          </a:p>
          <a:p>
            <a:pPr lvl="1"/>
            <a:r>
              <a:rPr lang="fi-FI" sz="1800"/>
              <a:t>Seuraustuhot, kuten kirjanpainajan, ytimennävertäjien tai juurikäävän tuhot voivat lisääntyä</a:t>
            </a:r>
          </a:p>
          <a:p>
            <a:r>
              <a:rPr lang="fi-FI" sz="2000"/>
              <a:t>Toisaalta metsään jätetyt tuulenkaadot tärkeää lahopuuta ja hiilivarastoja </a:t>
            </a:r>
          </a:p>
          <a:p>
            <a:pPr lvl="1"/>
            <a:r>
              <a:rPr lang="fi-FI" sz="1800"/>
              <a:t>Lehtipuutuulenkaatoja voi jättää lisäämään metsän monimuotoisuutta</a:t>
            </a:r>
          </a:p>
          <a:p>
            <a:pPr lvl="1"/>
            <a:r>
              <a:rPr lang="fi-FI" sz="1800"/>
              <a:t>Havupuiden tuulenkaatoja jätetään vain metsätuholain sallimissa rajoissa</a:t>
            </a:r>
            <a:endParaRPr lang="fi-FI" sz="1050"/>
          </a:p>
          <a:p>
            <a:endParaRPr lang="fi-FI" sz="100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629756B-B0F9-44B6-979F-A033FC63DD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7074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7694995-2BBC-4B20-B7BE-C499892FA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Tuuli- ja lumituhot </a:t>
            </a:r>
            <a:br>
              <a:rPr lang="fi-FI"/>
            </a:br>
            <a:r>
              <a:rPr lang="fi-FI" sz="2400"/>
              <a:t>Ennaltaehkäisy</a:t>
            </a:r>
            <a:endParaRPr lang="fi-FI" sz="540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ED703CF-7B87-4B17-89F6-DE0AD7EED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00" y="1589125"/>
            <a:ext cx="5292000" cy="4176000"/>
          </a:xfrm>
        </p:spPr>
        <p:txBody>
          <a:bodyPr/>
          <a:lstStyle/>
          <a:p>
            <a:r>
              <a:rPr lang="fi-FI" sz="1800"/>
              <a:t>Metsänuudistaminen </a:t>
            </a:r>
          </a:p>
          <a:p>
            <a:pPr lvl="1"/>
            <a:r>
              <a:rPr lang="fi-FI" sz="1600"/>
              <a:t>Puulajivalinta</a:t>
            </a:r>
          </a:p>
          <a:p>
            <a:pPr lvl="2"/>
            <a:r>
              <a:rPr lang="fi-FI" sz="1400"/>
              <a:t>Mänty kestää tuulituhoja koivua ja kuusta paremmin</a:t>
            </a:r>
          </a:p>
          <a:p>
            <a:pPr lvl="2"/>
            <a:r>
              <a:rPr lang="fi-FI" sz="1400"/>
              <a:t>Sekametsä kestää tuuli- ja muita tuhoriskejä puhdasta kuusikkoa paremmin</a:t>
            </a:r>
            <a:endParaRPr lang="fi-FI" sz="600"/>
          </a:p>
          <a:p>
            <a:pPr lvl="1"/>
            <a:r>
              <a:rPr lang="fi-FI" sz="1600"/>
              <a:t>Maaston muodot</a:t>
            </a:r>
          </a:p>
          <a:p>
            <a:pPr lvl="1"/>
            <a:r>
              <a:rPr lang="fi-FI" sz="1600"/>
              <a:t>Maaperä</a:t>
            </a:r>
          </a:p>
          <a:p>
            <a:pPr lvl="1"/>
            <a:r>
              <a:rPr lang="fi-FI" sz="1600"/>
              <a:t>Vallitseva tuulensuunta </a:t>
            </a:r>
            <a:endParaRPr lang="fi-FI" sz="1600" baseline="30000"/>
          </a:p>
          <a:p>
            <a:pPr lvl="1"/>
            <a:r>
              <a:rPr lang="fi-FI" sz="1600"/>
              <a:t>Suuren lumituhoriskin alueilla Itä- ja Pohjois-Suomessa voidaan suosia kuusta, jatkuvaa kasvatusta, lehtipuun tuomaa sekapuustoisuutta</a:t>
            </a:r>
          </a:p>
          <a:p>
            <a:pPr lvl="1"/>
            <a:r>
              <a:rPr lang="fi-FI" sz="1600"/>
              <a:t>Alue uudistetaan viljellen, jos myrsky on tuhonnut myös siemenpuut</a:t>
            </a:r>
          </a:p>
          <a:p>
            <a:r>
              <a:rPr lang="fi-FI" sz="1800"/>
              <a:t>Uudistushakkuualueiden rajaukset tuulituhoriski ja vallitseva tuulensuunta huomioiden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E49375F3-D7D8-4A0F-95D0-D5A02E4E6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801" y="1589125"/>
            <a:ext cx="5291999" cy="3961848"/>
          </a:xfrm>
          <a:prstGeom prst="rect">
            <a:avLst/>
          </a:prstGeom>
        </p:spPr>
      </p:pic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629756B-B0F9-44B6-979F-A033FC63DD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18</a:t>
            </a:fld>
            <a:endParaRPr lang="fi-FI"/>
          </a:p>
        </p:txBody>
      </p:sp>
      <p:sp>
        <p:nvSpPr>
          <p:cNvPr id="15" name="Google Shape;436;p13">
            <a:extLst>
              <a:ext uri="{FF2B5EF4-FFF2-40B4-BE49-F238E27FC236}">
                <a16:creationId xmlns:a16="http://schemas.microsoft.com/office/drawing/2014/main" id="{3D5EE7F8-3F53-411D-ADF3-F360EE13432A}"/>
              </a:ext>
            </a:extLst>
          </p:cNvPr>
          <p:cNvSpPr txBox="1"/>
          <p:nvPr/>
        </p:nvSpPr>
        <p:spPr>
          <a:xfrm>
            <a:off x="6188801" y="5550973"/>
            <a:ext cx="215956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© Päivi Lyytikäinen-Saarenmaa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7656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F7F95127-2E01-4170-ABDF-46CC5B74C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Tuuli- ja lumituhot </a:t>
            </a:r>
            <a:br>
              <a:rPr lang="fi-FI"/>
            </a:br>
            <a:r>
              <a:rPr lang="fi-FI" sz="2400"/>
              <a:t>Ennaltaehkäisy</a:t>
            </a:r>
            <a:endParaRPr lang="fi-FI" sz="5400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3372D275-4366-47DD-B505-438ABE856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00" y="1589125"/>
            <a:ext cx="10904800" cy="4176000"/>
          </a:xfrm>
        </p:spPr>
        <p:txBody>
          <a:bodyPr/>
          <a:lstStyle/>
          <a:p>
            <a:r>
              <a:rPr lang="fi-FI" sz="2400"/>
              <a:t>Metsänhoitotoimenpiteet</a:t>
            </a:r>
            <a:endParaRPr lang="fi-FI" sz="2000"/>
          </a:p>
          <a:p>
            <a:pPr lvl="1"/>
            <a:r>
              <a:rPr lang="fi-FI" sz="2000"/>
              <a:t>Oikea-aikainen ja suositusten mukainen taimikonhoito ja harvennushakkuut</a:t>
            </a:r>
          </a:p>
          <a:p>
            <a:pPr lvl="2"/>
            <a:r>
              <a:rPr lang="fi-FI" sz="1800"/>
              <a:t>Estää puuston </a:t>
            </a:r>
            <a:r>
              <a:rPr lang="fi-FI" sz="1800" err="1"/>
              <a:t>riukuuntumista</a:t>
            </a:r>
            <a:endParaRPr lang="fi-FI" sz="1800"/>
          </a:p>
          <a:p>
            <a:pPr lvl="3"/>
            <a:r>
              <a:rPr lang="fi-FI" sz="1600"/>
              <a:t>Puuston ei anneta muodostua ylitiheäksi</a:t>
            </a:r>
          </a:p>
          <a:p>
            <a:pPr lvl="2"/>
            <a:r>
              <a:rPr lang="fi-FI" sz="1800"/>
              <a:t>Vahvistaa puiden juuristoa ja runkoa kestämään tuuli- ja lumikuormaa</a:t>
            </a:r>
          </a:p>
          <a:p>
            <a:pPr lvl="3"/>
            <a:r>
              <a:rPr lang="fi-FI" sz="1600"/>
              <a:t>Tuulituhoriski kasvaa puuston pituuden lisääntyessä</a:t>
            </a:r>
          </a:p>
          <a:p>
            <a:pPr lvl="3"/>
            <a:r>
              <a:rPr lang="fi-FI" sz="1600"/>
              <a:t>Rungon kapeus altistaa tuhoille jo vähäisemmällä tuulennopeudella </a:t>
            </a:r>
            <a:r>
              <a:rPr lang="fi-FI"/>
              <a:t> </a:t>
            </a:r>
          </a:p>
          <a:p>
            <a:pPr lvl="1"/>
            <a:r>
              <a:rPr lang="fi-FI" sz="1800"/>
              <a:t>Juurikääpää torjunta suositusten mukaisesti</a:t>
            </a:r>
          </a:p>
          <a:p>
            <a:pPr lvl="2"/>
            <a:r>
              <a:rPr lang="fi-FI" sz="1600"/>
              <a:t>Heikentynyt puusto on altista tuulituhoille</a:t>
            </a:r>
          </a:p>
          <a:p>
            <a:pPr lvl="1"/>
            <a:r>
              <a:rPr lang="fi-FI" sz="1800"/>
              <a:t>Joissain tapauksissa kiertoajan lyhentäminen voi olla perusteltua </a:t>
            </a:r>
          </a:p>
          <a:p>
            <a:r>
              <a:rPr lang="fi-FI" sz="2400"/>
              <a:t>Lumituhoihin voidaan varautua tarkastelemalla ennustemalleja korkean riskin kohteista</a:t>
            </a:r>
          </a:p>
          <a:p>
            <a:pPr lvl="2"/>
            <a:r>
              <a:rPr lang="fi-FI" u="sng">
                <a:solidFill>
                  <a:schemeClr val="hlink"/>
                </a:solidFill>
                <a:hlinkClick r:id="rId2"/>
              </a:rPr>
              <a:t>Lumi- ja tuulituhojen riskikartat</a:t>
            </a:r>
            <a:r>
              <a:rPr lang="fi-FI"/>
              <a:t> (Luke)</a:t>
            </a:r>
          </a:p>
          <a:p>
            <a:endParaRPr lang="fi-FI" sz="280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8FA1AFD-AC99-4830-8D19-0DFF0021C6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0325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"/>
          <p:cNvSpPr txBox="1">
            <a:spLocks noGrp="1"/>
          </p:cNvSpPr>
          <p:nvPr>
            <p:ph type="title"/>
          </p:nvPr>
        </p:nvSpPr>
        <p:spPr>
          <a:xfrm>
            <a:off x="576000" y="365125"/>
            <a:ext cx="109048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84A"/>
              </a:buClr>
              <a:buSzPts val="3600"/>
              <a:buFont typeface="Corbel"/>
              <a:buNone/>
            </a:pPr>
            <a:r>
              <a:rPr lang="fi-FI"/>
              <a:t>Koulutuspaketin tarkoitus</a:t>
            </a:r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body" idx="1"/>
          </p:nvPr>
        </p:nvSpPr>
        <p:spPr>
          <a:xfrm>
            <a:off x="576000" y="1341000"/>
            <a:ext cx="10904800" cy="4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i-FI" sz="2000"/>
              <a:t>Metsänhoidon suositusten mukaisen metsänhoidon lisääminen ja ylläpito</a:t>
            </a:r>
            <a:endParaRPr sz="280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fi-FI" sz="1800"/>
              <a:t>Metsätuhojen vähentäminen ja ennaltaehkäisy</a:t>
            </a:r>
            <a:endParaRPr sz="2800"/>
          </a:p>
          <a:p>
            <a:pPr marL="11430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fi-FI" sz="1600" u="sng">
                <a:solidFill>
                  <a:schemeClr val="hlink"/>
                </a:solidFill>
                <a:hlinkClick r:id="rId3"/>
              </a:rPr>
              <a:t>Metsänhoidon suositukset - kirjanpainajatuhojen torjunta</a:t>
            </a:r>
            <a:r>
              <a:rPr lang="fi-FI" sz="1600"/>
              <a:t> (Tapio)</a:t>
            </a:r>
            <a:endParaRPr sz="240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fi-FI" sz="1800"/>
              <a:t>Ilmastokestävän metsänhoidon kouluttaminen</a:t>
            </a:r>
            <a:endParaRPr sz="2800"/>
          </a:p>
          <a:p>
            <a:pPr marL="11430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fi-FI" sz="1600" u="sng">
                <a:solidFill>
                  <a:schemeClr val="hlink"/>
                </a:solidFill>
                <a:hlinkClick r:id="rId4"/>
              </a:rPr>
              <a:t>Metsänhoidon suositukset - ilmastokestävä metsänhoito</a:t>
            </a:r>
            <a:r>
              <a:rPr lang="fi-FI" sz="1600"/>
              <a:t> (Tapio)</a:t>
            </a:r>
            <a:endParaRPr sz="24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i-FI" sz="2000"/>
              <a:t>Ajantasainen tieto metsäammattilaisille ja kouluttajille</a:t>
            </a:r>
            <a:endParaRPr sz="280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fi-FI" sz="1800"/>
              <a:t>Metsäalan opiskelijoiden koulutus</a:t>
            </a:r>
            <a:endParaRPr sz="280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fi-FI" sz="1800"/>
              <a:t>Metsäalan ammattilaisten täydennyskoulutus</a:t>
            </a:r>
            <a:endParaRPr sz="2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i-FI" sz="2000" err="1"/>
              <a:t>Sprucerisk</a:t>
            </a:r>
            <a:r>
              <a:rPr lang="fi-FI" sz="2000"/>
              <a:t>-projektin tutkimustulosten esittely ja vienti koulutustarkoituksessa</a:t>
            </a:r>
            <a:endParaRPr sz="280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fi-FI" sz="1800"/>
              <a:t>Kirjanpainajaoppaan ja verkkokurssin esittely</a:t>
            </a:r>
            <a:endParaRPr sz="2800"/>
          </a:p>
          <a:p>
            <a:pPr marL="11430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fi-FI" sz="1600" u="sng">
                <a:solidFill>
                  <a:schemeClr val="hlink"/>
                </a:solidFill>
                <a:hlinkClick r:id="rId5"/>
              </a:rPr>
              <a:t>Kirjanpainaja kuusikossa: ennakointi, hallinta ja torjunta</a:t>
            </a:r>
            <a:r>
              <a:rPr lang="fi-FI" sz="1600"/>
              <a:t> (Metsäkeskus)</a:t>
            </a:r>
            <a:endParaRPr sz="1600"/>
          </a:p>
          <a:p>
            <a:pPr marL="11430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fi-FI" sz="1600" u="sng">
                <a:solidFill>
                  <a:schemeClr val="hlink"/>
                </a:solidFill>
                <a:hlinkClick r:id="rId6"/>
              </a:rPr>
              <a:t>Kirjanpainaja kuusikossa - verkkokurssi</a:t>
            </a:r>
            <a:r>
              <a:rPr lang="fi-FI" sz="1600"/>
              <a:t> (Metsäkeskus)</a:t>
            </a:r>
            <a:endParaRPr sz="16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i-FI" sz="2000"/>
              <a:t>Kansallisen metsätuhotietoisuuden laajentaminen</a:t>
            </a:r>
            <a:endParaRPr sz="280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fi-FI" sz="1800"/>
              <a:t>Kirjanpainaja- ja kuusenjuurikäävän tuhojen tunnistaminen ja tuhoriskien arviointi</a:t>
            </a:r>
            <a:endParaRPr sz="28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endParaRPr sz="1400"/>
          </a:p>
          <a:p>
            <a:pPr marL="228600" lvl="0" indent="-139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endParaRPr sz="1400"/>
          </a:p>
        </p:txBody>
      </p:sp>
      <p:sp>
        <p:nvSpPr>
          <p:cNvPr id="336" name="Google Shape;336;p2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F7F95127-2E01-4170-ABDF-46CC5B74C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Tuuli- ja lumituhot </a:t>
            </a:r>
            <a:br>
              <a:rPr lang="fi-FI"/>
            </a:br>
            <a:r>
              <a:rPr lang="fi-FI" sz="2400"/>
              <a:t>Ennaltaehkäisy</a:t>
            </a:r>
            <a:endParaRPr lang="fi-FI" sz="5400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CA0C7DA0-E887-4420-81F8-8FA86E0FB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00" y="1589125"/>
            <a:ext cx="10904800" cy="4176000"/>
          </a:xfrm>
        </p:spPr>
        <p:txBody>
          <a:bodyPr/>
          <a:lstStyle/>
          <a:p>
            <a:r>
              <a:rPr lang="fi-FI" sz="2400"/>
              <a:t>Metsänhoitotoimenpiteiden vaaranpaikat</a:t>
            </a:r>
          </a:p>
          <a:p>
            <a:pPr lvl="1"/>
            <a:r>
              <a:rPr lang="fi-FI" sz="2000"/>
              <a:t>Kasvatusmetsissä tuulituhoriski on suurinta heti harvennuksen ja mahdollisen lannoituksen jälkeen</a:t>
            </a:r>
          </a:p>
          <a:p>
            <a:pPr lvl="2"/>
            <a:r>
              <a:rPr lang="fi-FI" sz="1800"/>
              <a:t>Tuulituhoille alttiilla alueilla lannoitus tehdään vasta 2–3 vuotta harvennuksen jälkeen </a:t>
            </a:r>
          </a:p>
          <a:p>
            <a:pPr lvl="3"/>
            <a:r>
              <a:rPr lang="fi-FI" sz="1600"/>
              <a:t>Puiden juuristo ja runko vahvistuvat riittävästi kestämään lisääntyvän tuulikuorman</a:t>
            </a:r>
          </a:p>
          <a:p>
            <a:pPr lvl="2"/>
            <a:r>
              <a:rPr lang="fi-FI" sz="1800"/>
              <a:t>Tuulelle altista metsikön reunaa harvennetaan lievemmin tuulen puoleisella, noin 10–20 m leveällä kaistaleella </a:t>
            </a:r>
          </a:p>
          <a:p>
            <a:pPr lvl="3"/>
            <a:r>
              <a:rPr lang="fi-FI" sz="1600"/>
              <a:t>Tiheämpi kaistale suojaa voimakkaimmilta tuulenpuuskilta </a:t>
            </a:r>
          </a:p>
          <a:p>
            <a:pPr lvl="3"/>
            <a:r>
              <a:rPr lang="fi-FI" sz="1600"/>
              <a:t>Koskee myös jatkuvan kasvatuksen hakkuita</a:t>
            </a:r>
          </a:p>
          <a:p>
            <a:pPr lvl="2"/>
            <a:r>
              <a:rPr lang="fi-FI" sz="1800"/>
              <a:t>Ylitiheät puustot erityisen alttiita tuulituhoille heti harvennushakkuun jälkeen </a:t>
            </a:r>
          </a:p>
          <a:p>
            <a:pPr lvl="3"/>
            <a:r>
              <a:rPr lang="fi-FI" sz="1600"/>
              <a:t>Koskee myös jatkuvan kasvatuksen poimintahakkuita</a:t>
            </a:r>
          </a:p>
          <a:p>
            <a:pPr lvl="1"/>
            <a:r>
              <a:rPr lang="fi-FI" sz="2000"/>
              <a:t>Vältetään </a:t>
            </a:r>
          </a:p>
          <a:p>
            <a:pPr lvl="2"/>
            <a:r>
              <a:rPr lang="fi-FI" sz="1800"/>
              <a:t>Puuston suuria pituuseroja vierekkäisillä metsikkökuvioilla</a:t>
            </a:r>
          </a:p>
          <a:p>
            <a:pPr lvl="2"/>
            <a:r>
              <a:rPr lang="fi-FI" sz="1800"/>
              <a:t>Liian voimakkaita harvennuksia 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8FA1AFD-AC99-4830-8D19-0DFF0021C6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8833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DDD5FEA-E01C-4A1C-AFB0-A54916D1A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Koulutuspaketin sisältö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4C992BB-05F3-4AE1-B741-8BF9A12B5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00" y="1037450"/>
            <a:ext cx="5292000" cy="4176000"/>
          </a:xfrm>
        </p:spPr>
        <p:txBody>
          <a:bodyPr/>
          <a:lstStyle/>
          <a:p>
            <a:r>
              <a:rPr lang="fi-FI" sz="2000">
                <a:solidFill>
                  <a:srgbClr val="7F7F7F"/>
                </a:solidFill>
              </a:rPr>
              <a:t>Kirjanpainaja - Lajin esittely</a:t>
            </a:r>
          </a:p>
          <a:p>
            <a:pPr lvl="1"/>
            <a:r>
              <a:rPr lang="fi-FI" sz="1800">
                <a:solidFill>
                  <a:srgbClr val="7F7F7F"/>
                </a:solidFill>
              </a:rPr>
              <a:t>Kirjanpainaja (</a:t>
            </a:r>
            <a:r>
              <a:rPr lang="fi-FI" sz="1800" i="1" err="1">
                <a:solidFill>
                  <a:srgbClr val="7F7F7F"/>
                </a:solidFill>
              </a:rPr>
              <a:t>Ips</a:t>
            </a:r>
            <a:r>
              <a:rPr lang="fi-FI" sz="1800" i="1">
                <a:solidFill>
                  <a:srgbClr val="7F7F7F"/>
                </a:solidFill>
              </a:rPr>
              <a:t> </a:t>
            </a:r>
            <a:r>
              <a:rPr lang="fi-FI" sz="1800" i="1" err="1">
                <a:solidFill>
                  <a:srgbClr val="7F7F7F"/>
                </a:solidFill>
              </a:rPr>
              <a:t>typographus</a:t>
            </a:r>
            <a:r>
              <a:rPr lang="fi-FI" sz="1800">
                <a:solidFill>
                  <a:srgbClr val="7F7F7F"/>
                </a:solidFill>
              </a:rPr>
              <a:t>)</a:t>
            </a:r>
          </a:p>
          <a:p>
            <a:pPr lvl="1"/>
            <a:r>
              <a:rPr lang="fi-FI" sz="1800">
                <a:solidFill>
                  <a:srgbClr val="7F7F7F"/>
                </a:solidFill>
              </a:rPr>
              <a:t>Kirjanpainajasukupolven kehitys</a:t>
            </a:r>
          </a:p>
          <a:p>
            <a:pPr lvl="1"/>
            <a:r>
              <a:rPr lang="fi-FI" sz="1800">
                <a:solidFill>
                  <a:srgbClr val="7F7F7F"/>
                </a:solidFill>
              </a:rPr>
              <a:t>Kirjanpainajan sukupolvet</a:t>
            </a:r>
          </a:p>
          <a:p>
            <a:r>
              <a:rPr lang="fi-FI" sz="2000">
                <a:solidFill>
                  <a:srgbClr val="7F7F7F"/>
                </a:solidFill>
              </a:rPr>
              <a:t>Metsätuhot</a:t>
            </a:r>
          </a:p>
          <a:p>
            <a:pPr lvl="1"/>
            <a:r>
              <a:rPr lang="fi-FI" sz="1800">
                <a:solidFill>
                  <a:srgbClr val="7F7F7F"/>
                </a:solidFill>
              </a:rPr>
              <a:t>Hallinnan vaiheet</a:t>
            </a:r>
          </a:p>
          <a:p>
            <a:pPr lvl="1"/>
            <a:r>
              <a:rPr lang="fi-FI" sz="1800">
                <a:solidFill>
                  <a:srgbClr val="7F7F7F"/>
                </a:solidFill>
              </a:rPr>
              <a:t>Metsätuholaki</a:t>
            </a:r>
          </a:p>
          <a:p>
            <a:pPr lvl="1"/>
            <a:r>
              <a:rPr lang="fi-FI" sz="1800">
                <a:solidFill>
                  <a:srgbClr val="7F7F7F"/>
                </a:solidFill>
              </a:rPr>
              <a:t>Metsätuholaki, metsälain 10§ ja ympäristötukikohteet</a:t>
            </a:r>
          </a:p>
          <a:p>
            <a:r>
              <a:rPr lang="fi-FI" sz="2000">
                <a:solidFill>
                  <a:srgbClr val="7F7F7F"/>
                </a:solidFill>
              </a:rPr>
              <a:t>Abioottiset tuhot muuttuvassa ilmastossa – ennaltaehkäisy ja vaikutukset</a:t>
            </a:r>
          </a:p>
          <a:p>
            <a:pPr lvl="1"/>
            <a:r>
              <a:rPr lang="fi-FI" sz="1800">
                <a:solidFill>
                  <a:srgbClr val="7F7F7F"/>
                </a:solidFill>
              </a:rPr>
              <a:t>Lämpötilan kasvu</a:t>
            </a:r>
          </a:p>
          <a:p>
            <a:pPr lvl="1"/>
            <a:r>
              <a:rPr lang="fi-FI" sz="1800">
                <a:solidFill>
                  <a:srgbClr val="7F7F7F"/>
                </a:solidFill>
              </a:rPr>
              <a:t>Kuivuustuhot</a:t>
            </a:r>
          </a:p>
          <a:p>
            <a:pPr lvl="1"/>
            <a:r>
              <a:rPr lang="fi-FI" sz="1800">
                <a:solidFill>
                  <a:srgbClr val="7F7F7F"/>
                </a:solidFill>
              </a:rPr>
              <a:t>Tuuli- ja lumituhot</a:t>
            </a:r>
          </a:p>
          <a:p>
            <a:endParaRPr lang="fi-FI" sz="2000">
              <a:solidFill>
                <a:srgbClr val="7F7F7F"/>
              </a:solidFill>
            </a:endParaRPr>
          </a:p>
          <a:p>
            <a:pPr lvl="1"/>
            <a:endParaRPr lang="fi-FI" sz="1800">
              <a:solidFill>
                <a:srgbClr val="7F7F7F"/>
              </a:solidFill>
            </a:endParaRP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9CE1E7A9-A068-4A18-BA8C-6D5E6B2CBDA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88800" y="1037450"/>
            <a:ext cx="5292000" cy="4176000"/>
          </a:xfrm>
        </p:spPr>
        <p:txBody>
          <a:bodyPr/>
          <a:lstStyle/>
          <a:p>
            <a:r>
              <a:rPr lang="fi-FI" sz="2000" b="1"/>
              <a:t>Kirjanpainaja tuhonaiheuttajana</a:t>
            </a:r>
          </a:p>
          <a:p>
            <a:pPr lvl="1"/>
            <a:r>
              <a:rPr lang="fi-FI" sz="1800" b="1"/>
              <a:t>Ennaltaehkäisy ja varautuminen</a:t>
            </a:r>
          </a:p>
          <a:p>
            <a:pPr lvl="1"/>
            <a:r>
              <a:rPr lang="fi-FI" sz="1800" b="1"/>
              <a:t>Lisääntyneen riskin alueet</a:t>
            </a:r>
          </a:p>
          <a:p>
            <a:pPr lvl="1"/>
            <a:r>
              <a:rPr lang="fi-FI" sz="1800" b="1"/>
              <a:t>Tuhojen hoito</a:t>
            </a:r>
          </a:p>
          <a:p>
            <a:pPr lvl="1"/>
            <a:r>
              <a:rPr lang="fi-FI" sz="1800" b="1"/>
              <a:t>Seuranta</a:t>
            </a:r>
          </a:p>
          <a:p>
            <a:r>
              <a:rPr lang="fi-FI" sz="2000">
                <a:solidFill>
                  <a:schemeClr val="bg1">
                    <a:lumMod val="50000"/>
                  </a:schemeClr>
                </a:solidFill>
              </a:rPr>
              <a:t>Kirjanpainajatuhon tunnistaminen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Kaatuneet ja katkenneet rungot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Pystypuut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Ilma- ja satelliittikuvat</a:t>
            </a:r>
          </a:p>
          <a:p>
            <a:r>
              <a:rPr lang="fi-FI" sz="2000">
                <a:solidFill>
                  <a:schemeClr val="bg1">
                    <a:lumMod val="50000"/>
                  </a:schemeClr>
                </a:solidFill>
              </a:rPr>
              <a:t>Lisätietoa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Kartta- ja seurantapalvelut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Lisätietolinkit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Kirjallisuusluettelo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70D784F-2E09-487C-85AF-D625465E90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21</a:t>
            </a:fld>
            <a:endParaRPr lang="fi-FI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13DBC005-3447-36A3-4898-743DAC78A386}"/>
              </a:ext>
            </a:extLst>
          </p:cNvPr>
          <p:cNvSpPr/>
          <p:nvPr/>
        </p:nvSpPr>
        <p:spPr>
          <a:xfrm>
            <a:off x="6027506" y="1035977"/>
            <a:ext cx="5291189" cy="1900717"/>
          </a:xfrm>
          <a:prstGeom prst="rect">
            <a:avLst/>
          </a:prstGeom>
          <a:noFill/>
          <a:ln>
            <a:solidFill>
              <a:srgbClr val="0998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0531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7"/>
          <p:cNvSpPr txBox="1">
            <a:spLocks noGrp="1"/>
          </p:cNvSpPr>
          <p:nvPr>
            <p:ph type="title"/>
          </p:nvPr>
        </p:nvSpPr>
        <p:spPr>
          <a:xfrm>
            <a:off x="576000" y="365125"/>
            <a:ext cx="109048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3600"/>
            </a:pPr>
            <a:r>
              <a:rPr lang="fi-FI"/>
              <a:t>Kirjanpainaja </a:t>
            </a:r>
            <a:br>
              <a:rPr lang="fi-FI"/>
            </a:br>
            <a:r>
              <a:rPr lang="fi-FI" sz="2400"/>
              <a:t>Ennaltaehkäisy ja varautuminen</a:t>
            </a:r>
            <a:endParaRPr/>
          </a:p>
        </p:txBody>
      </p:sp>
      <p:sp>
        <p:nvSpPr>
          <p:cNvPr id="381" name="Google Shape;381;p7"/>
          <p:cNvSpPr txBox="1">
            <a:spLocks noGrp="1"/>
          </p:cNvSpPr>
          <p:nvPr>
            <p:ph type="body" idx="1"/>
          </p:nvPr>
        </p:nvSpPr>
        <p:spPr>
          <a:xfrm>
            <a:off x="576000" y="1472832"/>
            <a:ext cx="5664016" cy="4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fi-FI" sz="2000"/>
              <a:t>Metsätuholain noudattaminen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fi-FI" sz="1800"/>
              <a:t>Kuorellisen kuusipuutavaran poistaminen viimeistään metsätuholain päivämääriin mennessä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fi-FI" sz="1800"/>
              <a:t>Lämpiminä kesinä poisto hyvissä ajoin ennen lakirajoja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fi-FI" sz="2000"/>
              <a:t>Ajallaan ja suunnitelmallisesti tehdyt metsänhoidon toimenpiteet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fi-FI" sz="1800"/>
              <a:t>Heikentyneiden kuusten poisto harvennus- tai poimintahakkuilla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fi-FI" sz="1800"/>
              <a:t>Sekapuuston suosiminen</a:t>
            </a:r>
            <a:endParaRPr/>
          </a:p>
          <a:p>
            <a:pPr marL="11430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fi-FI" sz="1600"/>
              <a:t>Lehtipuut vähentävät maaperän happamuutta parantaen puiden elinvoimaisuutta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fi-FI" sz="1800"/>
              <a:t>Kuusen istutus vain sille sopiville paikoille</a:t>
            </a:r>
            <a:endParaRPr/>
          </a:p>
          <a:p>
            <a:pPr marL="11430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fi-FI" sz="1600"/>
              <a:t>Huomioidaan uudistamisessa tulevaisuuden ilmasto</a:t>
            </a:r>
            <a:endParaRPr/>
          </a:p>
          <a:p>
            <a:pPr marL="160020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fi-FI" sz="1400"/>
              <a:t>Kasvupaikkojen kuivuminen ja sen tuomat tuhoriskit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fi-FI" sz="1800"/>
              <a:t>Kotimaisten taimien suosiminen</a:t>
            </a:r>
            <a:endParaRPr/>
          </a:p>
        </p:txBody>
      </p:sp>
      <p:sp>
        <p:nvSpPr>
          <p:cNvPr id="382" name="Google Shape;382;p7"/>
          <p:cNvSpPr txBox="1">
            <a:spLocks noGrp="1"/>
          </p:cNvSpPr>
          <p:nvPr>
            <p:ph type="body" idx="2"/>
          </p:nvPr>
        </p:nvSpPr>
        <p:spPr>
          <a:xfrm>
            <a:off x="6240016" y="1472832"/>
            <a:ext cx="5184576" cy="4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fi-FI" sz="2000"/>
              <a:t>Metsien ja metsätuhojen säännöllinen seuranta 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fi-FI" sz="1800"/>
              <a:t>Riskipaikkojen ja metsätuhoriskien tiedostaminen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fi-FI" sz="1800"/>
              <a:t>Riskikarttojen hyödyntäminen</a:t>
            </a:r>
            <a:endParaRPr/>
          </a:p>
          <a:p>
            <a:pPr marL="11430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fi-FI" sz="1600" u="sng">
                <a:solidFill>
                  <a:schemeClr val="hlink"/>
                </a:solidFill>
                <a:hlinkClick r:id="rId3"/>
              </a:rPr>
              <a:t>Tuhohyönteisten ennustekartat</a:t>
            </a:r>
            <a:r>
              <a:rPr lang="fi-FI" sz="1600"/>
              <a:t> (Luke)</a:t>
            </a:r>
            <a:endParaRPr/>
          </a:p>
          <a:p>
            <a:pPr marL="11430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fi-FI" sz="1600" u="sng">
                <a:solidFill>
                  <a:schemeClr val="hlink"/>
                </a:solidFill>
                <a:hlinkClick r:id="rId4"/>
              </a:rPr>
              <a:t>Lumi- ja tuulituhojen riskikartat</a:t>
            </a:r>
            <a:r>
              <a:rPr lang="fi-FI" sz="1600"/>
              <a:t> (Luke)</a:t>
            </a:r>
            <a:endParaRPr/>
          </a:p>
          <a:p>
            <a:pPr marL="11430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fi-FI" sz="1600" u="sng">
                <a:solidFill>
                  <a:schemeClr val="hlink"/>
                </a:solidFill>
                <a:hlinkClick r:id="rId5"/>
              </a:rPr>
              <a:t>Kirjanpainajan </a:t>
            </a:r>
            <a:r>
              <a:rPr lang="fi-FI" sz="1600" u="sng" err="1">
                <a:solidFill>
                  <a:schemeClr val="hlink"/>
                </a:solidFill>
                <a:hlinkClick r:id="rId5"/>
              </a:rPr>
              <a:t>iskeymälle</a:t>
            </a:r>
            <a:r>
              <a:rPr lang="fi-FI" sz="1600" u="sng">
                <a:solidFill>
                  <a:schemeClr val="hlink"/>
                </a:solidFill>
                <a:hlinkClick r:id="rId5"/>
              </a:rPr>
              <a:t> alttiit alueet</a:t>
            </a:r>
            <a:r>
              <a:rPr lang="fi-FI" sz="1600"/>
              <a:t> (Metsäkeskus)</a:t>
            </a:r>
            <a:endParaRPr/>
          </a:p>
          <a:p>
            <a:pPr marL="11430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fi-FI" sz="1600" u="sng">
                <a:solidFill>
                  <a:schemeClr val="hlink"/>
                </a:solidFill>
                <a:hlinkClick r:id="rId6"/>
              </a:rPr>
              <a:t>Tehoisan lämpösumman seurantakartta</a:t>
            </a:r>
            <a:r>
              <a:rPr lang="fi-FI" sz="1600"/>
              <a:t> (Metsäkeskus)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fi-FI" sz="1800"/>
              <a:t>Uudistuskypsien kuusikoiden kasvukunnon seuranta</a:t>
            </a:r>
            <a:endParaRPr/>
          </a:p>
          <a:p>
            <a:pPr marL="11430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fi-FI" sz="1600"/>
              <a:t>Puusto heikkenee ikääntyessään ja sen vastustuskyky hyönteistuhoille alenee</a:t>
            </a:r>
            <a:endParaRPr/>
          </a:p>
          <a:p>
            <a:pPr marL="228600" lvl="0" indent="-63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</a:pPr>
            <a:endParaRPr/>
          </a:p>
        </p:txBody>
      </p:sp>
      <p:sp>
        <p:nvSpPr>
          <p:cNvPr id="383" name="Google Shape;383;p7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1"/>
          <p:cNvSpPr txBox="1">
            <a:spLocks noGrp="1"/>
          </p:cNvSpPr>
          <p:nvPr>
            <p:ph type="title"/>
          </p:nvPr>
        </p:nvSpPr>
        <p:spPr>
          <a:xfrm>
            <a:off x="576000" y="365125"/>
            <a:ext cx="109048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84A"/>
              </a:buClr>
              <a:buSzPts val="3600"/>
              <a:buFont typeface="Corbel"/>
              <a:buNone/>
            </a:pPr>
            <a:r>
              <a:rPr lang="fi-FI"/>
              <a:t>Kirjanpainaja </a:t>
            </a:r>
            <a:br>
              <a:rPr lang="fi-FI"/>
            </a:br>
            <a:r>
              <a:rPr lang="fi-FI" sz="2400"/>
              <a:t>Lisääntyneen riskin alueet</a:t>
            </a:r>
            <a:endParaRPr/>
          </a:p>
        </p:txBody>
      </p:sp>
      <p:sp>
        <p:nvSpPr>
          <p:cNvPr id="414" name="Google Shape;414;p11"/>
          <p:cNvSpPr txBox="1">
            <a:spLocks noGrp="1"/>
          </p:cNvSpPr>
          <p:nvPr>
            <p:ph type="body" idx="1"/>
          </p:nvPr>
        </p:nvSpPr>
        <p:spPr>
          <a:xfrm>
            <a:off x="576000" y="1589125"/>
            <a:ext cx="6161684" cy="4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fi-FI" sz="1600"/>
              <a:t>Varttuneet kuusikot kuivahkolla ja kuivumisherkällä kasvupaikalla</a:t>
            </a:r>
            <a:endParaRPr sz="280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</a:pPr>
            <a:r>
              <a:rPr lang="fi-FI" sz="1400"/>
              <a:t>Kirjanpainaja suosii yli 20cm läpimittaisia (heikentyneitä) kuusia</a:t>
            </a:r>
            <a:endParaRPr sz="2800"/>
          </a:p>
          <a:p>
            <a:pPr marL="11430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</a:pPr>
            <a:r>
              <a:rPr lang="fi-FI" sz="1200"/>
              <a:t>Pienempiin kuusiin iskeytyy pienemmät kaarnakuoriaiset, kuten kuusentähtikirjaaja (</a:t>
            </a:r>
            <a:r>
              <a:rPr lang="fi-FI" sz="1200" i="1" err="1"/>
              <a:t>Pityogenes</a:t>
            </a:r>
            <a:r>
              <a:rPr lang="fi-FI" sz="1200" i="1"/>
              <a:t> </a:t>
            </a:r>
            <a:r>
              <a:rPr lang="fi-FI" sz="1200" i="1" err="1"/>
              <a:t>chalcographus</a:t>
            </a:r>
            <a:r>
              <a:rPr lang="fi-FI" sz="1200"/>
              <a:t>)</a:t>
            </a:r>
            <a:endParaRPr sz="24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fi-FI" sz="1600"/>
              <a:t>Alueet joilla tuoretta lisääntymismateriaalia</a:t>
            </a:r>
            <a:endParaRPr sz="280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</a:pPr>
            <a:r>
              <a:rPr lang="fi-FI" sz="1400"/>
              <a:t>Tuulenkaadot, myrskytuhot</a:t>
            </a:r>
            <a:endParaRPr sz="280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</a:pPr>
            <a:r>
              <a:rPr lang="fi-FI" sz="1400"/>
              <a:t>Kelpaavat kirjanpainajalle jopa kaksi vuotta tuhon jälkeen</a:t>
            </a:r>
            <a:endParaRPr sz="2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fi-FI" sz="1600"/>
              <a:t>Tuoreen kuusipuutavaran varastointipaikat </a:t>
            </a:r>
            <a:endParaRPr sz="280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</a:pPr>
            <a:r>
              <a:rPr lang="fi-FI" sz="1400"/>
              <a:t>Tienvarsipinot; energiapuukasat, joissa järeää puuta</a:t>
            </a:r>
            <a:endParaRPr sz="2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fi-FI" sz="1600"/>
              <a:t>Alueet, joissa aiempia hyönteis- ja juurikääpätuhoja</a:t>
            </a:r>
            <a:endParaRPr sz="2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fi-FI" sz="1600"/>
              <a:t>Hakkuuaukkojen paahteiset reunat </a:t>
            </a:r>
            <a:endParaRPr sz="280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</a:pPr>
            <a:r>
              <a:rPr lang="fi-FI" sz="1400"/>
              <a:t>Myös peltojen, teiden, ojien reunat </a:t>
            </a:r>
            <a:endParaRPr sz="2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fi-FI" sz="1600"/>
              <a:t>Rinnemetsät</a:t>
            </a:r>
            <a:endParaRPr sz="280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</a:pPr>
            <a:r>
              <a:rPr lang="fi-FI" sz="1400"/>
              <a:t>Etenkin etelä- ja kaakkoisrinteet aurinko-olosuhteiden vuoksi</a:t>
            </a:r>
            <a:endParaRPr sz="2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fi-FI" sz="1600"/>
              <a:t>Äskettäin harvennetut kuusikot</a:t>
            </a:r>
            <a:endParaRPr sz="2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fi-FI" sz="1600" u="sng">
                <a:solidFill>
                  <a:schemeClr val="hlink"/>
                </a:solidFill>
                <a:hlinkClick r:id="rId3"/>
              </a:rPr>
              <a:t>Kirjanpainajan </a:t>
            </a:r>
            <a:r>
              <a:rPr lang="fi-FI" sz="1600" u="sng" err="1">
                <a:solidFill>
                  <a:schemeClr val="hlink"/>
                </a:solidFill>
                <a:hlinkClick r:id="rId3"/>
              </a:rPr>
              <a:t>iskeymälle</a:t>
            </a:r>
            <a:r>
              <a:rPr lang="fi-FI" sz="1600" u="sng">
                <a:solidFill>
                  <a:schemeClr val="hlink"/>
                </a:solidFill>
                <a:hlinkClick r:id="rId3"/>
              </a:rPr>
              <a:t> alttiit alueet –karttasovellus</a:t>
            </a:r>
            <a:r>
              <a:rPr lang="fi-FI" sz="1600"/>
              <a:t> (Metsäkeskus)</a:t>
            </a:r>
            <a:endParaRPr sz="2800"/>
          </a:p>
        </p:txBody>
      </p:sp>
      <p:pic>
        <p:nvPicPr>
          <p:cNvPr id="415" name="Google Shape;415;p1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352673" y="1589124"/>
            <a:ext cx="5515275" cy="4225431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11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23</a:t>
            </a:fld>
            <a:endParaRPr/>
          </a:p>
        </p:txBody>
      </p:sp>
      <p:sp>
        <p:nvSpPr>
          <p:cNvPr id="417" name="Google Shape;417;p11"/>
          <p:cNvSpPr txBox="1"/>
          <p:nvPr/>
        </p:nvSpPr>
        <p:spPr>
          <a:xfrm>
            <a:off x="6352673" y="5814555"/>
            <a:ext cx="2327881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©Päivi Lyytikäinen-Saarenmaa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8"/>
          <p:cNvSpPr txBox="1">
            <a:spLocks noGrp="1"/>
          </p:cNvSpPr>
          <p:nvPr>
            <p:ph type="title"/>
          </p:nvPr>
        </p:nvSpPr>
        <p:spPr>
          <a:xfrm>
            <a:off x="576000" y="365125"/>
            <a:ext cx="109048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3600"/>
            </a:pPr>
            <a:r>
              <a:rPr lang="fi-FI"/>
              <a:t>Kirjanpainaja </a:t>
            </a:r>
            <a:br>
              <a:rPr lang="fi-FI"/>
            </a:br>
            <a:r>
              <a:rPr lang="fi-FI" sz="2400"/>
              <a:t>Tuhojen hoito</a:t>
            </a:r>
            <a:endParaRPr/>
          </a:p>
        </p:txBody>
      </p:sp>
      <p:sp>
        <p:nvSpPr>
          <p:cNvPr id="389" name="Google Shape;389;p8"/>
          <p:cNvSpPr txBox="1">
            <a:spLocks noGrp="1"/>
          </p:cNvSpPr>
          <p:nvPr>
            <p:ph type="body" idx="1"/>
          </p:nvPr>
        </p:nvSpPr>
        <p:spPr>
          <a:xfrm>
            <a:off x="576000" y="1415736"/>
            <a:ext cx="5443801" cy="4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i-FI" sz="1800"/>
              <a:t>Ensisijainen toimenpide kirjanpainajalle sopivan puutavaran poistaminen metsistä ja välivarastoista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fi-FI" sz="1600"/>
              <a:t>Sallittuina vaihtoehtoina myös mm. </a:t>
            </a:r>
            <a:endParaRPr/>
          </a:p>
          <a:p>
            <a:pPr marL="1143000" lvl="2" indent="-228600">
              <a:buSzPts val="1400"/>
            </a:pPr>
            <a:r>
              <a:rPr lang="fi-FI" sz="1400"/>
              <a:t>Puutavaran peittäminen, kastelu tai kuorinta </a:t>
            </a:r>
            <a:endParaRPr/>
          </a:p>
          <a:p>
            <a:pPr marL="11430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fi-FI" sz="1400"/>
              <a:t>Käsittely hyönteisten iskeytymistä vastaan tarkoitetulla kasvinsuojeluaineella</a:t>
            </a:r>
            <a:endParaRPr/>
          </a:p>
          <a:p>
            <a:pPr marL="11430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fi-FI" sz="1400"/>
              <a:t>Havupuutavarapinojen peittäminen lehtipuukerroksella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i-FI" sz="1800"/>
              <a:t>Torjuntahakkuut elävän pystypuuston suojaamiseksi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fi-FI" sz="1600"/>
              <a:t>Alkava tuho on mahdollista pysäyttää yksittäisiä puita poistamalla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fi-FI" sz="1600"/>
              <a:t>Useat ja/tai laajemmat tuhopesäkkeet indikoivat kuusikon yleistä heikkenemistä</a:t>
            </a:r>
            <a:endParaRPr/>
          </a:p>
          <a:p>
            <a:pPr marL="11430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fi-FI" sz="1400"/>
              <a:t>Laajemman tuhon hakkuissa poistetaan kuusia myös heikentyneiden puiden ympäriltä</a:t>
            </a:r>
            <a:endParaRPr sz="105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fi-FI" sz="1600"/>
              <a:t>Torjuntahakkuiden päätökseen vaikuttavat </a:t>
            </a:r>
            <a:endParaRPr/>
          </a:p>
          <a:p>
            <a:pPr marL="11430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fi-FI" sz="1400"/>
              <a:t>Puuston ikä ja järeys</a:t>
            </a:r>
            <a:endParaRPr/>
          </a:p>
          <a:p>
            <a:pPr marL="11430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fi-FI" sz="1400"/>
              <a:t>Metsikön kasvukunto</a:t>
            </a:r>
            <a:endParaRPr/>
          </a:p>
          <a:p>
            <a:pPr marL="11430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fi-FI" sz="1400"/>
              <a:t>Kasvupaikka</a:t>
            </a:r>
            <a:endParaRPr/>
          </a:p>
          <a:p>
            <a:pPr marL="11430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fi-FI" sz="1400"/>
              <a:t>Metsänomistajan tavoitteet</a:t>
            </a:r>
            <a:endParaRPr/>
          </a:p>
        </p:txBody>
      </p:sp>
      <p:sp>
        <p:nvSpPr>
          <p:cNvPr id="391" name="Google Shape;391;p8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24</a:t>
            </a:fld>
            <a:endParaRPr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ADA9361D-BEC7-4DBB-AD8F-DC07B5E69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15736"/>
            <a:ext cx="5715000" cy="4286250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E398B653-C7EC-4841-AF1B-F7715BF9F869}"/>
              </a:ext>
            </a:extLst>
          </p:cNvPr>
          <p:cNvSpPr txBox="1"/>
          <p:nvPr/>
        </p:nvSpPr>
        <p:spPr>
          <a:xfrm>
            <a:off x="6096000" y="5701986"/>
            <a:ext cx="571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>
                <a:latin typeface="Calibri" panose="020F0502020204030204" pitchFamily="34" charset="0"/>
                <a:cs typeface="Calibri" panose="020F0502020204030204" pitchFamily="34" charset="0"/>
              </a:rPr>
              <a:t>Torjuntahakkuissa kuivunut pystypuusto voidaan jättää alueelle monimuotoisuuden ylläpitämiseksi. </a:t>
            </a:r>
            <a:br>
              <a:rPr lang="fi-FI" sz="1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1000">
                <a:latin typeface="Calibri" panose="020F0502020204030204" pitchFamily="34" charset="0"/>
                <a:cs typeface="Calibri" panose="020F0502020204030204" pitchFamily="34" charset="0"/>
              </a:rPr>
              <a:t>Kuva © Varpu Kuutti.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2"/>
          <p:cNvSpPr txBox="1">
            <a:spLocks noGrp="1"/>
          </p:cNvSpPr>
          <p:nvPr>
            <p:ph type="title"/>
          </p:nvPr>
        </p:nvSpPr>
        <p:spPr>
          <a:xfrm>
            <a:off x="576000" y="365125"/>
            <a:ext cx="109048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84A"/>
              </a:buClr>
              <a:buSzPts val="3600"/>
              <a:buFont typeface="Corbel"/>
              <a:buNone/>
            </a:pPr>
            <a:r>
              <a:rPr lang="fi-FI"/>
              <a:t>Kirjanpainaja </a:t>
            </a:r>
            <a:br>
              <a:rPr lang="fi-FI"/>
            </a:br>
            <a:r>
              <a:rPr lang="fi-FI" sz="2400"/>
              <a:t>Seuranta</a:t>
            </a:r>
            <a:endParaRPr/>
          </a:p>
        </p:txBody>
      </p:sp>
      <p:sp>
        <p:nvSpPr>
          <p:cNvPr id="423" name="Google Shape;423;p12"/>
          <p:cNvSpPr txBox="1">
            <a:spLocks noGrp="1"/>
          </p:cNvSpPr>
          <p:nvPr>
            <p:ph type="body" idx="1"/>
          </p:nvPr>
        </p:nvSpPr>
        <p:spPr>
          <a:xfrm>
            <a:off x="576000" y="1486448"/>
            <a:ext cx="5292000" cy="4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fi-FI" sz="1800"/>
              <a:t>Kirjanpainajan houkutinferomoneja hyödynnetään kirjanpainajapyydyksissä</a:t>
            </a:r>
            <a:endParaRPr sz="280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fi-FI" sz="1600"/>
              <a:t>Käytetään seurantaan, </a:t>
            </a:r>
            <a:r>
              <a:rPr lang="fi-FI" sz="1600" b="1"/>
              <a:t>ei torjuntakeinona</a:t>
            </a:r>
            <a:endParaRPr sz="2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fi-FI" sz="1800"/>
              <a:t>Luonnonvarakeskus (Luke) hoitaa yhdessä Metsäkeskuksen kanssa valtakunnallista kirjanpainajan feromonipyydysseurantaa</a:t>
            </a:r>
            <a:endParaRPr sz="280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fi-FI" sz="1600"/>
              <a:t>Seurantapisteitä on Suomessa yli 40 kpl</a:t>
            </a:r>
            <a:endParaRPr sz="2800"/>
          </a:p>
          <a:p>
            <a:pPr marL="11430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</a:pPr>
            <a:r>
              <a:rPr lang="fi-FI" sz="1400"/>
              <a:t>Seurantapaikat valitaan vuosittain tuoreiden hakkuiden perusteella</a:t>
            </a:r>
            <a:endParaRPr sz="2400"/>
          </a:p>
          <a:p>
            <a:pPr marL="11430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</a:pPr>
            <a:r>
              <a:rPr lang="fi-FI" sz="1400"/>
              <a:t>Puoli vuotta vanhat uudistusalat, joiden läheisyydessä varttunutta kuusimetsää</a:t>
            </a:r>
            <a:endParaRPr sz="2400"/>
          </a:p>
          <a:p>
            <a:pPr marL="11430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</a:pPr>
            <a:r>
              <a:rPr lang="fi-FI" sz="1400"/>
              <a:t>Pyydykset vähintään 20-30 metrin päähän reunametsästä kirjanpainajan houkutus- ja ohjausvaikutuksen välttämiseksi</a:t>
            </a:r>
            <a:endParaRPr sz="240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fi-FI" sz="1600"/>
              <a:t>Seurannan avulla tarkkaillaan kirjanpainajan paikkakuntakohtaisia määriä</a:t>
            </a:r>
            <a:endParaRPr sz="280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fi-FI" sz="1600"/>
              <a:t>Alueelliset arviot kirjanpainajakannan koosta eteläisessä Suomessa</a:t>
            </a:r>
            <a:endParaRPr sz="160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fi-FI" sz="1600"/>
              <a:t>Linkki </a:t>
            </a:r>
            <a:r>
              <a:rPr lang="fi-FI" sz="1600">
                <a:latin typeface="Calibri" panose="020F0502020204030204" pitchFamily="34" charset="0"/>
                <a:cs typeface="Calibri" panose="020F0502020204030204" pitchFamily="34" charset="0"/>
              </a:rPr>
              <a:t>seurantaan: </a:t>
            </a:r>
            <a:r>
              <a:rPr lang="fi-FI" sz="1600" u="sng">
                <a:solidFill>
                  <a:schemeClr val="hlink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  <a:hlinkClick r:id="rId3"/>
              </a:rPr>
              <a:t>Luonnonvaratieto</a:t>
            </a:r>
            <a:r>
              <a:rPr lang="fi-FI" sz="160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(</a:t>
            </a:r>
            <a:r>
              <a:rPr lang="fi-FI"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Luke)</a:t>
            </a:r>
            <a:endParaRPr sz="1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4" name="Google Shape;424;p12"/>
          <p:cNvSpPr txBox="1">
            <a:spLocks noGrp="1"/>
          </p:cNvSpPr>
          <p:nvPr>
            <p:ph type="body" idx="2"/>
          </p:nvPr>
        </p:nvSpPr>
        <p:spPr>
          <a:xfrm>
            <a:off x="6096000" y="1486448"/>
            <a:ext cx="5292000" cy="4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fi-FI" sz="1800"/>
              <a:t>Valtakunnallisessa kirjanpainajaseurannassa käytetään norjalaista putkipyydysmallia</a:t>
            </a:r>
            <a:endParaRPr sz="280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fi-FI" sz="1600"/>
              <a:t>Pyydys perustuu salaojaputken sisälle roikkumaan asetettuun feromonihoukuttimeen</a:t>
            </a:r>
            <a:endParaRPr sz="280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fi-FI" sz="1600"/>
              <a:t>Salaojaputki on porattu täyteen pieniä reikiä, joista kirjanpainajat mahtuvat putken sisään</a:t>
            </a:r>
            <a:endParaRPr sz="280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fi-FI" sz="1600"/>
              <a:t>Sisään kiivettyään kirjanpainajat putoavat putken alaosaan kiinnitettyyn keräysastiaan</a:t>
            </a:r>
            <a:endParaRPr sz="280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fi-FI" sz="1600"/>
              <a:t>Pyydykset tyhjennetään 4-5 kertaa kasvukauden aikana (n. kuukauden välein)</a:t>
            </a:r>
            <a:endParaRPr sz="280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fi-FI" sz="1600"/>
              <a:t>Luonnonvarakeskus mittaa lajimäärän ja määrittää keräysastiaan päätyneet hyönteiset</a:t>
            </a:r>
            <a:endParaRPr sz="28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fi-FI" sz="1800"/>
              <a:t>Kirjanpainajaseurannan yhteydessä seurataan myös joillain paikoilla eri feromonipyydyksillä havununna-perhosen (</a:t>
            </a:r>
            <a:r>
              <a:rPr lang="fi-FI" sz="1800" i="1" err="1"/>
              <a:t>Lymantria</a:t>
            </a:r>
            <a:r>
              <a:rPr lang="fi-FI" sz="1800" i="1"/>
              <a:t> </a:t>
            </a:r>
            <a:r>
              <a:rPr lang="fi-FI" sz="1800" i="1" err="1"/>
              <a:t>monacha</a:t>
            </a:r>
            <a:r>
              <a:rPr lang="fi-FI" sz="1800"/>
              <a:t>) määrää</a:t>
            </a:r>
            <a:endParaRPr sz="280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fi-FI" sz="1600" u="sng">
                <a:solidFill>
                  <a:schemeClr val="hlink"/>
                </a:solidFill>
                <a:hlinkClick r:id="rId4"/>
              </a:rPr>
              <a:t>Kirjanpainaja- ja havununnaseuranta</a:t>
            </a:r>
            <a:r>
              <a:rPr lang="fi-FI" sz="1600"/>
              <a:t> (Luke)</a:t>
            </a:r>
            <a:endParaRPr sz="2800"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fi-FI" sz="1600" u="sng">
                <a:solidFill>
                  <a:schemeClr val="hlink"/>
                </a:solidFill>
                <a:hlinkClick r:id="rId5"/>
              </a:rPr>
              <a:t>Vuoden 2022 Metsätuhoraportti</a:t>
            </a:r>
            <a:r>
              <a:rPr lang="fi-FI" sz="1600"/>
              <a:t> (Luke)</a:t>
            </a:r>
            <a:endParaRPr sz="2800"/>
          </a:p>
          <a:p>
            <a:pPr marL="228600" lvl="0" indent="-139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endParaRPr sz="1600"/>
          </a:p>
        </p:txBody>
      </p:sp>
      <p:sp>
        <p:nvSpPr>
          <p:cNvPr id="425" name="Google Shape;425;p12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DDD5FEA-E01C-4A1C-AFB0-A54916D1A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Koulutuspaketin sisältö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4C992BB-05F3-4AE1-B741-8BF9A12B5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00" y="1037450"/>
            <a:ext cx="5292000" cy="4176000"/>
          </a:xfrm>
        </p:spPr>
        <p:txBody>
          <a:bodyPr/>
          <a:lstStyle/>
          <a:p>
            <a:r>
              <a:rPr lang="fi-FI" sz="2000">
                <a:solidFill>
                  <a:schemeClr val="bg1">
                    <a:lumMod val="50000"/>
                  </a:schemeClr>
                </a:solidFill>
              </a:rPr>
              <a:t>Kirjanpainaja - Lajin esittely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Kirjanpainaja (</a:t>
            </a:r>
            <a:r>
              <a:rPr lang="fi-FI" sz="1800" err="1">
                <a:solidFill>
                  <a:schemeClr val="bg1">
                    <a:lumMod val="50000"/>
                  </a:schemeClr>
                </a:solidFill>
              </a:rPr>
              <a:t>Ips</a:t>
            </a:r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1800" err="1">
                <a:solidFill>
                  <a:schemeClr val="bg1">
                    <a:lumMod val="50000"/>
                  </a:schemeClr>
                </a:solidFill>
              </a:rPr>
              <a:t>typographus</a:t>
            </a:r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Kirjanpainajasukupolven kehitys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Kirjanpainajan sukupolvet</a:t>
            </a:r>
          </a:p>
          <a:p>
            <a:r>
              <a:rPr lang="fi-FI" sz="2000">
                <a:solidFill>
                  <a:schemeClr val="bg1">
                    <a:lumMod val="50000"/>
                  </a:schemeClr>
                </a:solidFill>
              </a:rPr>
              <a:t>Metsätuhot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Hallinnan vaiheet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Metsätuholaki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Metsätuholaki, metsälain 10§ ja ympäristötukikohteet</a:t>
            </a:r>
          </a:p>
          <a:p>
            <a:r>
              <a:rPr lang="fi-FI" sz="2000">
                <a:solidFill>
                  <a:schemeClr val="bg1">
                    <a:lumMod val="50000"/>
                  </a:schemeClr>
                </a:solidFill>
              </a:rPr>
              <a:t>Abioottiset tuhot muuttuvassa ilmastossa – ennaltaehkäisy ja vaikutukset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Lämpötilan kasvu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Kuivuustuhot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Tuuli- ja lumituhot</a:t>
            </a:r>
          </a:p>
          <a:p>
            <a:endParaRPr lang="fi-FI" sz="2000">
              <a:solidFill>
                <a:schemeClr val="bg1">
                  <a:lumMod val="50000"/>
                </a:schemeClr>
              </a:solidFill>
            </a:endParaRPr>
          </a:p>
          <a:p>
            <a:pPr lvl="1"/>
            <a:endParaRPr lang="fi-FI" sz="1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9CE1E7A9-A068-4A18-BA8C-6D5E6B2CBDA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88800" y="1037450"/>
            <a:ext cx="5292000" cy="4176000"/>
          </a:xfrm>
        </p:spPr>
        <p:txBody>
          <a:bodyPr/>
          <a:lstStyle/>
          <a:p>
            <a:r>
              <a:rPr lang="fi-FI" sz="2000">
                <a:solidFill>
                  <a:schemeClr val="bg1">
                    <a:lumMod val="50000"/>
                  </a:schemeClr>
                </a:solidFill>
              </a:rPr>
              <a:t>Kirjanpainaja tuhonaiheuttajana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Ennaltaehkäisy ja varautuminen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Lisääntyneen riskin alueet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Tuhojen hoito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Seuranta</a:t>
            </a:r>
          </a:p>
          <a:p>
            <a:r>
              <a:rPr lang="fi-FI" sz="2000" b="1"/>
              <a:t>Kirjanpainajatuhon tunnistaminen</a:t>
            </a:r>
          </a:p>
          <a:p>
            <a:pPr lvl="1"/>
            <a:r>
              <a:rPr lang="fi-FI" sz="1800" b="1"/>
              <a:t>Kaatuneet ja katkenneet rungot</a:t>
            </a:r>
          </a:p>
          <a:p>
            <a:pPr lvl="1"/>
            <a:r>
              <a:rPr lang="fi-FI" sz="1800" b="1"/>
              <a:t>Pystypuut</a:t>
            </a:r>
          </a:p>
          <a:p>
            <a:pPr lvl="1"/>
            <a:r>
              <a:rPr lang="fi-FI" sz="1800" b="1"/>
              <a:t>Ilma- ja satelliittikuvat</a:t>
            </a:r>
          </a:p>
          <a:p>
            <a:r>
              <a:rPr lang="fi-FI" sz="2000">
                <a:solidFill>
                  <a:schemeClr val="bg1">
                    <a:lumMod val="50000"/>
                  </a:schemeClr>
                </a:solidFill>
              </a:rPr>
              <a:t>Lisätietoa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Kartta- ja seurantapalvelut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Lisätietolinkit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Kirjallisuusluettelo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70D784F-2E09-487C-85AF-D625465E90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26</a:t>
            </a:fld>
            <a:endParaRPr lang="fi-FI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514B2DD5-7437-1231-3EA4-6FB47E1399ED}"/>
              </a:ext>
            </a:extLst>
          </p:cNvPr>
          <p:cNvSpPr/>
          <p:nvPr/>
        </p:nvSpPr>
        <p:spPr>
          <a:xfrm>
            <a:off x="6027506" y="2893888"/>
            <a:ext cx="5291189" cy="1506875"/>
          </a:xfrm>
          <a:prstGeom prst="rect">
            <a:avLst/>
          </a:prstGeom>
          <a:noFill/>
          <a:ln>
            <a:solidFill>
              <a:srgbClr val="0998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4813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3"/>
          <p:cNvSpPr txBox="1">
            <a:spLocks noGrp="1"/>
          </p:cNvSpPr>
          <p:nvPr>
            <p:ph type="title"/>
          </p:nvPr>
        </p:nvSpPr>
        <p:spPr>
          <a:xfrm>
            <a:off x="576000" y="365125"/>
            <a:ext cx="109048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84A"/>
              </a:buClr>
              <a:buSzPts val="3600"/>
              <a:buFont typeface="Corbel"/>
              <a:buNone/>
            </a:pPr>
            <a:r>
              <a:rPr lang="fi-FI"/>
              <a:t>Tuhon tunnistaminen</a:t>
            </a:r>
            <a:br>
              <a:rPr lang="fi-FI"/>
            </a:br>
            <a:r>
              <a:rPr lang="fi-FI" sz="2400"/>
              <a:t>Kaatuneet tai katkenneet rungot</a:t>
            </a:r>
            <a:endParaRPr/>
          </a:p>
        </p:txBody>
      </p:sp>
      <p:sp>
        <p:nvSpPr>
          <p:cNvPr id="431" name="Google Shape;431;p13"/>
          <p:cNvSpPr txBox="1">
            <a:spLocks noGrp="1"/>
          </p:cNvSpPr>
          <p:nvPr>
            <p:ph type="body" idx="1"/>
          </p:nvPr>
        </p:nvSpPr>
        <p:spPr>
          <a:xfrm>
            <a:off x="576000" y="1608593"/>
            <a:ext cx="553262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fi-FI" b="0" err="1"/>
              <a:t>Iskeymäreiät</a:t>
            </a:r>
            <a:r>
              <a:rPr lang="fi-FI" b="0"/>
              <a:t>, joissa ruskeita purukasoja. </a:t>
            </a:r>
          </a:p>
          <a:p>
            <a:pPr marL="800100" lvl="1" indent="-342900">
              <a:spcBef>
                <a:spcPts val="0"/>
              </a:spcBef>
              <a:buSzPts val="2400"/>
              <a:buFont typeface="Arial" panose="020B0604020202020204" pitchFamily="34" charset="0"/>
              <a:buChar char="•"/>
            </a:pPr>
            <a:r>
              <a:rPr lang="fi-FI" sz="1800" b="0"/>
              <a:t>Purua voi näkyä myös pystypuun juurella tai oksanhaarassa.</a:t>
            </a:r>
            <a:endParaRPr sz="2800" b="0"/>
          </a:p>
        </p:txBody>
      </p:sp>
      <p:pic>
        <p:nvPicPr>
          <p:cNvPr id="432" name="Google Shape;432;p13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23392" y="2428631"/>
            <a:ext cx="5459986" cy="3563938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13"/>
          <p:cNvSpPr txBox="1">
            <a:spLocks noGrp="1"/>
          </p:cNvSpPr>
          <p:nvPr>
            <p:ph type="body" idx="3"/>
          </p:nvPr>
        </p:nvSpPr>
        <p:spPr>
          <a:xfrm>
            <a:off x="6172200" y="1608593"/>
            <a:ext cx="52920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fi-FI" b="0"/>
              <a:t>Syömäkuviot kaarnan alla.</a:t>
            </a:r>
            <a:endParaRPr/>
          </a:p>
        </p:txBody>
      </p:sp>
      <p:pic>
        <p:nvPicPr>
          <p:cNvPr id="434" name="Google Shape;434;p13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172200" y="2428631"/>
            <a:ext cx="4751917" cy="3563938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13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27</a:t>
            </a:fld>
            <a:endParaRPr/>
          </a:p>
        </p:txBody>
      </p:sp>
      <p:sp>
        <p:nvSpPr>
          <p:cNvPr id="436" name="Google Shape;436;p13"/>
          <p:cNvSpPr txBox="1"/>
          <p:nvPr/>
        </p:nvSpPr>
        <p:spPr>
          <a:xfrm>
            <a:off x="534570" y="5966893"/>
            <a:ext cx="215956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Kuvat: © Päivi Lyytikäinen-Saarenmaa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4"/>
          <p:cNvSpPr txBox="1">
            <a:spLocks noGrp="1"/>
          </p:cNvSpPr>
          <p:nvPr>
            <p:ph type="title"/>
          </p:nvPr>
        </p:nvSpPr>
        <p:spPr>
          <a:xfrm>
            <a:off x="576000" y="365125"/>
            <a:ext cx="109048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84A"/>
              </a:buClr>
              <a:buSzPts val="3600"/>
              <a:buFont typeface="Corbel"/>
              <a:buNone/>
            </a:pPr>
            <a:r>
              <a:rPr lang="fi-FI"/>
              <a:t>Tuhon tunnistaminen</a:t>
            </a:r>
            <a:br>
              <a:rPr lang="fi-FI"/>
            </a:br>
            <a:r>
              <a:rPr lang="fi-FI" sz="2400"/>
              <a:t>Pystypuut</a:t>
            </a:r>
            <a:endParaRPr/>
          </a:p>
        </p:txBody>
      </p:sp>
      <p:sp>
        <p:nvSpPr>
          <p:cNvPr id="442" name="Google Shape;442;p14"/>
          <p:cNvSpPr txBox="1">
            <a:spLocks noGrp="1"/>
          </p:cNvSpPr>
          <p:nvPr>
            <p:ph type="body" idx="1"/>
          </p:nvPr>
        </p:nvSpPr>
        <p:spPr>
          <a:xfrm>
            <a:off x="576000" y="1608593"/>
            <a:ext cx="52920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fi-FI" b="0"/>
              <a:t>Elävissä puissa pihkavuotoa </a:t>
            </a:r>
            <a:r>
              <a:rPr lang="fi-FI" b="0" err="1"/>
              <a:t>iskeymärei’issä</a:t>
            </a:r>
            <a:r>
              <a:rPr lang="fi-FI" b="0"/>
              <a:t>.</a:t>
            </a:r>
            <a:endParaRPr/>
          </a:p>
        </p:txBody>
      </p:sp>
      <p:pic>
        <p:nvPicPr>
          <p:cNvPr id="443" name="Google Shape;443;p1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07177" y="2433069"/>
            <a:ext cx="3792476" cy="3792476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14"/>
          <p:cNvSpPr txBox="1">
            <a:spLocks noGrp="1"/>
          </p:cNvSpPr>
          <p:nvPr>
            <p:ph type="body" idx="3"/>
          </p:nvPr>
        </p:nvSpPr>
        <p:spPr>
          <a:xfrm>
            <a:off x="6061585" y="1177169"/>
            <a:ext cx="52920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fi-FI" sz="2000" b="0"/>
              <a:t>Nestevirtauksen heikentyessä puun latvus harsuuntuu ja neulasten väri muuttuu keltaiseksi ja lopulta punaruskeaksi. 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fi-FI" sz="2000" b="0"/>
              <a:t>Kuivunut, irtoava kaarna on selkeä merkki kaarnakuoriaistuhosta.</a:t>
            </a:r>
            <a:endParaRPr sz="2000"/>
          </a:p>
        </p:txBody>
      </p:sp>
      <p:sp>
        <p:nvSpPr>
          <p:cNvPr id="445" name="Google Shape;445;p14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28</a:t>
            </a:fld>
            <a:endParaRPr/>
          </a:p>
        </p:txBody>
      </p:sp>
      <p:sp>
        <p:nvSpPr>
          <p:cNvPr id="446" name="Google Shape;446;p14"/>
          <p:cNvSpPr txBox="1"/>
          <p:nvPr/>
        </p:nvSpPr>
        <p:spPr>
          <a:xfrm>
            <a:off x="707177" y="6225545"/>
            <a:ext cx="215956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Kuvat: © Päivi Lyytikäinen-Saarenmaa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7" name="Google Shape;447;p14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168008" y="2045928"/>
            <a:ext cx="5312792" cy="4179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9dac165fe7_2_0"/>
          <p:cNvSpPr txBox="1">
            <a:spLocks noGrp="1"/>
          </p:cNvSpPr>
          <p:nvPr>
            <p:ph type="title"/>
          </p:nvPr>
        </p:nvSpPr>
        <p:spPr>
          <a:xfrm>
            <a:off x="576000" y="365125"/>
            <a:ext cx="109047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84A"/>
              </a:buClr>
              <a:buSzPts val="3600"/>
              <a:buFont typeface="Corbel"/>
              <a:buNone/>
            </a:pPr>
            <a:r>
              <a:rPr lang="fi-FI"/>
              <a:t>Tuhon tunnistaminen</a:t>
            </a:r>
            <a:br>
              <a:rPr lang="fi-FI"/>
            </a:br>
            <a:r>
              <a:rPr lang="fi-FI" sz="2400"/>
              <a:t>Ilma- ja satelliittikuvat</a:t>
            </a:r>
            <a:endParaRPr/>
          </a:p>
        </p:txBody>
      </p:sp>
      <p:sp>
        <p:nvSpPr>
          <p:cNvPr id="460" name="Google Shape;460;g29dac165fe7_2_0"/>
          <p:cNvSpPr txBox="1">
            <a:spLocks noGrp="1"/>
          </p:cNvSpPr>
          <p:nvPr>
            <p:ph type="body" idx="1"/>
          </p:nvPr>
        </p:nvSpPr>
        <p:spPr>
          <a:xfrm>
            <a:off x="576000" y="1589125"/>
            <a:ext cx="4682700" cy="4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600"/>
              <a:buChar char="•"/>
            </a:pPr>
            <a:r>
              <a:rPr lang="fi-FI" sz="2400" dirty="0"/>
              <a:t>Kuollut puusto pystytään tunnistamaan luotettavasti ilma- ja satelliittikuvilta, joiden resoluutio on 0.5 m tai parempi</a:t>
            </a:r>
            <a:endParaRPr sz="2400" dirty="0"/>
          </a:p>
          <a:p>
            <a:pPr marL="228600" lvl="0" indent="-177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i-FI" sz="2400" dirty="0"/>
              <a:t>Tuoreet kuolleet puut erottuvat paremmin kuin vanhat (yli 5 v)</a:t>
            </a:r>
            <a:endParaRPr sz="2400" dirty="0"/>
          </a:p>
          <a:p>
            <a:pPr marL="228600" lvl="0" indent="-177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i-FI" sz="2400" dirty="0"/>
              <a:t>Kuolleen puuston määrä indikoi tuhon laajenemisen riskiä</a:t>
            </a:r>
            <a:endParaRPr sz="2400" dirty="0"/>
          </a:p>
          <a:p>
            <a:pPr marL="228600" lvl="0" indent="-177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i-FI" sz="2400" dirty="0"/>
              <a:t>Tietoa tuottaa esimerkiksi KOKO </a:t>
            </a:r>
            <a:r>
              <a:rPr lang="fi-FI" sz="2400" dirty="0" err="1"/>
              <a:t>Forest</a:t>
            </a:r>
            <a:r>
              <a:rPr lang="fi-FI" sz="2400" dirty="0"/>
              <a:t> Oy</a:t>
            </a:r>
            <a:endParaRPr sz="2400" dirty="0"/>
          </a:p>
        </p:txBody>
      </p:sp>
      <p:sp>
        <p:nvSpPr>
          <p:cNvPr id="461" name="Google Shape;461;g29dac165fe7_2_0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29</a:t>
            </a:fld>
            <a:endParaRPr/>
          </a:p>
        </p:txBody>
      </p:sp>
      <p:pic>
        <p:nvPicPr>
          <p:cNvPr id="462" name="Google Shape;462;g29dac165fe7_2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7875" y="2192172"/>
            <a:ext cx="6752799" cy="324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DDD5FEA-E01C-4A1C-AFB0-A54916D1A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Koulutuspaketin sisältö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4C992BB-05F3-4AE1-B741-8BF9A12B5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00" y="1037450"/>
            <a:ext cx="5292000" cy="4176000"/>
          </a:xfrm>
        </p:spPr>
        <p:txBody>
          <a:bodyPr/>
          <a:lstStyle/>
          <a:p>
            <a:r>
              <a:rPr lang="fi-FI" sz="2000">
                <a:solidFill>
                  <a:schemeClr val="tx1"/>
                </a:solidFill>
              </a:rPr>
              <a:t>Kirjanpainaja - Lajin esittely</a:t>
            </a:r>
          </a:p>
          <a:p>
            <a:pPr lvl="1"/>
            <a:r>
              <a:rPr lang="fi-FI" sz="1800">
                <a:solidFill>
                  <a:schemeClr val="tx1"/>
                </a:solidFill>
              </a:rPr>
              <a:t>Kirjanpainaja (</a:t>
            </a:r>
            <a:r>
              <a:rPr lang="fi-FI" sz="1800" i="1" err="1">
                <a:solidFill>
                  <a:schemeClr val="tx1"/>
                </a:solidFill>
              </a:rPr>
              <a:t>Ips</a:t>
            </a:r>
            <a:r>
              <a:rPr lang="fi-FI" sz="1800" i="1">
                <a:solidFill>
                  <a:schemeClr val="tx1"/>
                </a:solidFill>
              </a:rPr>
              <a:t> </a:t>
            </a:r>
            <a:r>
              <a:rPr lang="fi-FI" sz="1800" i="1" err="1">
                <a:solidFill>
                  <a:schemeClr val="tx1"/>
                </a:solidFill>
              </a:rPr>
              <a:t>typographus</a:t>
            </a:r>
            <a:r>
              <a:rPr lang="fi-FI" sz="180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fi-FI" sz="1800">
                <a:solidFill>
                  <a:schemeClr val="tx1"/>
                </a:solidFill>
              </a:rPr>
              <a:t>Kirjanpainajasukupolven kehitys</a:t>
            </a:r>
          </a:p>
          <a:p>
            <a:pPr lvl="1"/>
            <a:r>
              <a:rPr lang="fi-FI" sz="1800">
                <a:solidFill>
                  <a:schemeClr val="tx1"/>
                </a:solidFill>
              </a:rPr>
              <a:t>Kirjanpainajan sukupolvet</a:t>
            </a:r>
          </a:p>
          <a:p>
            <a:r>
              <a:rPr lang="fi-FI" sz="2000">
                <a:solidFill>
                  <a:schemeClr val="tx1"/>
                </a:solidFill>
              </a:rPr>
              <a:t>Metsätuhot</a:t>
            </a:r>
          </a:p>
          <a:p>
            <a:pPr lvl="1"/>
            <a:r>
              <a:rPr lang="fi-FI" sz="1800">
                <a:solidFill>
                  <a:schemeClr val="tx1"/>
                </a:solidFill>
              </a:rPr>
              <a:t>Hallinnan vaiheet</a:t>
            </a:r>
          </a:p>
          <a:p>
            <a:pPr lvl="1"/>
            <a:r>
              <a:rPr lang="fi-FI" sz="1800">
                <a:solidFill>
                  <a:schemeClr val="tx1"/>
                </a:solidFill>
              </a:rPr>
              <a:t>Metsätuholaki</a:t>
            </a:r>
          </a:p>
          <a:p>
            <a:pPr lvl="1"/>
            <a:r>
              <a:rPr lang="fi-FI" sz="1800">
                <a:solidFill>
                  <a:schemeClr val="tx1"/>
                </a:solidFill>
              </a:rPr>
              <a:t>Metsätuholaki, metsälain 10§ ja ympäristötukikohteet</a:t>
            </a:r>
          </a:p>
          <a:p>
            <a:r>
              <a:rPr lang="fi-FI" sz="2000">
                <a:solidFill>
                  <a:schemeClr val="tx1"/>
                </a:solidFill>
              </a:rPr>
              <a:t>Abioottiset tuhot muuttuvassa ilmastossa – ennaltaehkäisy ja vaikutukset</a:t>
            </a:r>
          </a:p>
          <a:p>
            <a:pPr lvl="1"/>
            <a:r>
              <a:rPr lang="fi-FI" sz="1800">
                <a:solidFill>
                  <a:schemeClr val="tx1"/>
                </a:solidFill>
              </a:rPr>
              <a:t>Lämpötilan kasvu</a:t>
            </a:r>
          </a:p>
          <a:p>
            <a:pPr lvl="1"/>
            <a:r>
              <a:rPr lang="fi-FI" sz="1800">
                <a:solidFill>
                  <a:schemeClr val="tx1"/>
                </a:solidFill>
              </a:rPr>
              <a:t>Kuivuustuhot</a:t>
            </a:r>
          </a:p>
          <a:p>
            <a:pPr lvl="1"/>
            <a:r>
              <a:rPr lang="fi-FI" sz="1800">
                <a:solidFill>
                  <a:schemeClr val="tx1"/>
                </a:solidFill>
              </a:rPr>
              <a:t>Tuuli- ja lumituhot</a:t>
            </a:r>
          </a:p>
          <a:p>
            <a:endParaRPr lang="fi-FI" sz="2000">
              <a:solidFill>
                <a:schemeClr val="tx1"/>
              </a:solidFill>
            </a:endParaRPr>
          </a:p>
          <a:p>
            <a:pPr lvl="1"/>
            <a:endParaRPr lang="fi-FI" sz="1800">
              <a:solidFill>
                <a:schemeClr val="tx1"/>
              </a:solidFill>
            </a:endParaRP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9CE1E7A9-A068-4A18-BA8C-6D5E6B2CBDA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88800" y="1037450"/>
            <a:ext cx="5292000" cy="4176000"/>
          </a:xfrm>
        </p:spPr>
        <p:txBody>
          <a:bodyPr/>
          <a:lstStyle/>
          <a:p>
            <a:r>
              <a:rPr lang="fi-FI" sz="2000">
                <a:solidFill>
                  <a:srgbClr val="000000"/>
                </a:solidFill>
              </a:rPr>
              <a:t>Kirjanpainaja tuhonaiheuttajana</a:t>
            </a:r>
          </a:p>
          <a:p>
            <a:pPr lvl="1"/>
            <a:r>
              <a:rPr lang="fi-FI" sz="1800">
                <a:solidFill>
                  <a:srgbClr val="000000"/>
                </a:solidFill>
              </a:rPr>
              <a:t>Ennaltaehkäisy ja varautuminen</a:t>
            </a:r>
          </a:p>
          <a:p>
            <a:pPr lvl="1"/>
            <a:r>
              <a:rPr lang="fi-FI" sz="1800">
                <a:solidFill>
                  <a:srgbClr val="000000"/>
                </a:solidFill>
              </a:rPr>
              <a:t>Lisääntyneen riskin alueet</a:t>
            </a:r>
          </a:p>
          <a:p>
            <a:pPr lvl="1"/>
            <a:r>
              <a:rPr lang="fi-FI" sz="1800">
                <a:solidFill>
                  <a:srgbClr val="000000"/>
                </a:solidFill>
              </a:rPr>
              <a:t>Tuhojen hoito</a:t>
            </a:r>
          </a:p>
          <a:p>
            <a:pPr lvl="1"/>
            <a:r>
              <a:rPr lang="fi-FI" sz="1800">
                <a:solidFill>
                  <a:srgbClr val="000000"/>
                </a:solidFill>
              </a:rPr>
              <a:t>Seuranta</a:t>
            </a:r>
          </a:p>
          <a:p>
            <a:r>
              <a:rPr lang="fi-FI" sz="2000">
                <a:solidFill>
                  <a:srgbClr val="000000"/>
                </a:solidFill>
              </a:rPr>
              <a:t>Kirjanpainajatuhon tunnistaminen</a:t>
            </a:r>
          </a:p>
          <a:p>
            <a:pPr lvl="1"/>
            <a:r>
              <a:rPr lang="fi-FI" sz="1800">
                <a:solidFill>
                  <a:srgbClr val="000000"/>
                </a:solidFill>
              </a:rPr>
              <a:t>Kaatuneet ja katkenneet rungot</a:t>
            </a:r>
          </a:p>
          <a:p>
            <a:pPr lvl="1"/>
            <a:r>
              <a:rPr lang="fi-FI" sz="1800">
                <a:solidFill>
                  <a:srgbClr val="000000"/>
                </a:solidFill>
              </a:rPr>
              <a:t>Pystypuut</a:t>
            </a:r>
          </a:p>
          <a:p>
            <a:pPr lvl="1"/>
            <a:r>
              <a:rPr lang="fi-FI" sz="1800">
                <a:solidFill>
                  <a:srgbClr val="000000"/>
                </a:solidFill>
              </a:rPr>
              <a:t>Ilma- ja satelliittikuvat</a:t>
            </a:r>
          </a:p>
          <a:p>
            <a:r>
              <a:rPr lang="fi-FI" sz="2000">
                <a:solidFill>
                  <a:srgbClr val="000000"/>
                </a:solidFill>
              </a:rPr>
              <a:t>Lisätietoa</a:t>
            </a:r>
          </a:p>
          <a:p>
            <a:pPr lvl="1"/>
            <a:r>
              <a:rPr lang="fi-FI" sz="1800">
                <a:solidFill>
                  <a:srgbClr val="000000"/>
                </a:solidFill>
              </a:rPr>
              <a:t>Kartta- ja seurantapalvelut</a:t>
            </a:r>
          </a:p>
          <a:p>
            <a:pPr lvl="1"/>
            <a:r>
              <a:rPr lang="fi-FI" sz="1800">
                <a:solidFill>
                  <a:srgbClr val="000000"/>
                </a:solidFill>
              </a:rPr>
              <a:t>Lisätietolinkit</a:t>
            </a:r>
          </a:p>
          <a:p>
            <a:pPr lvl="1"/>
            <a:r>
              <a:rPr lang="fi-FI" sz="1800">
                <a:solidFill>
                  <a:srgbClr val="000000"/>
                </a:solidFill>
              </a:rPr>
              <a:t>Kirjallisuusluettelo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70D784F-2E09-487C-85AF-D625465E90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dirty="0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49446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84A"/>
              </a:buClr>
              <a:buSzPts val="3600"/>
              <a:buFont typeface="Corbel"/>
              <a:buNone/>
            </a:pPr>
            <a:r>
              <a:rPr lang="fi-FI"/>
              <a:t>Tuhon tunnistaminen</a:t>
            </a:r>
            <a:br>
              <a:rPr lang="fi-FI"/>
            </a:br>
            <a:r>
              <a:rPr lang="fi-FI" sz="2400"/>
              <a:t>Ilma- ja satelliittikuvat</a:t>
            </a:r>
            <a:endParaRPr/>
          </a:p>
        </p:txBody>
      </p:sp>
      <p:sp>
        <p:nvSpPr>
          <p:cNvPr id="453" name="Google Shape;453;p15"/>
          <p:cNvSpPr txBox="1">
            <a:spLocks noGrp="1"/>
          </p:cNvSpPr>
          <p:nvPr>
            <p:ph type="body" idx="1"/>
          </p:nvPr>
        </p:nvSpPr>
        <p:spPr>
          <a:xfrm>
            <a:off x="575999" y="1825625"/>
            <a:ext cx="5497207" cy="4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fi-FI" sz="2000" err="1"/>
              <a:t>Drone</a:t>
            </a:r>
            <a:r>
              <a:rPr lang="fi-FI" sz="2000"/>
              <a:t>- ja satelliittikuva-aineistojen käyttöä metsätuhojen kartoituksessa ja seurannassa pyritään kehittämään jatkuvasti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fi-FI" sz="2000"/>
              <a:t>Esimerkkeinä </a:t>
            </a:r>
            <a:r>
              <a:rPr lang="fi-FI" sz="2000" err="1"/>
              <a:t>Sprucerisk</a:t>
            </a:r>
            <a:r>
              <a:rPr lang="fi-FI" sz="2000"/>
              <a:t>-hankkeessa kehitettyjä tai testattuja menetelmiä (ei vielä julkaistuja)</a:t>
            </a:r>
          </a:p>
          <a:p>
            <a:pPr marL="685800" lvl="1" indent="-228600">
              <a:spcBef>
                <a:spcPts val="0"/>
              </a:spcBef>
              <a:buSzPts val="2600"/>
            </a:pPr>
            <a:r>
              <a:rPr lang="fi-FI" sz="1800"/>
              <a:t>Kuva 1: </a:t>
            </a:r>
            <a:br>
              <a:rPr lang="fi-FI" sz="1800"/>
            </a:br>
            <a:r>
              <a:rPr lang="fi-FI" sz="1800"/>
              <a:t>Muutostulkintaan perustuva menetelmä, jossa </a:t>
            </a:r>
            <a:r>
              <a:rPr lang="fi-FI" sz="1800" err="1"/>
              <a:t>droneaineistoja</a:t>
            </a:r>
            <a:r>
              <a:rPr lang="fi-FI" sz="1800"/>
              <a:t> hyödynnetään Sentinel-2 –satelliittikuvien tulkinnassa </a:t>
            </a:r>
            <a:br>
              <a:rPr lang="fi-FI" sz="1800"/>
            </a:br>
            <a:r>
              <a:rPr lang="fi-FI" sz="1800"/>
              <a:t>(Östersund ym. 2023, käsikirjoitus)</a:t>
            </a:r>
          </a:p>
          <a:p>
            <a:pPr marL="685800" lvl="1" indent="-228600">
              <a:spcBef>
                <a:spcPts val="0"/>
              </a:spcBef>
              <a:buSzPts val="2600"/>
            </a:pPr>
            <a:r>
              <a:rPr lang="fi-FI" sz="1800"/>
              <a:t>Kuva 2: </a:t>
            </a:r>
            <a:br>
              <a:rPr lang="fi-FI" sz="1800"/>
            </a:br>
            <a:r>
              <a:rPr lang="fi-FI" sz="1800"/>
              <a:t>Kuusipuiden terveyden muutosanalyysi. Terveyskartat (a &amp; b) ja muutoskartat (c &amp; d) kahdelta eri kohteelta</a:t>
            </a:r>
            <a:br>
              <a:rPr lang="fi-FI" sz="1800"/>
            </a:br>
            <a:r>
              <a:rPr lang="fi-FI" sz="1800"/>
              <a:t>(Östersund ym. 2023, käsikirjoitus)</a:t>
            </a:r>
            <a:br>
              <a:rPr lang="fi-FI" sz="1400"/>
            </a:br>
            <a:endParaRPr sz="1400"/>
          </a:p>
        </p:txBody>
      </p:sp>
      <p:sp>
        <p:nvSpPr>
          <p:cNvPr id="454" name="Google Shape;454;p1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30</a:t>
            </a:fld>
            <a:endParaRPr/>
          </a:p>
        </p:txBody>
      </p:sp>
      <p:pic>
        <p:nvPicPr>
          <p:cNvPr id="5" name="image24.png" descr="Menetelmäkaavio, jossa esitetään puiden terveydentilan muutostulkinnan menetelmä. ">
            <a:extLst>
              <a:ext uri="{FF2B5EF4-FFF2-40B4-BE49-F238E27FC236}">
                <a16:creationId xmlns:a16="http://schemas.microsoft.com/office/drawing/2014/main" id="{76F21D4B-2930-40DF-9CD3-F180ACCB54A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172200" y="216354"/>
            <a:ext cx="4733771" cy="2047452"/>
          </a:xfrm>
          <a:prstGeom prst="rect">
            <a:avLst/>
          </a:prstGeom>
          <a:ln/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2D9FF0F4-1BDA-40CD-8A33-ED68F2B57E26}"/>
              </a:ext>
            </a:extLst>
          </p:cNvPr>
          <p:cNvSpPr txBox="1"/>
          <p:nvPr/>
        </p:nvSpPr>
        <p:spPr>
          <a:xfrm>
            <a:off x="6118794" y="2263806"/>
            <a:ext cx="23679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>
                <a:latin typeface="Calibri" panose="020F0502020204030204" pitchFamily="34" charset="0"/>
                <a:cs typeface="Calibri" panose="020F0502020204030204" pitchFamily="34" charset="0"/>
              </a:rPr>
              <a:t>Kuva 1: Östersund ym. 2023 (käsikirjoitus)</a:t>
            </a:r>
          </a:p>
        </p:txBody>
      </p:sp>
      <p:pic>
        <p:nvPicPr>
          <p:cNvPr id="8" name="image12.png">
            <a:extLst>
              <a:ext uri="{FF2B5EF4-FFF2-40B4-BE49-F238E27FC236}">
                <a16:creationId xmlns:a16="http://schemas.microsoft.com/office/drawing/2014/main" id="{384D0206-3964-40A0-9F74-C75E3A29573E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177946" y="2510028"/>
            <a:ext cx="4200050" cy="3695464"/>
          </a:xfrm>
          <a:prstGeom prst="rect">
            <a:avLst/>
          </a:prstGeom>
          <a:ln/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DC94CABC-ADDF-4768-9CBA-EFA6891629F3}"/>
              </a:ext>
            </a:extLst>
          </p:cNvPr>
          <p:cNvSpPr txBox="1"/>
          <p:nvPr/>
        </p:nvSpPr>
        <p:spPr>
          <a:xfrm>
            <a:off x="6096000" y="6356350"/>
            <a:ext cx="23679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>
                <a:latin typeface="Calibri" panose="020F0502020204030204" pitchFamily="34" charset="0"/>
                <a:cs typeface="Calibri" panose="020F0502020204030204" pitchFamily="34" charset="0"/>
              </a:rPr>
              <a:t>Kuva 2: Östersund ym. 2023 (käsikirjoitus)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DDD5FEA-E01C-4A1C-AFB0-A54916D1A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Koulutuspaketin sisältö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4C992BB-05F3-4AE1-B741-8BF9A12B5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00" y="1037450"/>
            <a:ext cx="5292000" cy="4176000"/>
          </a:xfrm>
        </p:spPr>
        <p:txBody>
          <a:bodyPr/>
          <a:lstStyle/>
          <a:p>
            <a:r>
              <a:rPr lang="fi-FI" sz="2000">
                <a:solidFill>
                  <a:schemeClr val="bg1">
                    <a:lumMod val="50000"/>
                  </a:schemeClr>
                </a:solidFill>
              </a:rPr>
              <a:t>Kirjanpainaja - Lajin esittely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Kirjanpainaja (</a:t>
            </a:r>
            <a:r>
              <a:rPr lang="fi-FI" sz="1800" i="1" err="1">
                <a:solidFill>
                  <a:schemeClr val="bg1">
                    <a:lumMod val="50000"/>
                  </a:schemeClr>
                </a:solidFill>
              </a:rPr>
              <a:t>Ips</a:t>
            </a:r>
            <a:r>
              <a:rPr lang="fi-FI" sz="1800" i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1800" i="1" err="1">
                <a:solidFill>
                  <a:schemeClr val="bg1">
                    <a:lumMod val="50000"/>
                  </a:schemeClr>
                </a:solidFill>
              </a:rPr>
              <a:t>typographus</a:t>
            </a:r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Kirjanpainajasukupolven kehitys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Kirjanpainajan sukupolvet</a:t>
            </a:r>
          </a:p>
          <a:p>
            <a:r>
              <a:rPr lang="fi-FI" sz="2000">
                <a:solidFill>
                  <a:schemeClr val="bg1">
                    <a:lumMod val="50000"/>
                  </a:schemeClr>
                </a:solidFill>
              </a:rPr>
              <a:t>Metsätuhot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Hallinnan vaiheet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Metsätuholaki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Metsätuholaki, metsälain 10§ ja ympäristötukikohteet</a:t>
            </a:r>
          </a:p>
          <a:p>
            <a:r>
              <a:rPr lang="fi-FI" sz="2000">
                <a:solidFill>
                  <a:schemeClr val="bg1">
                    <a:lumMod val="50000"/>
                  </a:schemeClr>
                </a:solidFill>
              </a:rPr>
              <a:t>Abioottiset tuhot muuttuvassa ilmastossa – ennaltaehkäisy ja vaikutukset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Lämpötilan kasvu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Kuivuustuhot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Tuuli- ja lumituhot</a:t>
            </a:r>
          </a:p>
          <a:p>
            <a:endParaRPr lang="fi-FI" sz="2000"/>
          </a:p>
          <a:p>
            <a:pPr lvl="1"/>
            <a:endParaRPr lang="fi-FI" sz="180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9CE1E7A9-A068-4A18-BA8C-6D5E6B2CBDA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88800" y="1037450"/>
            <a:ext cx="5292000" cy="4176000"/>
          </a:xfrm>
        </p:spPr>
        <p:txBody>
          <a:bodyPr/>
          <a:lstStyle/>
          <a:p>
            <a:r>
              <a:rPr lang="fi-FI" sz="2000">
                <a:solidFill>
                  <a:schemeClr val="bg1">
                    <a:lumMod val="50000"/>
                  </a:schemeClr>
                </a:solidFill>
              </a:rPr>
              <a:t>Kirjanpainaja tuhonaiheuttajana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Ennaltaehkäisy ja varautuminen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Lisääntyneen riskin alueet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Tuhojen hoito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Seuranta</a:t>
            </a:r>
          </a:p>
          <a:p>
            <a:r>
              <a:rPr lang="fi-FI" sz="2000">
                <a:solidFill>
                  <a:schemeClr val="bg1">
                    <a:lumMod val="50000"/>
                  </a:schemeClr>
                </a:solidFill>
              </a:rPr>
              <a:t>Kirjanpainajatuhon tunnistaminen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Kaatuneet ja katkenneet rungot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Pystypuut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Ilma- ja satelliittikuvat</a:t>
            </a:r>
          </a:p>
          <a:p>
            <a:r>
              <a:rPr lang="fi-FI" sz="2000" b="1"/>
              <a:t>Lisätietoa</a:t>
            </a:r>
          </a:p>
          <a:p>
            <a:pPr lvl="1"/>
            <a:r>
              <a:rPr lang="fi-FI" sz="1800" b="1"/>
              <a:t>Kartta- ja seurantapalvelut</a:t>
            </a:r>
          </a:p>
          <a:p>
            <a:pPr lvl="1"/>
            <a:r>
              <a:rPr lang="fi-FI" sz="1800" b="1"/>
              <a:t>Lisätietolinkit</a:t>
            </a:r>
          </a:p>
          <a:p>
            <a:pPr lvl="1"/>
            <a:r>
              <a:rPr lang="fi-FI" sz="1800" b="1"/>
              <a:t>Kirjallisuusluettelo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70D784F-2E09-487C-85AF-D625465E90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31</a:t>
            </a:fld>
            <a:endParaRPr lang="fi-FI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2980D14A-2799-047C-B411-D435085A05F1}"/>
              </a:ext>
            </a:extLst>
          </p:cNvPr>
          <p:cNvSpPr/>
          <p:nvPr/>
        </p:nvSpPr>
        <p:spPr>
          <a:xfrm>
            <a:off x="6027506" y="4375079"/>
            <a:ext cx="5291189" cy="1575369"/>
          </a:xfrm>
          <a:prstGeom prst="rect">
            <a:avLst/>
          </a:prstGeom>
          <a:noFill/>
          <a:ln>
            <a:solidFill>
              <a:srgbClr val="0998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91831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6"/>
          <p:cNvSpPr txBox="1">
            <a:spLocks noGrp="1"/>
          </p:cNvSpPr>
          <p:nvPr>
            <p:ph type="title"/>
          </p:nvPr>
        </p:nvSpPr>
        <p:spPr>
          <a:xfrm>
            <a:off x="576000" y="365125"/>
            <a:ext cx="109048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84A"/>
              </a:buClr>
              <a:buSzPts val="3600"/>
              <a:buFont typeface="Corbel"/>
              <a:buNone/>
            </a:pPr>
            <a:r>
              <a:rPr lang="fi-FI"/>
              <a:t>Kartta- ja seurantapalvelut</a:t>
            </a:r>
            <a:endParaRPr/>
          </a:p>
        </p:txBody>
      </p:sp>
      <p:sp>
        <p:nvSpPr>
          <p:cNvPr id="468" name="Google Shape;468;p16"/>
          <p:cNvSpPr txBox="1">
            <a:spLocks noGrp="1"/>
          </p:cNvSpPr>
          <p:nvPr>
            <p:ph type="body" idx="1"/>
          </p:nvPr>
        </p:nvSpPr>
        <p:spPr>
          <a:xfrm>
            <a:off x="576000" y="1825625"/>
            <a:ext cx="10904800" cy="4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fi-FI" sz="2000" u="sng">
                <a:solidFill>
                  <a:schemeClr val="hlink"/>
                </a:solidFill>
                <a:hlinkClick r:id="rId3"/>
              </a:rPr>
              <a:t>Metsätuhohakkuut</a:t>
            </a:r>
            <a:r>
              <a:rPr lang="fi-FI" sz="2000"/>
              <a:t> (Metsäkeskus)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fi-FI" sz="2000" u="sng">
                <a:solidFill>
                  <a:schemeClr val="hlink"/>
                </a:solidFill>
                <a:hlinkClick r:id="rId4"/>
              </a:rPr>
              <a:t>Metsänkäyttöilmoitukset</a:t>
            </a:r>
            <a:r>
              <a:rPr lang="fi-FI" sz="2000"/>
              <a:t> (Metsäkeskus)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fi-FI" sz="2000" u="sng">
                <a:solidFill>
                  <a:schemeClr val="hlink"/>
                </a:solidFill>
                <a:hlinkClick r:id="rId5"/>
              </a:rPr>
              <a:t>Tuhohyönteisten ennustekartat</a:t>
            </a:r>
            <a:r>
              <a:rPr lang="fi-FI" sz="2000"/>
              <a:t> (Luke)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fi-FI" sz="2000" u="sng">
                <a:solidFill>
                  <a:schemeClr val="hlink"/>
                </a:solidFill>
                <a:hlinkClick r:id="rId6"/>
              </a:rPr>
              <a:t>Lumi- ja tuulituhojen riskikartat</a:t>
            </a:r>
            <a:r>
              <a:rPr lang="fi-FI" sz="2000"/>
              <a:t> (Luke)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fi-FI" sz="2000" u="sng">
                <a:solidFill>
                  <a:schemeClr val="hlink"/>
                </a:solidFill>
                <a:hlinkClick r:id="rId7"/>
              </a:rPr>
              <a:t>Ilmoita metsätuhosta</a:t>
            </a:r>
            <a:r>
              <a:rPr lang="fi-FI" sz="2000"/>
              <a:t> (Luke)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fi-FI" sz="2000" u="sng">
                <a:solidFill>
                  <a:schemeClr val="hlink"/>
                </a:solidFill>
                <a:hlinkClick r:id="rId8"/>
              </a:rPr>
              <a:t>Kirjanpainajan </a:t>
            </a:r>
            <a:r>
              <a:rPr lang="fi-FI" sz="2000" u="sng" err="1">
                <a:solidFill>
                  <a:schemeClr val="hlink"/>
                </a:solidFill>
                <a:hlinkClick r:id="rId8"/>
              </a:rPr>
              <a:t>iskeymälle</a:t>
            </a:r>
            <a:r>
              <a:rPr lang="fi-FI" sz="2000" u="sng">
                <a:solidFill>
                  <a:schemeClr val="hlink"/>
                </a:solidFill>
                <a:hlinkClick r:id="rId8"/>
              </a:rPr>
              <a:t> alttiit alueet</a:t>
            </a:r>
            <a:r>
              <a:rPr lang="fi-FI" sz="2000"/>
              <a:t> (Metsäkeskus)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fi-FI" sz="2000" u="sng">
                <a:solidFill>
                  <a:schemeClr val="hlink"/>
                </a:solidFill>
                <a:hlinkClick r:id="rId9"/>
              </a:rPr>
              <a:t>Tehoisan lämpösumman seurantakartta</a:t>
            </a:r>
            <a:r>
              <a:rPr lang="fi-FI" sz="2000"/>
              <a:t> (Metsäkeskus)</a:t>
            </a:r>
            <a:endParaRPr sz="1200"/>
          </a:p>
          <a:p>
            <a:pPr marL="685800" lvl="1" indent="-158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</a:pPr>
            <a:endParaRPr sz="1100"/>
          </a:p>
        </p:txBody>
      </p:sp>
      <p:sp>
        <p:nvSpPr>
          <p:cNvPr id="469" name="Google Shape;469;p16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32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7"/>
          <p:cNvSpPr txBox="1">
            <a:spLocks noGrp="1"/>
          </p:cNvSpPr>
          <p:nvPr>
            <p:ph type="title"/>
          </p:nvPr>
        </p:nvSpPr>
        <p:spPr>
          <a:xfrm>
            <a:off x="576000" y="365125"/>
            <a:ext cx="109048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84A"/>
              </a:buClr>
              <a:buSzPts val="3600"/>
              <a:buFont typeface="Corbel"/>
              <a:buNone/>
            </a:pPr>
            <a:r>
              <a:rPr lang="fi-FI"/>
              <a:t>Lisätietoa</a:t>
            </a:r>
            <a:endParaRPr/>
          </a:p>
        </p:txBody>
      </p:sp>
      <p:sp>
        <p:nvSpPr>
          <p:cNvPr id="475" name="Google Shape;475;p17"/>
          <p:cNvSpPr txBox="1">
            <a:spLocks noGrp="1"/>
          </p:cNvSpPr>
          <p:nvPr>
            <p:ph type="body" idx="1"/>
          </p:nvPr>
        </p:nvSpPr>
        <p:spPr>
          <a:xfrm>
            <a:off x="536700" y="1825625"/>
            <a:ext cx="10904700" cy="4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fi-FI" sz="2000" u="sng">
                <a:solidFill>
                  <a:schemeClr val="hlink"/>
                </a:solidFill>
                <a:hlinkClick r:id="rId3"/>
              </a:rPr>
              <a:t>Tietoa tuhonaiheuttajista</a:t>
            </a:r>
            <a:r>
              <a:rPr lang="fi-FI" sz="2000"/>
              <a:t> (Luke)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fi-FI" sz="2000" u="sng">
                <a:solidFill>
                  <a:schemeClr val="hlink"/>
                </a:solidFill>
                <a:hlinkClick r:id="rId4"/>
              </a:rPr>
              <a:t>Tuhot metsissä</a:t>
            </a:r>
            <a:r>
              <a:rPr lang="fi-FI" sz="2000"/>
              <a:t> (Metsäkeskus)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fi-FI" sz="2000" u="sng">
                <a:solidFill>
                  <a:schemeClr val="hlink"/>
                </a:solidFill>
                <a:hlinkClick r:id="rId5"/>
              </a:rPr>
              <a:t>Metsänhoidon suositukset - kirjanpainajatuhojen torjunta</a:t>
            </a:r>
            <a:r>
              <a:rPr lang="fi-FI" sz="2000"/>
              <a:t> (Tapio)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fi-FI" sz="2000" u="sng">
                <a:solidFill>
                  <a:schemeClr val="hlink"/>
                </a:solidFill>
                <a:hlinkClick r:id="rId6"/>
              </a:rPr>
              <a:t>Metsänhoidon suositukset - ilmastokestävä metsänhoito</a:t>
            </a:r>
            <a:r>
              <a:rPr lang="fi-FI" sz="2000"/>
              <a:t> (Tapio)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fi-FI" sz="2000" u="sng">
                <a:solidFill>
                  <a:schemeClr val="hlink"/>
                </a:solidFill>
                <a:hlinkClick r:id="rId7"/>
              </a:rPr>
              <a:t>Kirjanpainaja kuusikossa: ennakointi, hallinta ja torjunta</a:t>
            </a:r>
            <a:r>
              <a:rPr lang="fi-FI" sz="2000"/>
              <a:t> (Metsäkeskus)</a:t>
            </a:r>
            <a:endParaRPr sz="20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fi-FI" sz="2000" u="sng">
                <a:solidFill>
                  <a:schemeClr val="hlink"/>
                </a:solidFill>
                <a:hlinkClick r:id="rId8"/>
              </a:rPr>
              <a:t>Kirjanpainaja kuusikossa- verkkokoulutus</a:t>
            </a:r>
            <a:r>
              <a:rPr lang="fi-FI" sz="2000"/>
              <a:t> (Metsäkeskus)</a:t>
            </a:r>
            <a:endParaRPr sz="20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fi-FI" sz="2000" u="sng">
                <a:solidFill>
                  <a:schemeClr val="hlink"/>
                </a:solidFill>
                <a:hlinkClick r:id="rId9"/>
              </a:rPr>
              <a:t>Kirjanpainaja metsätuhoaiheisissa Mättäällä- podcasteissa, jaksot 9-11</a:t>
            </a:r>
            <a:r>
              <a:rPr lang="fi-FI" sz="2000"/>
              <a:t> (Metsäkeskus)</a:t>
            </a:r>
          </a:p>
          <a:p>
            <a:pPr marL="228600" indent="-228600">
              <a:buSzPts val="2000"/>
            </a:pPr>
            <a:r>
              <a:rPr lang="fi-FI" sz="2000">
                <a:hlinkClick r:id="rId10"/>
              </a:rPr>
              <a:t>Ruotsalainen </a:t>
            </a:r>
            <a:r>
              <a:rPr lang="fi-FI" sz="2000" err="1">
                <a:hlinkClick r:id="rId10"/>
              </a:rPr>
              <a:t>Stoppa</a:t>
            </a:r>
            <a:r>
              <a:rPr lang="fi-FI" sz="2000">
                <a:hlinkClick r:id="rId10"/>
              </a:rPr>
              <a:t> </a:t>
            </a:r>
            <a:r>
              <a:rPr lang="fi-FI" sz="2000" err="1">
                <a:hlinkClick r:id="rId10"/>
              </a:rPr>
              <a:t>borrarna</a:t>
            </a:r>
            <a:r>
              <a:rPr lang="fi-FI" sz="2000">
                <a:hlinkClick r:id="rId10"/>
              </a:rPr>
              <a:t>! –hanke</a:t>
            </a:r>
            <a:r>
              <a:rPr lang="fi-FI" sz="2000"/>
              <a:t> (</a:t>
            </a:r>
            <a:r>
              <a:rPr lang="fi-FI" sz="2000" err="1"/>
              <a:t>Skogsstyrelsen</a:t>
            </a:r>
            <a:r>
              <a:rPr lang="fi-FI" sz="2000"/>
              <a:t>)</a:t>
            </a:r>
          </a:p>
          <a:p>
            <a:pPr marL="685800" lvl="1" indent="-228600">
              <a:spcBef>
                <a:spcPts val="1000"/>
              </a:spcBef>
              <a:buSzPts val="2000"/>
            </a:pPr>
            <a:endParaRPr sz="1800"/>
          </a:p>
        </p:txBody>
      </p:sp>
      <p:sp>
        <p:nvSpPr>
          <p:cNvPr id="476" name="Google Shape;476;p17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33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8"/>
          <p:cNvSpPr txBox="1">
            <a:spLocks noGrp="1"/>
          </p:cNvSpPr>
          <p:nvPr>
            <p:ph type="title"/>
          </p:nvPr>
        </p:nvSpPr>
        <p:spPr>
          <a:xfrm>
            <a:off x="576000" y="365125"/>
            <a:ext cx="109048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84A"/>
              </a:buClr>
              <a:buSzPts val="3600"/>
              <a:buFont typeface="Corbel"/>
              <a:buNone/>
            </a:pPr>
            <a:r>
              <a:rPr lang="fi-FI"/>
              <a:t>Kirjallisuusluettelo</a:t>
            </a:r>
            <a:endParaRPr/>
          </a:p>
        </p:txBody>
      </p:sp>
      <p:sp>
        <p:nvSpPr>
          <p:cNvPr id="482" name="Google Shape;482;p18"/>
          <p:cNvSpPr txBox="1">
            <a:spLocks noGrp="1"/>
          </p:cNvSpPr>
          <p:nvPr>
            <p:ph type="body" idx="1"/>
          </p:nvPr>
        </p:nvSpPr>
        <p:spPr>
          <a:xfrm>
            <a:off x="576000" y="977125"/>
            <a:ext cx="11490104" cy="4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050"/>
              <a:t>Aalto, J. </a:t>
            </a:r>
            <a:r>
              <a:rPr lang="en-US" sz="1050" err="1"/>
              <a:t>ym</a:t>
            </a:r>
            <a:r>
              <a:rPr lang="en-US" sz="1050"/>
              <a:t>. 2021. High-resolution analysis of observed growing season variability over northern Europe. Climate Dynamics 58. </a:t>
            </a:r>
            <a:r>
              <a:rPr lang="en-US" sz="1050">
                <a:hlinkClick r:id="rId3"/>
              </a:rPr>
              <a:t>https://doi.org/10.1007/s00382-021-05970-y</a:t>
            </a:r>
            <a:endParaRPr lang="en-US" sz="1050"/>
          </a:p>
          <a:p>
            <a:r>
              <a:rPr lang="fi-FI" sz="1050"/>
              <a:t>Blomqvist, M. ym. 2018. </a:t>
            </a:r>
            <a:r>
              <a:rPr lang="fi-FI" sz="1050" err="1"/>
              <a:t>Modelling</a:t>
            </a:r>
            <a:r>
              <a:rPr lang="fi-FI" sz="1050"/>
              <a:t> </a:t>
            </a:r>
            <a:r>
              <a:rPr lang="fi-FI" sz="1050" err="1"/>
              <a:t>the</a:t>
            </a:r>
            <a:r>
              <a:rPr lang="fi-FI" sz="1050"/>
              <a:t> </a:t>
            </a:r>
            <a:r>
              <a:rPr lang="fi-FI" sz="1050" err="1"/>
              <a:t>predisposition</a:t>
            </a:r>
            <a:r>
              <a:rPr lang="fi-FI" sz="1050"/>
              <a:t> of </a:t>
            </a:r>
            <a:r>
              <a:rPr lang="fi-FI" sz="1050" err="1"/>
              <a:t>Norway</a:t>
            </a:r>
            <a:r>
              <a:rPr lang="fi-FI" sz="1050"/>
              <a:t> </a:t>
            </a:r>
            <a:r>
              <a:rPr lang="fi-FI" sz="1050" err="1"/>
              <a:t>spruce</a:t>
            </a:r>
            <a:r>
              <a:rPr lang="fi-FI" sz="1050"/>
              <a:t> to </a:t>
            </a:r>
            <a:r>
              <a:rPr lang="fi-FI" sz="1050" err="1"/>
              <a:t>Ips</a:t>
            </a:r>
            <a:r>
              <a:rPr lang="fi-FI" sz="1050"/>
              <a:t> </a:t>
            </a:r>
            <a:r>
              <a:rPr lang="fi-FI" sz="1050" err="1"/>
              <a:t>typographus</a:t>
            </a:r>
            <a:r>
              <a:rPr lang="fi-FI" sz="1050"/>
              <a:t> L. </a:t>
            </a:r>
            <a:r>
              <a:rPr lang="fi-FI" sz="1050" err="1"/>
              <a:t>infestation</a:t>
            </a:r>
            <a:r>
              <a:rPr lang="fi-FI" sz="1050"/>
              <a:t> </a:t>
            </a:r>
            <a:r>
              <a:rPr lang="fi-FI" sz="1050" err="1"/>
              <a:t>by</a:t>
            </a:r>
            <a:r>
              <a:rPr lang="fi-FI" sz="1050"/>
              <a:t> </a:t>
            </a:r>
            <a:r>
              <a:rPr lang="fi-FI" sz="1050" err="1"/>
              <a:t>means</a:t>
            </a:r>
            <a:r>
              <a:rPr lang="fi-FI" sz="1050"/>
              <a:t> of </a:t>
            </a:r>
            <a:r>
              <a:rPr lang="fi-FI" sz="1050" err="1"/>
              <a:t>environmental</a:t>
            </a:r>
            <a:r>
              <a:rPr lang="fi-FI" sz="1050"/>
              <a:t> </a:t>
            </a:r>
            <a:r>
              <a:rPr lang="fi-FI" sz="1050" err="1"/>
              <a:t>factors</a:t>
            </a:r>
            <a:r>
              <a:rPr lang="fi-FI" sz="1050"/>
              <a:t> in </a:t>
            </a:r>
            <a:r>
              <a:rPr lang="fi-FI" sz="1050" err="1"/>
              <a:t>southern</a:t>
            </a:r>
            <a:r>
              <a:rPr lang="fi-FI" sz="1050"/>
              <a:t> Finland. European Journal of </a:t>
            </a:r>
            <a:r>
              <a:rPr lang="fi-FI" sz="1050" err="1"/>
              <a:t>Forest</a:t>
            </a:r>
            <a:r>
              <a:rPr lang="fi-FI" sz="1050"/>
              <a:t> </a:t>
            </a:r>
            <a:r>
              <a:rPr lang="fi-FI" sz="1050" err="1"/>
              <a:t>Research</a:t>
            </a:r>
            <a:r>
              <a:rPr lang="fi-FI" sz="1050"/>
              <a:t>. </a:t>
            </a:r>
            <a:r>
              <a:rPr lang="fi-FI" sz="1050">
                <a:hlinkClick r:id="rId4"/>
              </a:rPr>
              <a:t>https://doi.org/10.1007/s10342-018-1133-0</a:t>
            </a:r>
            <a:endParaRPr lang="fi-FI" sz="1050"/>
          </a:p>
          <a:p>
            <a:r>
              <a:rPr lang="fi-FI" sz="1050"/>
              <a:t>Junttila, S. ym. 2022. </a:t>
            </a:r>
            <a:r>
              <a:rPr lang="fi-FI" sz="1050" err="1"/>
              <a:t>Multispectral</a:t>
            </a:r>
            <a:r>
              <a:rPr lang="fi-FI" sz="1050"/>
              <a:t> </a:t>
            </a:r>
            <a:r>
              <a:rPr lang="fi-FI" sz="1050" err="1"/>
              <a:t>Imagery</a:t>
            </a:r>
            <a:r>
              <a:rPr lang="fi-FI" sz="1050"/>
              <a:t> </a:t>
            </a:r>
            <a:r>
              <a:rPr lang="fi-FI" sz="1050" err="1"/>
              <a:t>Provides</a:t>
            </a:r>
            <a:r>
              <a:rPr lang="fi-FI" sz="1050"/>
              <a:t> </a:t>
            </a:r>
            <a:r>
              <a:rPr lang="fi-FI" sz="1050" err="1"/>
              <a:t>Benefits</a:t>
            </a:r>
            <a:r>
              <a:rPr lang="fi-FI" sz="1050"/>
              <a:t> for </a:t>
            </a:r>
            <a:r>
              <a:rPr lang="fi-FI" sz="1050" err="1"/>
              <a:t>Mapping</a:t>
            </a:r>
            <a:r>
              <a:rPr lang="fi-FI" sz="1050"/>
              <a:t> </a:t>
            </a:r>
            <a:r>
              <a:rPr lang="fi-FI" sz="1050" err="1"/>
              <a:t>Spruce</a:t>
            </a:r>
            <a:r>
              <a:rPr lang="fi-FI" sz="1050"/>
              <a:t> </a:t>
            </a:r>
            <a:r>
              <a:rPr lang="fi-FI" sz="1050" err="1"/>
              <a:t>Tree</a:t>
            </a:r>
            <a:r>
              <a:rPr lang="fi-FI" sz="1050"/>
              <a:t> </a:t>
            </a:r>
            <a:r>
              <a:rPr lang="fi-FI" sz="1050" err="1"/>
              <a:t>Decline</a:t>
            </a:r>
            <a:r>
              <a:rPr lang="fi-FI" sz="1050"/>
              <a:t> </a:t>
            </a:r>
            <a:r>
              <a:rPr lang="fi-FI" sz="1050" err="1"/>
              <a:t>Due</a:t>
            </a:r>
            <a:r>
              <a:rPr lang="fi-FI" sz="1050"/>
              <a:t> to </a:t>
            </a:r>
            <a:r>
              <a:rPr lang="fi-FI" sz="1050" err="1"/>
              <a:t>Bark</a:t>
            </a:r>
            <a:r>
              <a:rPr lang="fi-FI" sz="1050"/>
              <a:t> </a:t>
            </a:r>
            <a:r>
              <a:rPr lang="fi-FI" sz="1050" err="1"/>
              <a:t>Beetle</a:t>
            </a:r>
            <a:r>
              <a:rPr lang="fi-FI" sz="1050"/>
              <a:t> </a:t>
            </a:r>
            <a:r>
              <a:rPr lang="fi-FI" sz="1050" err="1"/>
              <a:t>Infestation</a:t>
            </a:r>
            <a:r>
              <a:rPr lang="fi-FI" sz="1050"/>
              <a:t> </a:t>
            </a:r>
            <a:r>
              <a:rPr lang="fi-FI" sz="1050" err="1"/>
              <a:t>When</a:t>
            </a:r>
            <a:r>
              <a:rPr lang="fi-FI" sz="1050"/>
              <a:t> </a:t>
            </a:r>
            <a:r>
              <a:rPr lang="fi-FI" sz="1050" err="1"/>
              <a:t>Acquired</a:t>
            </a:r>
            <a:r>
              <a:rPr lang="fi-FI" sz="1050"/>
              <a:t> </a:t>
            </a:r>
            <a:r>
              <a:rPr lang="fi-FI" sz="1050" err="1"/>
              <a:t>Late</a:t>
            </a:r>
            <a:r>
              <a:rPr lang="fi-FI" sz="1050"/>
              <a:t> in </a:t>
            </a:r>
            <a:r>
              <a:rPr lang="fi-FI" sz="1050" err="1"/>
              <a:t>the</a:t>
            </a:r>
            <a:r>
              <a:rPr lang="fi-FI" sz="1050"/>
              <a:t> </a:t>
            </a:r>
            <a:r>
              <a:rPr lang="fi-FI" sz="1050" err="1"/>
              <a:t>Season</a:t>
            </a:r>
            <a:r>
              <a:rPr lang="fi-FI" sz="1050"/>
              <a:t>. Remote </a:t>
            </a:r>
            <a:r>
              <a:rPr lang="fi-FI" sz="1050" err="1"/>
              <a:t>Sensing</a:t>
            </a:r>
            <a:r>
              <a:rPr lang="fi-FI" sz="1050"/>
              <a:t> 14(4):909.</a:t>
            </a:r>
            <a:br>
              <a:rPr lang="fi-FI" sz="1050"/>
            </a:br>
            <a:r>
              <a:rPr lang="fi-FI" sz="1050">
                <a:hlinkClick r:id="rId5"/>
              </a:rPr>
              <a:t>https://doi.org/10.3390/rs14040909</a:t>
            </a:r>
            <a:endParaRPr lang="fi-FI" sz="1050"/>
          </a:p>
          <a:p>
            <a:r>
              <a:rPr lang="fi-FI" sz="1050"/>
              <a:t>Kanerva, H. ym. 2022. </a:t>
            </a:r>
            <a:r>
              <a:rPr lang="fi-FI" sz="1050" err="1"/>
              <a:t>Estimating</a:t>
            </a:r>
            <a:r>
              <a:rPr lang="fi-FI" sz="1050"/>
              <a:t> </a:t>
            </a:r>
            <a:r>
              <a:rPr lang="fi-FI" sz="1050" err="1"/>
              <a:t>Tree</a:t>
            </a:r>
            <a:r>
              <a:rPr lang="fi-FI" sz="1050"/>
              <a:t> Health </a:t>
            </a:r>
            <a:r>
              <a:rPr lang="fi-FI" sz="1050" err="1"/>
              <a:t>Decline</a:t>
            </a:r>
            <a:r>
              <a:rPr lang="fi-FI" sz="1050"/>
              <a:t> </a:t>
            </a:r>
            <a:r>
              <a:rPr lang="fi-FI" sz="1050" err="1"/>
              <a:t>Caused</a:t>
            </a:r>
            <a:r>
              <a:rPr lang="fi-FI" sz="1050"/>
              <a:t> </a:t>
            </a:r>
            <a:r>
              <a:rPr lang="fi-FI" sz="1050" err="1"/>
              <a:t>by</a:t>
            </a:r>
            <a:r>
              <a:rPr lang="fi-FI" sz="1050"/>
              <a:t> </a:t>
            </a:r>
            <a:r>
              <a:rPr lang="fi-FI" sz="1050" err="1"/>
              <a:t>Ips</a:t>
            </a:r>
            <a:r>
              <a:rPr lang="fi-FI" sz="1050"/>
              <a:t> </a:t>
            </a:r>
            <a:r>
              <a:rPr lang="fi-FI" sz="1050" err="1"/>
              <a:t>typographus</a:t>
            </a:r>
            <a:r>
              <a:rPr lang="fi-FI" sz="1050"/>
              <a:t> L. </a:t>
            </a:r>
            <a:r>
              <a:rPr lang="fi-FI" sz="1050" err="1"/>
              <a:t>from</a:t>
            </a:r>
            <a:r>
              <a:rPr lang="fi-FI" sz="1050"/>
              <a:t> UAS RGB </a:t>
            </a:r>
            <a:r>
              <a:rPr lang="fi-FI" sz="1050" err="1"/>
              <a:t>Images</a:t>
            </a:r>
            <a:r>
              <a:rPr lang="fi-FI" sz="1050"/>
              <a:t> Using a Deep One-</a:t>
            </a:r>
            <a:r>
              <a:rPr lang="fi-FI" sz="1050" err="1"/>
              <a:t>Stage</a:t>
            </a:r>
            <a:r>
              <a:rPr lang="fi-FI" sz="1050"/>
              <a:t> Object </a:t>
            </a:r>
            <a:r>
              <a:rPr lang="fi-FI" sz="1050" err="1"/>
              <a:t>Detection</a:t>
            </a:r>
            <a:r>
              <a:rPr lang="fi-FI" sz="1050"/>
              <a:t> </a:t>
            </a:r>
            <a:r>
              <a:rPr lang="fi-FI" sz="1050" err="1"/>
              <a:t>Neural</a:t>
            </a:r>
            <a:r>
              <a:rPr lang="fi-FI" sz="1050"/>
              <a:t> Network. Remote </a:t>
            </a:r>
            <a:r>
              <a:rPr lang="fi-FI" sz="1050" err="1"/>
              <a:t>Sens</a:t>
            </a:r>
            <a:r>
              <a:rPr lang="fi-FI" sz="1050"/>
              <a:t> 14: 6257. </a:t>
            </a:r>
            <a:r>
              <a:rPr lang="fi-FI" sz="1050">
                <a:hlinkClick r:id="rId6"/>
              </a:rPr>
              <a:t>https://doi.org/10.3390/rs14246257</a:t>
            </a:r>
            <a:endParaRPr lang="fi-FI" sz="1050"/>
          </a:p>
          <a:p>
            <a:r>
              <a:rPr lang="fi-FI" sz="1050"/>
              <a:t>Kosunen, M. ym. 2019. </a:t>
            </a:r>
            <a:r>
              <a:rPr lang="fi-FI" sz="1050" err="1"/>
              <a:t>Response</a:t>
            </a:r>
            <a:r>
              <a:rPr lang="fi-FI" sz="1050"/>
              <a:t> of </a:t>
            </a:r>
            <a:r>
              <a:rPr lang="fi-FI" sz="1050" err="1"/>
              <a:t>soil</a:t>
            </a:r>
            <a:r>
              <a:rPr lang="fi-FI" sz="1050"/>
              <a:t> </a:t>
            </a:r>
            <a:r>
              <a:rPr lang="fi-FI" sz="1050" err="1"/>
              <a:t>surface</a:t>
            </a:r>
            <a:r>
              <a:rPr lang="fi-FI" sz="1050"/>
              <a:t> </a:t>
            </a:r>
            <a:r>
              <a:rPr lang="fi-FI" sz="1050" err="1"/>
              <a:t>respiration</a:t>
            </a:r>
            <a:r>
              <a:rPr lang="fi-FI" sz="1050"/>
              <a:t> to </a:t>
            </a:r>
            <a:r>
              <a:rPr lang="fi-FI" sz="1050" err="1"/>
              <a:t>storm</a:t>
            </a:r>
            <a:r>
              <a:rPr lang="fi-FI" sz="1050"/>
              <a:t> and </a:t>
            </a:r>
            <a:r>
              <a:rPr lang="fi-FI" sz="1050" err="1"/>
              <a:t>Ips</a:t>
            </a:r>
            <a:r>
              <a:rPr lang="fi-FI" sz="1050"/>
              <a:t> </a:t>
            </a:r>
            <a:r>
              <a:rPr lang="fi-FI" sz="1050" err="1"/>
              <a:t>typographus</a:t>
            </a:r>
            <a:r>
              <a:rPr lang="fi-FI" sz="1050"/>
              <a:t> (L.) </a:t>
            </a:r>
            <a:r>
              <a:rPr lang="fi-FI" sz="1050" err="1"/>
              <a:t>disturbance</a:t>
            </a:r>
            <a:r>
              <a:rPr lang="fi-FI" sz="1050"/>
              <a:t> in </a:t>
            </a:r>
            <a:r>
              <a:rPr lang="fi-FI" sz="1050" err="1"/>
              <a:t>boreal</a:t>
            </a:r>
            <a:r>
              <a:rPr lang="fi-FI" sz="1050"/>
              <a:t> </a:t>
            </a:r>
            <a:r>
              <a:rPr lang="fi-FI" sz="1050" err="1"/>
              <a:t>Norway</a:t>
            </a:r>
            <a:r>
              <a:rPr lang="fi-FI" sz="1050"/>
              <a:t> </a:t>
            </a:r>
            <a:r>
              <a:rPr lang="fi-FI" sz="1050" err="1"/>
              <a:t>spruce</a:t>
            </a:r>
            <a:r>
              <a:rPr lang="fi-FI" sz="1050"/>
              <a:t> </a:t>
            </a:r>
            <a:r>
              <a:rPr lang="fi-FI" sz="1050" err="1"/>
              <a:t>stands</a:t>
            </a:r>
            <a:r>
              <a:rPr lang="fi-FI" sz="1050"/>
              <a:t>. </a:t>
            </a:r>
            <a:r>
              <a:rPr lang="fi-FI" sz="1050" err="1"/>
              <a:t>Forests</a:t>
            </a:r>
            <a:r>
              <a:rPr lang="fi-FI" sz="1050"/>
              <a:t> 10, 307. </a:t>
            </a:r>
            <a:r>
              <a:rPr lang="fi-FI" sz="1050">
                <a:hlinkClick r:id="rId7"/>
              </a:rPr>
              <a:t>https://doi.org/10.3390/f10040307</a:t>
            </a:r>
            <a:endParaRPr lang="fi-FI" sz="1050"/>
          </a:p>
          <a:p>
            <a:r>
              <a:rPr lang="fi-FI" sz="1050"/>
              <a:t>Lehtonen, I. ym. 2020. Ilmastonmuutoksen vaikutukset Suomessa metsänhoidon näkökulmasta. Ilmatieteen laitoksen raportteja 2020:5. </a:t>
            </a:r>
            <a:r>
              <a:rPr lang="fi-FI" sz="1050">
                <a:hlinkClick r:id="rId8"/>
              </a:rPr>
              <a:t>http://hdl.handle.net/10138/319348</a:t>
            </a:r>
            <a:endParaRPr lang="fi-FI" sz="1050"/>
          </a:p>
          <a:p>
            <a:r>
              <a:rPr lang="fi-FI" sz="1050"/>
              <a:t>Lehtonen, I. ym. </a:t>
            </a:r>
            <a:r>
              <a:rPr lang="fi-FI" sz="1050" err="1"/>
              <a:t>Projected</a:t>
            </a:r>
            <a:r>
              <a:rPr lang="fi-FI" sz="1050"/>
              <a:t> </a:t>
            </a:r>
            <a:r>
              <a:rPr lang="fi-FI" sz="1050" err="1"/>
              <a:t>decrease</a:t>
            </a:r>
            <a:r>
              <a:rPr lang="fi-FI" sz="1050"/>
              <a:t> in </a:t>
            </a:r>
            <a:r>
              <a:rPr lang="fi-FI" sz="1050" err="1"/>
              <a:t>wintertime</a:t>
            </a:r>
            <a:r>
              <a:rPr lang="fi-FI" sz="1050"/>
              <a:t> </a:t>
            </a:r>
            <a:r>
              <a:rPr lang="fi-FI" sz="1050" err="1"/>
              <a:t>bearing</a:t>
            </a:r>
            <a:r>
              <a:rPr lang="fi-FI" sz="1050"/>
              <a:t> </a:t>
            </a:r>
            <a:r>
              <a:rPr lang="fi-FI" sz="1050" err="1"/>
              <a:t>capacity</a:t>
            </a:r>
            <a:r>
              <a:rPr lang="fi-FI" sz="1050"/>
              <a:t> on </a:t>
            </a:r>
            <a:r>
              <a:rPr lang="fi-FI" sz="1050" err="1"/>
              <a:t>different</a:t>
            </a:r>
            <a:r>
              <a:rPr lang="fi-FI" sz="1050"/>
              <a:t> </a:t>
            </a:r>
            <a:r>
              <a:rPr lang="fi-FI" sz="1050" err="1"/>
              <a:t>forest</a:t>
            </a:r>
            <a:r>
              <a:rPr lang="fi-FI" sz="1050"/>
              <a:t> and </a:t>
            </a:r>
            <a:r>
              <a:rPr lang="fi-FI" sz="1050" err="1"/>
              <a:t>soil</a:t>
            </a:r>
            <a:r>
              <a:rPr lang="fi-FI" sz="1050"/>
              <a:t> </a:t>
            </a:r>
            <a:r>
              <a:rPr lang="fi-FI" sz="1050" err="1"/>
              <a:t>types</a:t>
            </a:r>
            <a:r>
              <a:rPr lang="fi-FI" sz="1050"/>
              <a:t> in Finland </a:t>
            </a:r>
            <a:r>
              <a:rPr lang="fi-FI" sz="1050" err="1"/>
              <a:t>under</a:t>
            </a:r>
            <a:r>
              <a:rPr lang="fi-FI" sz="1050"/>
              <a:t> a </a:t>
            </a:r>
            <a:r>
              <a:rPr lang="fi-FI" sz="1050" err="1"/>
              <a:t>warming</a:t>
            </a:r>
            <a:r>
              <a:rPr lang="fi-FI" sz="1050"/>
              <a:t> </a:t>
            </a:r>
            <a:r>
              <a:rPr lang="fi-FI" sz="1050" err="1"/>
              <a:t>climate</a:t>
            </a:r>
            <a:r>
              <a:rPr lang="fi-FI" sz="1050"/>
              <a:t>. </a:t>
            </a:r>
            <a:r>
              <a:rPr lang="fi-FI" sz="1050" err="1"/>
              <a:t>Hydrology</a:t>
            </a:r>
            <a:r>
              <a:rPr lang="fi-FI" sz="1050"/>
              <a:t> and Earth System Sciences </a:t>
            </a:r>
            <a:r>
              <a:rPr lang="fi-FI" sz="1050" err="1"/>
              <a:t>Discuss</a:t>
            </a:r>
            <a:r>
              <a:rPr lang="fi-FI" sz="1050"/>
              <a:t>. </a:t>
            </a:r>
            <a:r>
              <a:rPr lang="fi-FI" sz="1050">
                <a:hlinkClick r:id="rId9"/>
              </a:rPr>
              <a:t>https://doi.org/10.5194/hess-2017-727</a:t>
            </a:r>
            <a:endParaRPr lang="fi-FI" sz="1050"/>
          </a:p>
          <a:p>
            <a:r>
              <a:rPr lang="fi-FI" sz="1050"/>
              <a:t>Näsi, R. ym. 2018. Remote </a:t>
            </a:r>
            <a:r>
              <a:rPr lang="fi-FI" sz="1050" err="1"/>
              <a:t>sensing</a:t>
            </a:r>
            <a:r>
              <a:rPr lang="fi-FI" sz="1050"/>
              <a:t> of </a:t>
            </a:r>
            <a:r>
              <a:rPr lang="fi-FI" sz="1050" err="1"/>
              <a:t>bark</a:t>
            </a:r>
            <a:r>
              <a:rPr lang="fi-FI" sz="1050"/>
              <a:t> </a:t>
            </a:r>
            <a:r>
              <a:rPr lang="fi-FI" sz="1050" err="1"/>
              <a:t>beetle</a:t>
            </a:r>
            <a:r>
              <a:rPr lang="fi-FI" sz="1050"/>
              <a:t> </a:t>
            </a:r>
            <a:r>
              <a:rPr lang="fi-FI" sz="1050" err="1"/>
              <a:t>damage</a:t>
            </a:r>
            <a:r>
              <a:rPr lang="fi-FI" sz="1050"/>
              <a:t> in </a:t>
            </a:r>
            <a:r>
              <a:rPr lang="fi-FI" sz="1050" err="1"/>
              <a:t>urban</a:t>
            </a:r>
            <a:r>
              <a:rPr lang="fi-FI" sz="1050"/>
              <a:t> </a:t>
            </a:r>
            <a:r>
              <a:rPr lang="fi-FI" sz="1050" err="1"/>
              <a:t>forests</a:t>
            </a:r>
            <a:r>
              <a:rPr lang="fi-FI" sz="1050"/>
              <a:t> at </a:t>
            </a:r>
            <a:r>
              <a:rPr lang="fi-FI" sz="1050" err="1"/>
              <a:t>individual</a:t>
            </a:r>
            <a:r>
              <a:rPr lang="fi-FI" sz="1050"/>
              <a:t> </a:t>
            </a:r>
            <a:r>
              <a:rPr lang="fi-FI" sz="1050" err="1"/>
              <a:t>tree</a:t>
            </a:r>
            <a:r>
              <a:rPr lang="fi-FI" sz="1050"/>
              <a:t> </a:t>
            </a:r>
            <a:r>
              <a:rPr lang="fi-FI" sz="1050" err="1"/>
              <a:t>level</a:t>
            </a:r>
            <a:r>
              <a:rPr lang="fi-FI" sz="1050"/>
              <a:t> </a:t>
            </a:r>
            <a:r>
              <a:rPr lang="fi-FI" sz="1050" err="1"/>
              <a:t>using</a:t>
            </a:r>
            <a:r>
              <a:rPr lang="fi-FI" sz="1050"/>
              <a:t> a </a:t>
            </a:r>
            <a:r>
              <a:rPr lang="fi-FI" sz="1050" err="1"/>
              <a:t>novel</a:t>
            </a:r>
            <a:r>
              <a:rPr lang="fi-FI" sz="1050"/>
              <a:t> </a:t>
            </a:r>
            <a:r>
              <a:rPr lang="fi-FI" sz="1050" err="1"/>
              <a:t>hyperspectral</a:t>
            </a:r>
            <a:r>
              <a:rPr lang="fi-FI" sz="1050"/>
              <a:t> </a:t>
            </a:r>
            <a:r>
              <a:rPr lang="fi-FI" sz="1050" err="1"/>
              <a:t>camera</a:t>
            </a:r>
            <a:r>
              <a:rPr lang="fi-FI" sz="1050"/>
              <a:t> </a:t>
            </a:r>
            <a:r>
              <a:rPr lang="fi-FI" sz="1050" err="1"/>
              <a:t>from</a:t>
            </a:r>
            <a:r>
              <a:rPr lang="fi-FI" sz="1050"/>
              <a:t> UAV and </a:t>
            </a:r>
            <a:r>
              <a:rPr lang="fi-FI" sz="1050" err="1"/>
              <a:t>aircraft</a:t>
            </a:r>
            <a:r>
              <a:rPr lang="fi-FI" sz="1050"/>
              <a:t>. Urban </a:t>
            </a:r>
            <a:r>
              <a:rPr lang="fi-FI" sz="1050" err="1"/>
              <a:t>Forestry</a:t>
            </a:r>
            <a:r>
              <a:rPr lang="fi-FI" sz="1050"/>
              <a:t> &amp; Urban </a:t>
            </a:r>
            <a:r>
              <a:rPr lang="fi-FI" sz="1050" err="1"/>
              <a:t>Greening</a:t>
            </a:r>
            <a:r>
              <a:rPr lang="fi-FI" sz="1050"/>
              <a:t> 30, 72-83.</a:t>
            </a:r>
            <a:br>
              <a:rPr lang="fi-FI" sz="1050"/>
            </a:br>
            <a:r>
              <a:rPr lang="fi-FI" sz="1050">
                <a:hlinkClick r:id="rId10"/>
              </a:rPr>
              <a:t>https://doi.org/10.1016/j.ufug.2018.01.010</a:t>
            </a:r>
            <a:endParaRPr lang="fi-FI" sz="1050"/>
          </a:p>
          <a:p>
            <a:r>
              <a:rPr lang="fi-FI" sz="1050"/>
              <a:t>Pelto-Arvo, M. 2020. </a:t>
            </a:r>
            <a:r>
              <a:rPr lang="fi-FI" sz="1050" err="1"/>
              <a:t>The</a:t>
            </a:r>
            <a:r>
              <a:rPr lang="fi-FI" sz="1050"/>
              <a:t> </a:t>
            </a:r>
            <a:r>
              <a:rPr lang="fi-FI" sz="1050" err="1"/>
              <a:t>impact</a:t>
            </a:r>
            <a:r>
              <a:rPr lang="fi-FI" sz="1050"/>
              <a:t> of </a:t>
            </a:r>
            <a:r>
              <a:rPr lang="fi-FI" sz="1050" err="1"/>
              <a:t>forest</a:t>
            </a:r>
            <a:r>
              <a:rPr lang="fi-FI" sz="1050"/>
              <a:t> </a:t>
            </a:r>
            <a:r>
              <a:rPr lang="fi-FI" sz="1050" err="1"/>
              <a:t>health</a:t>
            </a:r>
            <a:r>
              <a:rPr lang="fi-FI" sz="1050"/>
              <a:t> status on </a:t>
            </a:r>
            <a:r>
              <a:rPr lang="fi-FI" sz="1050" err="1"/>
              <a:t>natural</a:t>
            </a:r>
            <a:r>
              <a:rPr lang="fi-FI" sz="1050"/>
              <a:t> </a:t>
            </a:r>
            <a:r>
              <a:rPr lang="fi-FI" sz="1050" err="1"/>
              <a:t>enemies</a:t>
            </a:r>
            <a:r>
              <a:rPr lang="fi-FI" sz="1050"/>
              <a:t> and </a:t>
            </a:r>
            <a:r>
              <a:rPr lang="fi-FI" sz="1050" err="1"/>
              <a:t>associates</a:t>
            </a:r>
            <a:r>
              <a:rPr lang="fi-FI" sz="1050"/>
              <a:t> of </a:t>
            </a:r>
            <a:r>
              <a:rPr lang="fi-FI" sz="1050" err="1"/>
              <a:t>the</a:t>
            </a:r>
            <a:r>
              <a:rPr lang="fi-FI" sz="1050"/>
              <a:t> European </a:t>
            </a:r>
            <a:r>
              <a:rPr lang="fi-FI" sz="1050" err="1"/>
              <a:t>spruce</a:t>
            </a:r>
            <a:r>
              <a:rPr lang="fi-FI" sz="1050"/>
              <a:t> </a:t>
            </a:r>
            <a:r>
              <a:rPr lang="fi-FI" sz="1050" err="1"/>
              <a:t>bark</a:t>
            </a:r>
            <a:r>
              <a:rPr lang="fi-FI" sz="1050"/>
              <a:t> </a:t>
            </a:r>
            <a:r>
              <a:rPr lang="fi-FI" sz="1050" err="1"/>
              <a:t>beetle</a:t>
            </a:r>
            <a:r>
              <a:rPr lang="fi-FI" sz="1050"/>
              <a:t> </a:t>
            </a:r>
            <a:r>
              <a:rPr lang="fi-FI" sz="1050" err="1"/>
              <a:t>Ips</a:t>
            </a:r>
            <a:r>
              <a:rPr lang="fi-FI" sz="1050"/>
              <a:t> </a:t>
            </a:r>
            <a:r>
              <a:rPr lang="fi-FI" sz="1050" err="1"/>
              <a:t>typographus</a:t>
            </a:r>
            <a:r>
              <a:rPr lang="fi-FI" sz="1050"/>
              <a:t> (L.). </a:t>
            </a:r>
            <a:r>
              <a:rPr lang="fi-FI" sz="1050" err="1"/>
              <a:t>Master’s</a:t>
            </a:r>
            <a:r>
              <a:rPr lang="fi-FI" sz="1050"/>
              <a:t> </a:t>
            </a:r>
            <a:r>
              <a:rPr lang="fi-FI" sz="1050" err="1"/>
              <a:t>thesis</a:t>
            </a:r>
            <a:r>
              <a:rPr lang="fi-FI" sz="1050"/>
              <a:t>. Department of </a:t>
            </a:r>
            <a:r>
              <a:rPr lang="fi-FI" sz="1050" err="1"/>
              <a:t>Forest</a:t>
            </a:r>
            <a:r>
              <a:rPr lang="fi-FI" sz="1050"/>
              <a:t> Sciences, </a:t>
            </a:r>
            <a:r>
              <a:rPr lang="fi-FI" sz="1050" err="1"/>
              <a:t>University</a:t>
            </a:r>
            <a:r>
              <a:rPr lang="fi-FI" sz="1050"/>
              <a:t> of Helsinki. 93 p. </a:t>
            </a:r>
            <a:r>
              <a:rPr lang="fi-FI" sz="1050">
                <a:hlinkClick r:id="rId11"/>
              </a:rPr>
              <a:t>http://urn.fi/URN:NBN:fi:hulib-202003031484</a:t>
            </a:r>
            <a:endParaRPr lang="fi-FI" sz="1050"/>
          </a:p>
          <a:p>
            <a:r>
              <a:rPr lang="fi-FI" sz="1050"/>
              <a:t>Tuomenvirta, H. ym. 2018. Sää- ja ilmastoriskit Suomessa - Kansallinen arvio. Valtioneuvoston selvitys- ja tutkimustoiminnan julkaisusarja 43/2018. 107 s. </a:t>
            </a:r>
            <a:r>
              <a:rPr lang="fi-FI" sz="1050">
                <a:hlinkClick r:id="rId12"/>
              </a:rPr>
              <a:t>http://julkaisut.valtioneuvosto.fi/43-2018-Saa%20ja%20ilmastoriskit%20Suomessa.pdf</a:t>
            </a:r>
            <a:endParaRPr lang="fi-FI" sz="1050"/>
          </a:p>
          <a:p>
            <a:r>
              <a:rPr lang="fi-FI" sz="1050"/>
              <a:t>Turkulainen, E. ym. 2023. </a:t>
            </a:r>
            <a:r>
              <a:rPr lang="fi-FI" sz="1050" err="1"/>
              <a:t>Comparison</a:t>
            </a:r>
            <a:r>
              <a:rPr lang="fi-FI" sz="1050"/>
              <a:t> of Deep </a:t>
            </a:r>
            <a:r>
              <a:rPr lang="fi-FI" sz="1050" err="1"/>
              <a:t>Neural</a:t>
            </a:r>
            <a:r>
              <a:rPr lang="fi-FI" sz="1050"/>
              <a:t> Networks in </a:t>
            </a:r>
            <a:r>
              <a:rPr lang="fi-FI" sz="1050" err="1"/>
              <a:t>the</a:t>
            </a:r>
            <a:r>
              <a:rPr lang="fi-FI" sz="1050"/>
              <a:t> </a:t>
            </a:r>
            <a:r>
              <a:rPr lang="fi-FI" sz="1050" err="1"/>
              <a:t>Classification</a:t>
            </a:r>
            <a:r>
              <a:rPr lang="fi-FI" sz="1050"/>
              <a:t> of </a:t>
            </a:r>
            <a:r>
              <a:rPr lang="fi-FI" sz="1050" err="1"/>
              <a:t>Bark</a:t>
            </a:r>
            <a:r>
              <a:rPr lang="fi-FI" sz="1050"/>
              <a:t> </a:t>
            </a:r>
            <a:r>
              <a:rPr lang="fi-FI" sz="1050" err="1"/>
              <a:t>Beetle-Induced</a:t>
            </a:r>
            <a:r>
              <a:rPr lang="fi-FI" sz="1050"/>
              <a:t> </a:t>
            </a:r>
            <a:r>
              <a:rPr lang="fi-FI" sz="1050" err="1"/>
              <a:t>Spruce</a:t>
            </a:r>
            <a:r>
              <a:rPr lang="fi-FI" sz="1050"/>
              <a:t> </a:t>
            </a:r>
            <a:r>
              <a:rPr lang="fi-FI" sz="1050" err="1"/>
              <a:t>Damage</a:t>
            </a:r>
            <a:r>
              <a:rPr lang="fi-FI" sz="1050"/>
              <a:t> Using UAS </a:t>
            </a:r>
            <a:r>
              <a:rPr lang="fi-FI" sz="1050" err="1"/>
              <a:t>Images</a:t>
            </a:r>
            <a:r>
              <a:rPr lang="fi-FI" sz="1050"/>
              <a:t>. Remote </a:t>
            </a:r>
            <a:r>
              <a:rPr lang="fi-FI" sz="1050" err="1"/>
              <a:t>Sens</a:t>
            </a:r>
            <a:r>
              <a:rPr lang="fi-FI" sz="1050"/>
              <a:t>. 5:4928. </a:t>
            </a:r>
            <a:r>
              <a:rPr lang="fi-FI" sz="1050">
                <a:hlinkClick r:id="rId13"/>
              </a:rPr>
              <a:t>https://doi.org/10.3390/rs15204928</a:t>
            </a:r>
            <a:endParaRPr lang="fi-FI" sz="1050"/>
          </a:p>
          <a:p>
            <a:r>
              <a:rPr lang="en-US" sz="1050" err="1"/>
              <a:t>Venäläinen</a:t>
            </a:r>
            <a:r>
              <a:rPr lang="en-US" sz="1050"/>
              <a:t> A., </a:t>
            </a:r>
            <a:r>
              <a:rPr lang="en-US" sz="1050" err="1"/>
              <a:t>ym</a:t>
            </a:r>
            <a:r>
              <a:rPr lang="en-US" sz="1050"/>
              <a:t>. 2020. Climate change induces multiple risks to boreal forests and forestry in Finland: A literature review. Global Change Biology 26, 4178–4196. </a:t>
            </a:r>
            <a:r>
              <a:rPr lang="en-US" sz="1050">
                <a:hlinkClick r:id="rId14"/>
              </a:rPr>
              <a:t>https://doi.org/10.1111/gcb.15183</a:t>
            </a:r>
            <a:endParaRPr lang="en-US" sz="1050"/>
          </a:p>
          <a:p>
            <a:r>
              <a:rPr lang="fi-FI" sz="1050"/>
              <a:t>Venäläinen A., ym. 2020a. Ilmastonmuutos lisää metsätuhojen riskejä Suomessa. Metsätieteen aikakauskirja 2020-10454. Tieteen tori. 9 s. </a:t>
            </a:r>
            <a:r>
              <a:rPr lang="fi-FI" sz="1050">
                <a:hlinkClick r:id="rId15"/>
              </a:rPr>
              <a:t>https://doi.org/10.14214/ma.10454</a:t>
            </a:r>
            <a:endParaRPr lang="fi-FI" sz="1050"/>
          </a:p>
          <a:p>
            <a:r>
              <a:rPr lang="fi-FI" sz="1050"/>
              <a:t>Östersund, M. ym. 2023. A </a:t>
            </a:r>
            <a:r>
              <a:rPr lang="fi-FI" sz="1050" err="1"/>
              <a:t>methodology</a:t>
            </a:r>
            <a:r>
              <a:rPr lang="fi-FI" sz="1050"/>
              <a:t> for </a:t>
            </a:r>
            <a:r>
              <a:rPr lang="fi-FI" sz="1050" err="1"/>
              <a:t>individual</a:t>
            </a:r>
            <a:r>
              <a:rPr lang="fi-FI" sz="1050"/>
              <a:t> </a:t>
            </a:r>
            <a:r>
              <a:rPr lang="fi-FI" sz="1050" err="1"/>
              <a:t>tree-based</a:t>
            </a:r>
            <a:r>
              <a:rPr lang="fi-FI" sz="1050"/>
              <a:t> </a:t>
            </a:r>
            <a:r>
              <a:rPr lang="fi-FI" sz="1050" err="1"/>
              <a:t>monitoring</a:t>
            </a:r>
            <a:r>
              <a:rPr lang="fi-FI" sz="1050"/>
              <a:t> of an </a:t>
            </a:r>
            <a:r>
              <a:rPr lang="fi-FI" sz="1050" err="1"/>
              <a:t>Ips</a:t>
            </a:r>
            <a:r>
              <a:rPr lang="fi-FI" sz="1050"/>
              <a:t> </a:t>
            </a:r>
            <a:r>
              <a:rPr lang="fi-FI" sz="1050" err="1"/>
              <a:t>typographus</a:t>
            </a:r>
            <a:r>
              <a:rPr lang="fi-FI" sz="1050"/>
              <a:t> L. </a:t>
            </a:r>
            <a:r>
              <a:rPr lang="fi-FI" sz="1050" err="1"/>
              <a:t>outbreak</a:t>
            </a:r>
            <a:r>
              <a:rPr lang="fi-FI" sz="1050"/>
              <a:t> </a:t>
            </a:r>
            <a:r>
              <a:rPr lang="fi-FI" sz="1050" err="1"/>
              <a:t>area</a:t>
            </a:r>
            <a:r>
              <a:rPr lang="fi-FI" sz="1050"/>
              <a:t> </a:t>
            </a:r>
            <a:r>
              <a:rPr lang="fi-FI" sz="1050" err="1"/>
              <a:t>using</a:t>
            </a:r>
            <a:r>
              <a:rPr lang="fi-FI" sz="1050"/>
              <a:t> </a:t>
            </a:r>
            <a:r>
              <a:rPr lang="fi-FI" sz="1050" err="1"/>
              <a:t>multispectral</a:t>
            </a:r>
            <a:r>
              <a:rPr lang="fi-FI" sz="1050"/>
              <a:t> UAS </a:t>
            </a:r>
            <a:r>
              <a:rPr lang="fi-FI" sz="1050" err="1"/>
              <a:t>imaging</a:t>
            </a:r>
            <a:r>
              <a:rPr lang="fi-FI" sz="1050"/>
              <a:t> [käsikirjoitus]</a:t>
            </a:r>
          </a:p>
          <a:p>
            <a:endParaRPr sz="1050"/>
          </a:p>
        </p:txBody>
      </p:sp>
      <p:sp>
        <p:nvSpPr>
          <p:cNvPr id="483" name="Google Shape;483;p18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34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DDD5FEA-E01C-4A1C-AFB0-A54916D1A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Koulutuspaketin sisältö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4C992BB-05F3-4AE1-B741-8BF9A12B5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00" y="1037450"/>
            <a:ext cx="5292000" cy="4176000"/>
          </a:xfrm>
        </p:spPr>
        <p:txBody>
          <a:bodyPr/>
          <a:lstStyle/>
          <a:p>
            <a:r>
              <a:rPr lang="fi-FI" sz="2000" b="1"/>
              <a:t>Kirjanpainaja - Lajin esittely</a:t>
            </a:r>
          </a:p>
          <a:p>
            <a:pPr lvl="1"/>
            <a:r>
              <a:rPr lang="fi-FI" sz="1800" b="1"/>
              <a:t>Kirjanpainaja (</a:t>
            </a:r>
            <a:r>
              <a:rPr lang="fi-FI" sz="1800" b="1" i="1" err="1"/>
              <a:t>Ips</a:t>
            </a:r>
            <a:r>
              <a:rPr lang="fi-FI" sz="1800" b="1" i="1"/>
              <a:t> </a:t>
            </a:r>
            <a:r>
              <a:rPr lang="fi-FI" sz="1800" b="1" i="1" err="1"/>
              <a:t>typographus</a:t>
            </a:r>
            <a:r>
              <a:rPr lang="fi-FI" sz="1800" b="1"/>
              <a:t>)</a:t>
            </a:r>
          </a:p>
          <a:p>
            <a:pPr lvl="1"/>
            <a:r>
              <a:rPr lang="fi-FI" sz="1800" b="1"/>
              <a:t>Kirjanpainajasukupolven kehitys</a:t>
            </a:r>
          </a:p>
          <a:p>
            <a:pPr lvl="1"/>
            <a:r>
              <a:rPr lang="fi-FI" sz="1800" b="1"/>
              <a:t>Kirjanpainajan sukupolvet</a:t>
            </a:r>
          </a:p>
          <a:p>
            <a:r>
              <a:rPr lang="fi-FI" sz="2000">
                <a:solidFill>
                  <a:schemeClr val="bg1">
                    <a:lumMod val="50000"/>
                  </a:schemeClr>
                </a:solidFill>
              </a:rPr>
              <a:t>Metsätuhot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Hallinnan vaiheet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Metsätuholaki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Metsätuholaki, metsälain 10§ ja ympäristötukikohteet</a:t>
            </a:r>
          </a:p>
          <a:p>
            <a:r>
              <a:rPr lang="fi-FI" sz="2000">
                <a:solidFill>
                  <a:schemeClr val="bg1">
                    <a:lumMod val="50000"/>
                  </a:schemeClr>
                </a:solidFill>
              </a:rPr>
              <a:t>Abioottiset tuhot muuttuvassa ilmastossa – ennaltaehkäisy ja vaikutukset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Lämpötilan kasvu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Kuivuustuhot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Tuuli- ja lumituhot</a:t>
            </a:r>
          </a:p>
          <a:p>
            <a:endParaRPr lang="fi-FI" sz="2000"/>
          </a:p>
          <a:p>
            <a:pPr lvl="1"/>
            <a:endParaRPr lang="fi-FI" sz="180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9CE1E7A9-A068-4A18-BA8C-6D5E6B2CBDA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88800" y="1037450"/>
            <a:ext cx="5292000" cy="4176000"/>
          </a:xfrm>
        </p:spPr>
        <p:txBody>
          <a:bodyPr/>
          <a:lstStyle/>
          <a:p>
            <a:r>
              <a:rPr lang="fi-FI" sz="2000">
                <a:solidFill>
                  <a:srgbClr val="7F7F7F"/>
                </a:solidFill>
              </a:rPr>
              <a:t>Kirjanpainaja tuhonaiheuttajana</a:t>
            </a:r>
          </a:p>
          <a:p>
            <a:pPr lvl="1"/>
            <a:r>
              <a:rPr lang="fi-FI" sz="1800">
                <a:solidFill>
                  <a:srgbClr val="7F7F7F"/>
                </a:solidFill>
              </a:rPr>
              <a:t>Ennaltaehkäisy ja varautuminen</a:t>
            </a:r>
          </a:p>
          <a:p>
            <a:pPr lvl="1"/>
            <a:r>
              <a:rPr lang="fi-FI" sz="1800">
                <a:solidFill>
                  <a:srgbClr val="7F7F7F"/>
                </a:solidFill>
              </a:rPr>
              <a:t>Lisääntyneen riskin alueet</a:t>
            </a:r>
          </a:p>
          <a:p>
            <a:pPr lvl="1"/>
            <a:r>
              <a:rPr lang="fi-FI" sz="1800">
                <a:solidFill>
                  <a:srgbClr val="7F7F7F"/>
                </a:solidFill>
              </a:rPr>
              <a:t>Tuhojen hoito</a:t>
            </a:r>
          </a:p>
          <a:p>
            <a:pPr lvl="1"/>
            <a:r>
              <a:rPr lang="fi-FI" sz="1800">
                <a:solidFill>
                  <a:srgbClr val="7F7F7F"/>
                </a:solidFill>
              </a:rPr>
              <a:t>Seuranta</a:t>
            </a:r>
          </a:p>
          <a:p>
            <a:r>
              <a:rPr lang="fi-FI" sz="2000">
                <a:solidFill>
                  <a:srgbClr val="7F7F7F"/>
                </a:solidFill>
              </a:rPr>
              <a:t>Kirjanpainajatuhon tunnistaminen</a:t>
            </a:r>
          </a:p>
          <a:p>
            <a:pPr lvl="1"/>
            <a:r>
              <a:rPr lang="fi-FI" sz="1800">
                <a:solidFill>
                  <a:srgbClr val="7F7F7F"/>
                </a:solidFill>
              </a:rPr>
              <a:t>Kaatuneet ja katkenneet rungot</a:t>
            </a:r>
          </a:p>
          <a:p>
            <a:pPr lvl="1"/>
            <a:r>
              <a:rPr lang="fi-FI" sz="1800">
                <a:solidFill>
                  <a:srgbClr val="7F7F7F"/>
                </a:solidFill>
              </a:rPr>
              <a:t>Pystypuut</a:t>
            </a:r>
          </a:p>
          <a:p>
            <a:pPr lvl="1"/>
            <a:r>
              <a:rPr lang="fi-FI" sz="1800">
                <a:solidFill>
                  <a:srgbClr val="7F7F7F"/>
                </a:solidFill>
              </a:rPr>
              <a:t>Ilma- ja satelliittikuvat</a:t>
            </a:r>
          </a:p>
          <a:p>
            <a:r>
              <a:rPr lang="fi-FI" sz="2000">
                <a:solidFill>
                  <a:srgbClr val="7F7F7F"/>
                </a:solidFill>
              </a:rPr>
              <a:t>Lisätietoa</a:t>
            </a:r>
          </a:p>
          <a:p>
            <a:pPr lvl="1"/>
            <a:r>
              <a:rPr lang="fi-FI" sz="1800">
                <a:solidFill>
                  <a:srgbClr val="7F7F7F"/>
                </a:solidFill>
              </a:rPr>
              <a:t>Kartta- ja seurantapalvelut</a:t>
            </a:r>
          </a:p>
          <a:p>
            <a:pPr lvl="1"/>
            <a:r>
              <a:rPr lang="fi-FI" sz="1800">
                <a:solidFill>
                  <a:srgbClr val="7F7F7F"/>
                </a:solidFill>
              </a:rPr>
              <a:t>Lisätietolinkit</a:t>
            </a:r>
          </a:p>
          <a:p>
            <a:pPr lvl="1"/>
            <a:r>
              <a:rPr lang="fi-FI" sz="1800">
                <a:solidFill>
                  <a:srgbClr val="7F7F7F"/>
                </a:solidFill>
              </a:rPr>
              <a:t>Kirjallisuusluettelo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70D784F-2E09-487C-85AF-D625465E90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4</a:t>
            </a:fld>
            <a:endParaRPr lang="fi-FI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F7FB469D-87FA-3F88-C7F7-49177D4B0666}"/>
              </a:ext>
            </a:extLst>
          </p:cNvPr>
          <p:cNvSpPr/>
          <p:nvPr/>
        </p:nvSpPr>
        <p:spPr>
          <a:xfrm>
            <a:off x="573641" y="976045"/>
            <a:ext cx="5291189" cy="1618178"/>
          </a:xfrm>
          <a:prstGeom prst="rect">
            <a:avLst/>
          </a:prstGeom>
          <a:noFill/>
          <a:ln>
            <a:solidFill>
              <a:srgbClr val="0998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6815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"/>
          <p:cNvSpPr txBox="1">
            <a:spLocks noGrp="1"/>
          </p:cNvSpPr>
          <p:nvPr>
            <p:ph type="title"/>
          </p:nvPr>
        </p:nvSpPr>
        <p:spPr>
          <a:xfrm>
            <a:off x="576000" y="365125"/>
            <a:ext cx="109048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84A"/>
              </a:buClr>
              <a:buSzPts val="3600"/>
              <a:buFont typeface="Corbel"/>
              <a:buNone/>
            </a:pPr>
            <a:r>
              <a:rPr lang="fi-FI"/>
              <a:t>Kirjanpainaja (</a:t>
            </a:r>
            <a:r>
              <a:rPr lang="fi-FI" i="1"/>
              <a:t>Ips typographus</a:t>
            </a:r>
            <a:r>
              <a:rPr lang="fi-FI"/>
              <a:t>)</a:t>
            </a:r>
            <a:endParaRPr/>
          </a:p>
        </p:txBody>
      </p:sp>
      <p:sp>
        <p:nvSpPr>
          <p:cNvPr id="342" name="Google Shape;342;p3"/>
          <p:cNvSpPr txBox="1">
            <a:spLocks noGrp="1"/>
          </p:cNvSpPr>
          <p:nvPr>
            <p:ph type="body" idx="1"/>
          </p:nvPr>
        </p:nvSpPr>
        <p:spPr>
          <a:xfrm>
            <a:off x="576000" y="1124744"/>
            <a:ext cx="5292000" cy="4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fi-FI" sz="1600"/>
              <a:t>Noin puolen senttimetrin pituinen kaarnakuoriainen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fi-FI" sz="1600"/>
              <a:t>Väritykseltään ruskea, nuorena vaalea, tummenee aikuistuessaan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fi-FI" sz="1400"/>
              <a:t>Toukat ja kotelot valkeita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fi-FI" sz="1600"/>
              <a:t>Merkittävin kuusen hyönteistuholainen Suomessa, laajoja tuhoja myös muualla Euroopassa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fi-FI" sz="1600"/>
              <a:t>Syömäkäytävät katkaisevat kuusen nestevirtauksen ja hyönteisen mukana kuljettamat sinistäjäsienet pilaavat puun laatua</a:t>
            </a:r>
            <a:endParaRPr sz="140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fi-FI" sz="1600"/>
              <a:t>Iskeytyy tavallisesti varttuneisiin (rinnankorkeus &gt;20cm) kuusiin, joukkotuhovaiheessa myös nuorempaan kehitysluokkaan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fi-FI" sz="1600"/>
              <a:t>Käyttää ravinnokseen tuoreiden kuusten nilaa 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fi-FI" sz="140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K</a:t>
            </a:r>
            <a:r>
              <a:rPr lang="fi-FI" sz="1400"/>
              <a:t>uivuneet pysty- tai maapuut eivät ole enää kirjanpainajalle soveltuvia</a:t>
            </a:r>
            <a:endParaRPr/>
          </a:p>
          <a:p>
            <a:pPr marL="11430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</a:pPr>
            <a:r>
              <a:rPr lang="fi-FI" sz="1200"/>
              <a:t>Näitä hyödyntävät kirjanpainajan luonnolliset viholliset ja lahopuuta vaativat eliölajit</a:t>
            </a:r>
            <a:endParaRPr/>
          </a:p>
          <a:p>
            <a:pPr marL="11430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</a:pPr>
            <a:r>
              <a:rPr lang="fi-FI" sz="1200"/>
              <a:t>Lisäksi kuollutta ja kuivunutta puustoa voi hyödyntää monimuotoisuuden säilyttämisessä esimerkiksi säästöpuuryhmissä</a:t>
            </a:r>
            <a:endParaRPr sz="2400"/>
          </a:p>
        </p:txBody>
      </p:sp>
      <p:sp>
        <p:nvSpPr>
          <p:cNvPr id="344" name="Google Shape;344;p3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5</a:t>
            </a:fld>
            <a:endParaRPr/>
          </a:p>
        </p:txBody>
      </p:sp>
      <p:pic>
        <p:nvPicPr>
          <p:cNvPr id="345" name="Google Shape;345;p3" descr="Kuva, joka sisältää kohteen piha-, maa&#10;&#10;Kuvaus luotu automaattisesti"/>
          <p:cNvPicPr preferRelativeResize="0"/>
          <p:nvPr/>
        </p:nvPicPr>
        <p:blipFill rotWithShape="1">
          <a:blip r:embed="rId3">
            <a:alphaModFix/>
          </a:blip>
          <a:srcRect t="21689" b="15037"/>
          <a:stretch/>
        </p:blipFill>
        <p:spPr>
          <a:xfrm>
            <a:off x="8273020" y="3666455"/>
            <a:ext cx="3831456" cy="2498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6" name="Google Shape;346;p3"/>
          <p:cNvCxnSpPr>
            <a:cxnSpLocks/>
          </p:cNvCxnSpPr>
          <p:nvPr/>
        </p:nvCxnSpPr>
        <p:spPr>
          <a:xfrm>
            <a:off x="6622220" y="2356394"/>
            <a:ext cx="0" cy="1432646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347" name="Google Shape;347;p3"/>
          <p:cNvSpPr txBox="1"/>
          <p:nvPr/>
        </p:nvSpPr>
        <p:spPr>
          <a:xfrm>
            <a:off x="6136190" y="2957301"/>
            <a:ext cx="48603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~5mm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3"/>
          <p:cNvSpPr txBox="1"/>
          <p:nvPr/>
        </p:nvSpPr>
        <p:spPr>
          <a:xfrm>
            <a:off x="6671625" y="3797732"/>
            <a:ext cx="127517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i-FI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 </a:t>
            </a:r>
            <a:r>
              <a:rPr lang="fi-FI" sz="1000" err="1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Udo</a:t>
            </a:r>
            <a:r>
              <a:rPr lang="fi-FI" sz="1000">
                <a:solidFill>
                  <a:schemeClr val="dk1"/>
                </a:solidFill>
                <a:latin typeface="Calibri"/>
                <a:ea typeface="Calibri"/>
                <a:sym typeface="Calibri"/>
              </a:rPr>
              <a:t> Schmidt, </a:t>
            </a:r>
            <a:r>
              <a:rPr lang="fi-FI" sz="1000">
                <a:solidFill>
                  <a:schemeClr val="dk1"/>
                </a:solidFill>
                <a:latin typeface="Calibri"/>
                <a:ea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2.0 Deed</a:t>
            </a:r>
            <a:endParaRPr lang="fi-FI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endParaRPr lang="fi-FI" sz="1000">
              <a:solidFill>
                <a:schemeClr val="dk1"/>
              </a:solidFill>
              <a:latin typeface="Calibri"/>
              <a:cs typeface="Calibri"/>
            </a:endParaRPr>
          </a:p>
        </p:txBody>
      </p:sp>
      <p:sp>
        <p:nvSpPr>
          <p:cNvPr id="349" name="Google Shape;349;p3"/>
          <p:cNvSpPr txBox="1"/>
          <p:nvPr/>
        </p:nvSpPr>
        <p:spPr>
          <a:xfrm>
            <a:off x="8273020" y="6164805"/>
            <a:ext cx="129554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© Varpu Kuutti</a:t>
            </a:r>
            <a:endParaRPr dirty="0"/>
          </a:p>
        </p:txBody>
      </p:sp>
      <p:pic>
        <p:nvPicPr>
          <p:cNvPr id="17" name="Kuva 16" descr="Kuva, joka sisältää kohteen selkärangaton, kovakuoriainen, hyönteinen, tuhoeläin&#10;&#10;Kuvaus luotu automaattisesti">
            <a:extLst>
              <a:ext uri="{FF2B5EF4-FFF2-40B4-BE49-F238E27FC236}">
                <a16:creationId xmlns:a16="http://schemas.microsoft.com/office/drawing/2014/main" id="{65A92741-E176-4ED3-9671-0EF5C796C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497030" y="2562275"/>
            <a:ext cx="1432646" cy="1020884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50250CCF-86F2-4AB2-BED5-D512EA9384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3020" y="241451"/>
            <a:ext cx="3831456" cy="2946682"/>
          </a:xfrm>
          <a:prstGeom prst="rect">
            <a:avLst/>
          </a:prstGeom>
        </p:spPr>
      </p:pic>
      <p:sp>
        <p:nvSpPr>
          <p:cNvPr id="12" name="Google Shape;349;p3">
            <a:extLst>
              <a:ext uri="{FF2B5EF4-FFF2-40B4-BE49-F238E27FC236}">
                <a16:creationId xmlns:a16="http://schemas.microsoft.com/office/drawing/2014/main" id="{ABCD9952-5E89-4399-84D9-2268740BC2E1}"/>
              </a:ext>
            </a:extLst>
          </p:cNvPr>
          <p:cNvSpPr txBox="1"/>
          <p:nvPr/>
        </p:nvSpPr>
        <p:spPr>
          <a:xfrm>
            <a:off x="8273019" y="3244494"/>
            <a:ext cx="1599114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© Minna Blomqvist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"/>
          <p:cNvSpPr txBox="1">
            <a:spLocks noGrp="1"/>
          </p:cNvSpPr>
          <p:nvPr>
            <p:ph type="title"/>
          </p:nvPr>
        </p:nvSpPr>
        <p:spPr>
          <a:xfrm>
            <a:off x="576000" y="365125"/>
            <a:ext cx="109048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84A"/>
              </a:buClr>
              <a:buSzPts val="3600"/>
              <a:buFont typeface="Corbel"/>
              <a:buNone/>
            </a:pPr>
            <a:r>
              <a:rPr lang="fi-FI"/>
              <a:t>Kirjanpainajasukupolven kehitys</a:t>
            </a:r>
            <a:endParaRPr/>
          </a:p>
        </p:txBody>
      </p:sp>
      <p:sp>
        <p:nvSpPr>
          <p:cNvPr id="355" name="Google Shape;355;p4"/>
          <p:cNvSpPr txBox="1">
            <a:spLocks noGrp="1"/>
          </p:cNvSpPr>
          <p:nvPr>
            <p:ph type="body" idx="1"/>
          </p:nvPr>
        </p:nvSpPr>
        <p:spPr>
          <a:xfrm>
            <a:off x="576000" y="1416915"/>
            <a:ext cx="6096064" cy="4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rbel"/>
              <a:buAutoNum type="arabicPeriod"/>
            </a:pPr>
            <a:r>
              <a:rPr lang="fi-FI" sz="1600"/>
              <a:t>Ensimmäinen parveilu (huhti-)touko-kesäkuussa maan lämpötilan ylittäessä +12 °C, ilman lämpötila n. +18 °C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fi-FI" sz="1400"/>
              <a:t>Koiraat iskeytyvät kuusen kaarnan alle ja kutsuvat feromonein naaraat pariutumiskammioon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fi-FI" sz="1400"/>
              <a:t>Säätilat vaikuttavat parveilujaksoihin sekä jälkeläissukupolvien määrään ja kehitykseen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fi-FI" sz="1400"/>
              <a:t>Parveilu yleensä vähätuulisina ja aurinkoisina päivinä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Corbel"/>
              <a:buAutoNum type="arabicPeriod"/>
            </a:pPr>
            <a:r>
              <a:rPr lang="fi-FI" sz="1600"/>
              <a:t>Paritelleet naaraat (2-4 kpl/koiras) kaivertavat emokäytävät puun pituussunnassa ja laskevat munansa (40-60 kpl) emokäytävän reunoille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fi-FI" sz="1400"/>
              <a:t>Yksittäisen terveen kuusen tappamiseen tarvitaan 2000-4000 kirjanpainajaa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fi-FI" sz="1400"/>
              <a:t>Munineet aikuiset yksilöt saattavat parveilla keskikesällä ja munia uudelleen, perustaen sisarsukupolven 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Corbel"/>
              <a:buAutoNum type="arabicPeriod"/>
            </a:pPr>
            <a:r>
              <a:rPr lang="fi-FI" sz="1600"/>
              <a:t>Kuoriutuneet toukat kaivertavat kukin omat käytävänsä toisistaan erilleen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fi-FI" sz="1400"/>
              <a:t>Jos puussa on runsaasti emokäytäviä, saattaa osa toukista kuolla kilpailussa muiden toukkien kanssa</a:t>
            </a:r>
            <a:endParaRPr/>
          </a:p>
        </p:txBody>
      </p:sp>
      <p:pic>
        <p:nvPicPr>
          <p:cNvPr id="356" name="Google Shape;356;p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320136" y="1412776"/>
            <a:ext cx="3663555" cy="4176713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  <p:sp>
        <p:nvSpPr>
          <p:cNvPr id="358" name="Google Shape;358;p4"/>
          <p:cNvSpPr txBox="1"/>
          <p:nvPr/>
        </p:nvSpPr>
        <p:spPr>
          <a:xfrm>
            <a:off x="7320114" y="5589500"/>
            <a:ext cx="2354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</a:t>
            </a:r>
            <a:r>
              <a:rPr lang="fi-FI" sz="1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Luonnonvarakeskus ja Metsäkeskus</a:t>
            </a:r>
            <a:r>
              <a:rPr lang="fi-FI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"/>
          <p:cNvSpPr txBox="1">
            <a:spLocks noGrp="1"/>
          </p:cNvSpPr>
          <p:nvPr>
            <p:ph type="title"/>
          </p:nvPr>
        </p:nvSpPr>
        <p:spPr>
          <a:xfrm>
            <a:off x="576000" y="365125"/>
            <a:ext cx="10904800" cy="12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84A"/>
              </a:buClr>
              <a:buSzPts val="3600"/>
              <a:buFont typeface="Corbel"/>
              <a:buNone/>
            </a:pPr>
            <a:r>
              <a:rPr lang="fi-FI"/>
              <a:t>Kirjanpainajasukupolven kehitys</a:t>
            </a:r>
            <a:endParaRPr/>
          </a:p>
        </p:txBody>
      </p:sp>
      <p:sp>
        <p:nvSpPr>
          <p:cNvPr id="364" name="Google Shape;364;p5"/>
          <p:cNvSpPr txBox="1">
            <a:spLocks noGrp="1"/>
          </p:cNvSpPr>
          <p:nvPr>
            <p:ph type="body" idx="1"/>
          </p:nvPr>
        </p:nvSpPr>
        <p:spPr>
          <a:xfrm>
            <a:off x="576000" y="1416915"/>
            <a:ext cx="6096064" cy="4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rbel"/>
              <a:buAutoNum type="arabicPeriod" startAt="4"/>
            </a:pPr>
            <a:r>
              <a:rPr lang="fi-FI" sz="1600"/>
              <a:t>Toukat koteloituvat..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fi-FI" sz="1400"/>
              <a:t>Kehitys nopeinta +25-30 asteessa, jolloin kehitys voi kestää vain 3-4 viikkoa, tätä lämpimämpi voi haitata kehitystä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fi-FI" sz="1400"/>
              <a:t>Syksyllä nuorten yksilöiden kehitys jatkuu kuorenalaisen lämpötilan pysyessä yli +5 asteisena (sisar- tai 2. sukupolvi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Corbel"/>
              <a:buAutoNum type="arabicPeriod" startAt="4"/>
            </a:pPr>
            <a:r>
              <a:rPr lang="fi-FI" sz="1600"/>
              <a:t>..ja kehittyvät aikuisiksi yksilöiksi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Corbel"/>
              <a:buAutoNum type="arabicPeriod" startAt="4"/>
            </a:pPr>
            <a:r>
              <a:rPr lang="fi-FI" sz="1600"/>
              <a:t>Uusi (1.) sukupolvi parveilee kun lämpösumma ylittää 700 °C, kesäkuun lopulla tai heinäkuussa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fi-FI" sz="1600"/>
              <a:t>Aikuiset kirjanpainajat talvehtivat karikekerroksessa tai kuusirunkojen kuoren alla 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fi-FI" sz="1400"/>
              <a:t>Lumettomien ja useiden viikkojen kovien pakkasjaksojen aikana osa talvehtivista yksilöistä voi menehtyä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fi-FI" sz="1400"/>
              <a:t>Kuoren alla talvehtivat selviävät yleensä vain lumen alla olevissa tyviosissa</a:t>
            </a:r>
            <a:endParaRPr/>
          </a:p>
          <a:p>
            <a:pPr marL="11430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</a:pPr>
            <a:r>
              <a:rPr lang="fi-FI" sz="1200"/>
              <a:t>Kuolevat pakkaseen tai joutuvat tikkojen syömiksi</a:t>
            </a:r>
            <a:endParaRPr/>
          </a:p>
        </p:txBody>
      </p:sp>
      <p:pic>
        <p:nvPicPr>
          <p:cNvPr id="365" name="Google Shape;365;p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320136" y="1412776"/>
            <a:ext cx="3663555" cy="4176713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5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  <p:sp>
        <p:nvSpPr>
          <p:cNvPr id="367" name="Google Shape;367;p5"/>
          <p:cNvSpPr txBox="1"/>
          <p:nvPr/>
        </p:nvSpPr>
        <p:spPr>
          <a:xfrm>
            <a:off x="7320109" y="5589500"/>
            <a:ext cx="293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</a:t>
            </a:r>
            <a:r>
              <a:rPr lang="fi-FI" sz="1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Luonnonvarakeskus ja Metsäkeskus</a:t>
            </a:r>
            <a:r>
              <a:rPr lang="fi-FI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6"/>
          <p:cNvSpPr txBox="1">
            <a:spLocks noGrp="1"/>
          </p:cNvSpPr>
          <p:nvPr>
            <p:ph type="sldNum" idx="12"/>
          </p:nvPr>
        </p:nvSpPr>
        <p:spPr>
          <a:xfrm>
            <a:off x="576000" y="6356350"/>
            <a:ext cx="79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8</a:t>
            </a:fld>
            <a:endParaRPr/>
          </a:p>
        </p:txBody>
      </p:sp>
      <p:sp>
        <p:nvSpPr>
          <p:cNvPr id="375" name="Google Shape;375;p6"/>
          <p:cNvSpPr txBox="1"/>
          <p:nvPr/>
        </p:nvSpPr>
        <p:spPr>
          <a:xfrm>
            <a:off x="576000" y="5949275"/>
            <a:ext cx="309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Kuva: </a:t>
            </a:r>
            <a:r>
              <a:rPr lang="fi-FI" sz="1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Luonnonvarakeskus ja Metsäkeskus</a:t>
            </a:r>
            <a:r>
              <a:rPr lang="fi-FI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374" name="Google Shape;374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76000" y="365124"/>
            <a:ext cx="11168310" cy="5584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DDD5FEA-E01C-4A1C-AFB0-A54916D1A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Koulutuspaketin sisältö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4C992BB-05F3-4AE1-B741-8BF9A12B5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00" y="1037450"/>
            <a:ext cx="5292000" cy="4176000"/>
          </a:xfrm>
        </p:spPr>
        <p:txBody>
          <a:bodyPr/>
          <a:lstStyle/>
          <a:p>
            <a:r>
              <a:rPr lang="fi-FI" sz="2000">
                <a:solidFill>
                  <a:schemeClr val="bg1">
                    <a:lumMod val="50000"/>
                  </a:schemeClr>
                </a:solidFill>
              </a:rPr>
              <a:t>Kirjanpainaja - Lajin esittely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Kirjanpainaja (</a:t>
            </a:r>
            <a:r>
              <a:rPr lang="fi-FI" sz="1800" i="1" err="1">
                <a:solidFill>
                  <a:schemeClr val="bg1">
                    <a:lumMod val="50000"/>
                  </a:schemeClr>
                </a:solidFill>
              </a:rPr>
              <a:t>Ips</a:t>
            </a:r>
            <a:r>
              <a:rPr lang="fi-FI" sz="1800" i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1800" i="1" err="1">
                <a:solidFill>
                  <a:schemeClr val="bg1">
                    <a:lumMod val="50000"/>
                  </a:schemeClr>
                </a:solidFill>
              </a:rPr>
              <a:t>typographus</a:t>
            </a:r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Kirjanpainajasukupolven kehitys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Kirjanpainajan sukupolvet</a:t>
            </a:r>
          </a:p>
          <a:p>
            <a:r>
              <a:rPr lang="fi-FI" sz="2000" b="1"/>
              <a:t>Metsätuhot</a:t>
            </a:r>
          </a:p>
          <a:p>
            <a:pPr lvl="1"/>
            <a:r>
              <a:rPr lang="fi-FI" sz="1800" b="1"/>
              <a:t>Metsätuhoriskien hallinnan vaiheet</a:t>
            </a:r>
          </a:p>
          <a:p>
            <a:pPr lvl="1"/>
            <a:r>
              <a:rPr lang="fi-FI" sz="1800" b="1"/>
              <a:t>Metsätuholaki</a:t>
            </a:r>
          </a:p>
          <a:p>
            <a:pPr lvl="1"/>
            <a:r>
              <a:rPr lang="fi-FI" sz="1800" b="1"/>
              <a:t>Metsätuholaki, metsälain 10§ ja ympäristötukikohteet</a:t>
            </a:r>
          </a:p>
          <a:p>
            <a:r>
              <a:rPr lang="fi-FI" sz="2000">
                <a:solidFill>
                  <a:schemeClr val="bg1">
                    <a:lumMod val="50000"/>
                  </a:schemeClr>
                </a:solidFill>
              </a:rPr>
              <a:t>Abioottiset tuhot muuttuvassa ilmastossa – ennaltaehkäisy ja vaikutukset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Lämpötilan kasvu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Kuivuustuhot</a:t>
            </a:r>
          </a:p>
          <a:p>
            <a:pPr lvl="1"/>
            <a:r>
              <a:rPr lang="fi-FI" sz="1800">
                <a:solidFill>
                  <a:schemeClr val="bg1">
                    <a:lumMod val="50000"/>
                  </a:schemeClr>
                </a:solidFill>
              </a:rPr>
              <a:t>Tuuli- ja lumituhot</a:t>
            </a:r>
          </a:p>
          <a:p>
            <a:endParaRPr lang="fi-FI" sz="2000"/>
          </a:p>
          <a:p>
            <a:pPr lvl="1"/>
            <a:endParaRPr lang="fi-FI" sz="180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9CE1E7A9-A068-4A18-BA8C-6D5E6B2CBDA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88800" y="1037450"/>
            <a:ext cx="5292000" cy="4176000"/>
          </a:xfrm>
        </p:spPr>
        <p:txBody>
          <a:bodyPr/>
          <a:lstStyle/>
          <a:p>
            <a:r>
              <a:rPr lang="fi-FI" sz="2000">
                <a:solidFill>
                  <a:srgbClr val="7F7F7F"/>
                </a:solidFill>
              </a:rPr>
              <a:t>Kirjanpainaja tuhonaiheuttajana</a:t>
            </a:r>
          </a:p>
          <a:p>
            <a:pPr lvl="1"/>
            <a:r>
              <a:rPr lang="fi-FI" sz="1800">
                <a:solidFill>
                  <a:srgbClr val="7F7F7F"/>
                </a:solidFill>
              </a:rPr>
              <a:t>Ennaltaehkäisy ja varautuminen</a:t>
            </a:r>
          </a:p>
          <a:p>
            <a:pPr lvl="1"/>
            <a:r>
              <a:rPr lang="fi-FI" sz="1800">
                <a:solidFill>
                  <a:srgbClr val="7F7F7F"/>
                </a:solidFill>
              </a:rPr>
              <a:t>Lisääntyneen riskin alueet</a:t>
            </a:r>
          </a:p>
          <a:p>
            <a:pPr lvl="1"/>
            <a:r>
              <a:rPr lang="fi-FI" sz="1800">
                <a:solidFill>
                  <a:srgbClr val="7F7F7F"/>
                </a:solidFill>
              </a:rPr>
              <a:t>Tuhojen hoito</a:t>
            </a:r>
          </a:p>
          <a:p>
            <a:pPr lvl="1"/>
            <a:r>
              <a:rPr lang="fi-FI" sz="1800">
                <a:solidFill>
                  <a:srgbClr val="7F7F7F"/>
                </a:solidFill>
              </a:rPr>
              <a:t>Seuranta</a:t>
            </a:r>
          </a:p>
          <a:p>
            <a:r>
              <a:rPr lang="fi-FI" sz="2000">
                <a:solidFill>
                  <a:srgbClr val="7F7F7F"/>
                </a:solidFill>
              </a:rPr>
              <a:t>Kirjanpainajatuhon tunnistaminen</a:t>
            </a:r>
          </a:p>
          <a:p>
            <a:pPr lvl="1"/>
            <a:r>
              <a:rPr lang="fi-FI" sz="1800">
                <a:solidFill>
                  <a:srgbClr val="7F7F7F"/>
                </a:solidFill>
              </a:rPr>
              <a:t>Kaatuneet ja katkenneet rungot</a:t>
            </a:r>
          </a:p>
          <a:p>
            <a:pPr lvl="1"/>
            <a:r>
              <a:rPr lang="fi-FI" sz="1800">
                <a:solidFill>
                  <a:srgbClr val="7F7F7F"/>
                </a:solidFill>
              </a:rPr>
              <a:t>Pystypuut</a:t>
            </a:r>
          </a:p>
          <a:p>
            <a:pPr lvl="1"/>
            <a:r>
              <a:rPr lang="fi-FI" sz="1800">
                <a:solidFill>
                  <a:srgbClr val="7F7F7F"/>
                </a:solidFill>
              </a:rPr>
              <a:t>Ilma- ja satelliittikuvat</a:t>
            </a:r>
          </a:p>
          <a:p>
            <a:r>
              <a:rPr lang="fi-FI" sz="2000">
                <a:solidFill>
                  <a:srgbClr val="7F7F7F"/>
                </a:solidFill>
              </a:rPr>
              <a:t>Lisätietoa</a:t>
            </a:r>
          </a:p>
          <a:p>
            <a:pPr lvl="1"/>
            <a:r>
              <a:rPr lang="fi-FI" sz="1800">
                <a:solidFill>
                  <a:srgbClr val="7F7F7F"/>
                </a:solidFill>
              </a:rPr>
              <a:t>Kartta- ja seurantapalvelut</a:t>
            </a:r>
          </a:p>
          <a:p>
            <a:pPr lvl="1"/>
            <a:r>
              <a:rPr lang="fi-FI" sz="1800">
                <a:solidFill>
                  <a:srgbClr val="7F7F7F"/>
                </a:solidFill>
              </a:rPr>
              <a:t>Lisätietolinkit</a:t>
            </a:r>
          </a:p>
          <a:p>
            <a:pPr lvl="1"/>
            <a:r>
              <a:rPr lang="fi-FI" sz="1800">
                <a:solidFill>
                  <a:srgbClr val="7F7F7F"/>
                </a:solidFill>
              </a:rPr>
              <a:t>Kirjallisuusluettelo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70D784F-2E09-487C-85AF-D625465E90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9</a:t>
            </a:fld>
            <a:endParaRPr lang="fi-FI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09E50AD8-6C52-289A-6A99-A2E0865873EA}"/>
              </a:ext>
            </a:extLst>
          </p:cNvPr>
          <p:cNvSpPr/>
          <p:nvPr/>
        </p:nvSpPr>
        <p:spPr>
          <a:xfrm>
            <a:off x="573641" y="2585663"/>
            <a:ext cx="5291189" cy="1720920"/>
          </a:xfrm>
          <a:prstGeom prst="rect">
            <a:avLst/>
          </a:prstGeom>
          <a:noFill/>
          <a:ln>
            <a:solidFill>
              <a:srgbClr val="0998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8652118"/>
      </p:ext>
    </p:extLst>
  </p:cSld>
  <p:clrMapOvr>
    <a:masterClrMapping/>
  </p:clrMapOvr>
</p:sld>
</file>

<file path=ppt/theme/theme1.xml><?xml version="1.0" encoding="utf-8"?>
<a:theme xmlns:a="http://schemas.openxmlformats.org/drawingml/2006/main" name="Tapio">
  <a:themeElements>
    <a:clrScheme name="Tapio">
      <a:dk1>
        <a:srgbClr val="000000"/>
      </a:dk1>
      <a:lt1>
        <a:srgbClr val="FFFFFF"/>
      </a:lt1>
      <a:dk2>
        <a:srgbClr val="61BF1A"/>
      </a:dk2>
      <a:lt2>
        <a:srgbClr val="B3B1B2"/>
      </a:lt2>
      <a:accent1>
        <a:srgbClr val="09984A"/>
      </a:accent1>
      <a:accent2>
        <a:srgbClr val="C1D82F"/>
      </a:accent2>
      <a:accent3>
        <a:srgbClr val="007DB8"/>
      </a:accent3>
      <a:accent4>
        <a:srgbClr val="684D94"/>
      </a:accent4>
      <a:accent5>
        <a:srgbClr val="E58B1E"/>
      </a:accent5>
      <a:accent6>
        <a:srgbClr val="93278F"/>
      </a:accent6>
      <a:hlink>
        <a:srgbClr val="005BBE"/>
      </a:hlink>
      <a:folHlink>
        <a:srgbClr val="684D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04494BBF46C83B4E825A538506665BEA" ma:contentTypeVersion="3" ma:contentTypeDescription="Luo uusi asiakirja." ma:contentTypeScope="" ma:versionID="45645d8bfa0098a8c2c2f4cf687280a1">
  <xsd:schema xmlns:xsd="http://www.w3.org/2001/XMLSchema" xmlns:xs="http://www.w3.org/2001/XMLSchema" xmlns:p="http://schemas.microsoft.com/office/2006/metadata/properties" xmlns:ns2="39603781-da4f-478b-904a-09b970e8c7f4" targetNamespace="http://schemas.microsoft.com/office/2006/metadata/properties" ma:root="true" ma:fieldsID="5f158aa6b40b4398cd2cf584debd5760" ns2:_="">
    <xsd:import namespace="39603781-da4f-478b-904a-09b970e8c7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603781-da4f-478b-904a-09b970e8c7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FC592F-4924-437B-9F33-E7C1ECB820C2}">
  <ds:schemaRefs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39603781-da4f-478b-904a-09b970e8c7f4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AB9A196-CCD6-4638-BC7C-81816E47C5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603781-da4f-478b-904a-09b970e8c7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2E75AAE-CBBA-4963-97E3-E99EDB544CB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3238</Words>
  <Application>Microsoft Office PowerPoint</Application>
  <PresentationFormat>Laajakuva</PresentationFormat>
  <Paragraphs>541</Paragraphs>
  <Slides>34</Slides>
  <Notes>22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34</vt:i4>
      </vt:variant>
    </vt:vector>
  </HeadingPairs>
  <TitlesOfParts>
    <vt:vector size="38" baseType="lpstr">
      <vt:lpstr>Corbel</vt:lpstr>
      <vt:lpstr>Calibri</vt:lpstr>
      <vt:lpstr>Arial</vt:lpstr>
      <vt:lpstr>Tapio</vt:lpstr>
      <vt:lpstr>Kirjanpainajan ekologia ja huomioiminen metsätaloudessa</vt:lpstr>
      <vt:lpstr>Koulutuspaketin tarkoitus</vt:lpstr>
      <vt:lpstr>Koulutuspaketin sisältö</vt:lpstr>
      <vt:lpstr>Koulutuspaketin sisältö</vt:lpstr>
      <vt:lpstr>Kirjanpainaja (Ips typographus)</vt:lpstr>
      <vt:lpstr>Kirjanpainajasukupolven kehitys</vt:lpstr>
      <vt:lpstr>Kirjanpainajasukupolven kehitys</vt:lpstr>
      <vt:lpstr>PowerPoint-esitys</vt:lpstr>
      <vt:lpstr>Koulutuspaketin sisältö</vt:lpstr>
      <vt:lpstr>Metsätuhoriskien hallinnan vaiheet</vt:lpstr>
      <vt:lpstr>Metsätuholaki</vt:lpstr>
      <vt:lpstr>Metsätuholaki, metsälain 10§ ja ympäristötukikohteet</vt:lpstr>
      <vt:lpstr>Koulutuspaketin sisältö</vt:lpstr>
      <vt:lpstr>Lämpötilan kasvu Vaikutukset</vt:lpstr>
      <vt:lpstr>Kuivuustuhot  Vaikutukset</vt:lpstr>
      <vt:lpstr>Kuivuustuhot Ennaltaehkäisy</vt:lpstr>
      <vt:lpstr>Tuuli- ja lumituhot  Vaikutukset</vt:lpstr>
      <vt:lpstr>Tuuli- ja lumituhot  Ennaltaehkäisy</vt:lpstr>
      <vt:lpstr>Tuuli- ja lumituhot  Ennaltaehkäisy</vt:lpstr>
      <vt:lpstr>Tuuli- ja lumituhot  Ennaltaehkäisy</vt:lpstr>
      <vt:lpstr>Koulutuspaketin sisältö</vt:lpstr>
      <vt:lpstr>Kirjanpainaja  Ennaltaehkäisy ja varautuminen</vt:lpstr>
      <vt:lpstr>Kirjanpainaja  Lisääntyneen riskin alueet</vt:lpstr>
      <vt:lpstr>Kirjanpainaja  Tuhojen hoito</vt:lpstr>
      <vt:lpstr>Kirjanpainaja  Seuranta</vt:lpstr>
      <vt:lpstr>Koulutuspaketin sisältö</vt:lpstr>
      <vt:lpstr>Tuhon tunnistaminen Kaatuneet tai katkenneet rungot</vt:lpstr>
      <vt:lpstr>Tuhon tunnistaminen Pystypuut</vt:lpstr>
      <vt:lpstr>Tuhon tunnistaminen Ilma- ja satelliittikuvat</vt:lpstr>
      <vt:lpstr>Tuhon tunnistaminen Ilma- ja satelliittikuvat</vt:lpstr>
      <vt:lpstr>Koulutuspaketin sisältö</vt:lpstr>
      <vt:lpstr>Kartta- ja seurantapalvelut</vt:lpstr>
      <vt:lpstr>Lisätietoa</vt:lpstr>
      <vt:lpstr>Kirjallisuusluettelo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Kirjanpainajan koulutusmateriaali, luonnos</dc:title>
  <dc:creator>Micke Malm</dc:creator>
  <cp:lastModifiedBy>Asta Valamo</cp:lastModifiedBy>
  <cp:revision>1</cp:revision>
  <dcterms:created xsi:type="dcterms:W3CDTF">2023-11-06T13:12:38Z</dcterms:created>
  <dcterms:modified xsi:type="dcterms:W3CDTF">2023-12-13T12:17:46Z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0x01010004494BBF46C83B4E825A538506665BEA</vt:lpwstr>
  </property>
</Properties>
</file>