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3" r:id="rId4"/>
  </p:sldMasterIdLst>
  <p:notesMasterIdLst>
    <p:notesMasterId r:id="rId68"/>
  </p:notesMasterIdLst>
  <p:sldIdLst>
    <p:sldId id="265" r:id="rId5"/>
    <p:sldId id="321" r:id="rId6"/>
    <p:sldId id="271" r:id="rId7"/>
    <p:sldId id="266" r:id="rId8"/>
    <p:sldId id="281" r:id="rId9"/>
    <p:sldId id="272" r:id="rId10"/>
    <p:sldId id="285" r:id="rId11"/>
    <p:sldId id="318" r:id="rId12"/>
    <p:sldId id="273" r:id="rId13"/>
    <p:sldId id="274" r:id="rId14"/>
    <p:sldId id="286" r:id="rId15"/>
    <p:sldId id="287" r:id="rId16"/>
    <p:sldId id="320" r:id="rId17"/>
    <p:sldId id="288" r:id="rId18"/>
    <p:sldId id="275" r:id="rId19"/>
    <p:sldId id="290" r:id="rId20"/>
    <p:sldId id="277" r:id="rId21"/>
    <p:sldId id="278" r:id="rId22"/>
    <p:sldId id="309" r:id="rId23"/>
    <p:sldId id="279" r:id="rId24"/>
    <p:sldId id="310" r:id="rId25"/>
    <p:sldId id="291" r:id="rId26"/>
    <p:sldId id="289" r:id="rId27"/>
    <p:sldId id="267" r:id="rId28"/>
    <p:sldId id="319" r:id="rId29"/>
    <p:sldId id="280" r:id="rId30"/>
    <p:sldId id="323" r:id="rId31"/>
    <p:sldId id="311" r:id="rId32"/>
    <p:sldId id="328" r:id="rId33"/>
    <p:sldId id="294" r:id="rId34"/>
    <p:sldId id="293" r:id="rId35"/>
    <p:sldId id="322" r:id="rId36"/>
    <p:sldId id="292" r:id="rId37"/>
    <p:sldId id="316" r:id="rId38"/>
    <p:sldId id="268" r:id="rId39"/>
    <p:sldId id="282" r:id="rId40"/>
    <p:sldId id="295" r:id="rId41"/>
    <p:sldId id="312" r:id="rId42"/>
    <p:sldId id="269" r:id="rId43"/>
    <p:sldId id="284" r:id="rId44"/>
    <p:sldId id="296" r:id="rId45"/>
    <p:sldId id="313" r:id="rId46"/>
    <p:sldId id="306" r:id="rId47"/>
    <p:sldId id="314" r:id="rId48"/>
    <p:sldId id="307" r:id="rId49"/>
    <p:sldId id="297" r:id="rId50"/>
    <p:sldId id="315" r:id="rId51"/>
    <p:sldId id="298" r:id="rId52"/>
    <p:sldId id="324" r:id="rId53"/>
    <p:sldId id="327" r:id="rId54"/>
    <p:sldId id="300" r:id="rId55"/>
    <p:sldId id="325" r:id="rId56"/>
    <p:sldId id="308" r:id="rId57"/>
    <p:sldId id="305" r:id="rId58"/>
    <p:sldId id="299" r:id="rId59"/>
    <p:sldId id="301" r:id="rId60"/>
    <p:sldId id="317" r:id="rId61"/>
    <p:sldId id="270" r:id="rId62"/>
    <p:sldId id="283" r:id="rId63"/>
    <p:sldId id="302" r:id="rId64"/>
    <p:sldId id="303" r:id="rId65"/>
    <p:sldId id="304" r:id="rId66"/>
    <p:sldId id="326" r:id="rId6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tta Pilhjerta" initials="RP" lastIdx="2" clrIdx="0">
    <p:extLst>
      <p:ext uri="{19B8F6BF-5375-455C-9EA6-DF929625EA0E}">
        <p15:presenceInfo xmlns:p15="http://schemas.microsoft.com/office/powerpoint/2012/main" userId="S::reetta.pilhjerta@tapio.fi::0f050425-cd22-4d91-9a1b-668de845daf4" providerId="AD"/>
      </p:ext>
    </p:extLst>
  </p:cmAuthor>
  <p:cmAuthor id="2" name="Laura Nikinmaa" initials="LN" lastIdx="1" clrIdx="1">
    <p:extLst>
      <p:ext uri="{19B8F6BF-5375-455C-9EA6-DF929625EA0E}">
        <p15:presenceInfo xmlns:p15="http://schemas.microsoft.com/office/powerpoint/2012/main" userId="S::Laura.Nikinmaa@tapio.fi::7fbe381a-db7c-41c1-9601-bd5b0afab439" providerId="AD"/>
      </p:ext>
    </p:extLst>
  </p:cmAuthor>
  <p:cmAuthor id="3" name="Varpu Kuutti" initials="VK" lastIdx="5" clrIdx="2">
    <p:extLst>
      <p:ext uri="{19B8F6BF-5375-455C-9EA6-DF929625EA0E}">
        <p15:presenceInfo xmlns:p15="http://schemas.microsoft.com/office/powerpoint/2012/main" userId="S::varpu.kuutti@tapio.fi::63cb2937-d671-4e38-a4fb-6b1ebee36d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94633" autoAdjust="0"/>
  </p:normalViewPr>
  <p:slideViewPr>
    <p:cSldViewPr showGuides="1">
      <p:cViewPr varScale="1">
        <p:scale>
          <a:sx n="49" d="100"/>
          <a:sy n="49" d="100"/>
        </p:scale>
        <p:origin x="91" y="2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Nikinmaa" userId="7fbe381a-db7c-41c1-9601-bd5b0afab439" providerId="ADAL" clId="{01FE8E32-2801-4A37-8AB8-1BE0CF710EDD}"/>
    <pc:docChg chg="custSel modSld">
      <pc:chgData name="Laura Nikinmaa" userId="7fbe381a-db7c-41c1-9601-bd5b0afab439" providerId="ADAL" clId="{01FE8E32-2801-4A37-8AB8-1BE0CF710EDD}" dt="2024-09-03T12:20:53.240" v="26" actId="20577"/>
      <pc:docMkLst>
        <pc:docMk/>
      </pc:docMkLst>
      <pc:sldChg chg="delCm">
        <pc:chgData name="Laura Nikinmaa" userId="7fbe381a-db7c-41c1-9601-bd5b0afab439" providerId="ADAL" clId="{01FE8E32-2801-4A37-8AB8-1BE0CF710EDD}" dt="2024-09-03T12:20:24.420" v="0" actId="1592"/>
        <pc:sldMkLst>
          <pc:docMk/>
          <pc:sldMk cId="3369659235" sldId="291"/>
        </pc:sldMkLst>
      </pc:sldChg>
      <pc:sldChg chg="modSp">
        <pc:chgData name="Laura Nikinmaa" userId="7fbe381a-db7c-41c1-9601-bd5b0afab439" providerId="ADAL" clId="{01FE8E32-2801-4A37-8AB8-1BE0CF710EDD}" dt="2024-09-03T12:20:53.240" v="26" actId="20577"/>
        <pc:sldMkLst>
          <pc:docMk/>
          <pc:sldMk cId="1161701077" sldId="328"/>
        </pc:sldMkLst>
        <pc:spChg chg="mod">
          <ac:chgData name="Laura Nikinmaa" userId="7fbe381a-db7c-41c1-9601-bd5b0afab439" providerId="ADAL" clId="{01FE8E32-2801-4A37-8AB8-1BE0CF710EDD}" dt="2024-09-03T12:20:53.240" v="26" actId="20577"/>
          <ac:spMkLst>
            <pc:docMk/>
            <pc:sldMk cId="1161701077" sldId="328"/>
            <ac:spMk id="3" creationId="{B250A157-4986-43DA-A60C-B521C27E936A}"/>
          </ac:spMkLst>
        </pc:spChg>
      </pc:sldChg>
    </pc:docChg>
  </pc:docChgLst>
  <pc:docChgLst>
    <pc:chgData name="Ari Kotiharju" userId="bc0b4845-f9be-47a8-9f37-cb465bf9b931" providerId="ADAL" clId="{95602817-78D4-448B-BD9A-FFEE84695058}"/>
    <pc:docChg chg="undo custSel addSld modSld">
      <pc:chgData name="Ari Kotiharju" userId="bc0b4845-f9be-47a8-9f37-cb465bf9b931" providerId="ADAL" clId="{95602817-78D4-448B-BD9A-FFEE84695058}" dt="2024-01-31T15:16:49.998" v="7273" actId="20577"/>
      <pc:docMkLst>
        <pc:docMk/>
      </pc:docMkLst>
      <pc:sldChg chg="addSp delSp modSp mod">
        <pc:chgData name="Ari Kotiharju" userId="bc0b4845-f9be-47a8-9f37-cb465bf9b931" providerId="ADAL" clId="{95602817-78D4-448B-BD9A-FFEE84695058}" dt="2024-01-31T08:46:48.834" v="938" actId="22"/>
        <pc:sldMkLst>
          <pc:docMk/>
          <pc:sldMk cId="1882981823" sldId="271"/>
        </pc:sldMkLst>
        <pc:spChg chg="add del mod">
          <ac:chgData name="Ari Kotiharju" userId="bc0b4845-f9be-47a8-9f37-cb465bf9b931" providerId="ADAL" clId="{95602817-78D4-448B-BD9A-FFEE84695058}" dt="2024-01-31T08:46:48.834" v="938" actId="22"/>
          <ac:spMkLst>
            <pc:docMk/>
            <pc:sldMk cId="1882981823" sldId="271"/>
            <ac:spMk id="2" creationId="{5FE78DDF-7F6D-47B8-9DDA-7EDCD6797A86}"/>
          </ac:spMkLst>
        </pc:spChg>
        <pc:spChg chg="mod">
          <ac:chgData name="Ari Kotiharju" userId="bc0b4845-f9be-47a8-9f37-cb465bf9b931" providerId="ADAL" clId="{95602817-78D4-448B-BD9A-FFEE84695058}" dt="2024-01-31T07:35:08.981" v="22" actId="20577"/>
          <ac:spMkLst>
            <pc:docMk/>
            <pc:sldMk cId="1882981823" sldId="271"/>
            <ac:spMk id="4" creationId="{005725C4-24F9-4DAF-A0AE-1B776BC1EBBD}"/>
          </ac:spMkLst>
        </pc:spChg>
        <pc:picChg chg="add del mod ord modCrop">
          <ac:chgData name="Ari Kotiharju" userId="bc0b4845-f9be-47a8-9f37-cb465bf9b931" providerId="ADAL" clId="{95602817-78D4-448B-BD9A-FFEE84695058}" dt="2024-01-31T08:46:37.647" v="936" actId="22"/>
          <ac:picMkLst>
            <pc:docMk/>
            <pc:sldMk cId="1882981823" sldId="271"/>
            <ac:picMk id="6" creationId="{343C9CD1-3993-4DCB-8A66-836ACB396505}"/>
          </ac:picMkLst>
        </pc:picChg>
        <pc:picChg chg="add mod ord modCrop">
          <ac:chgData name="Ari Kotiharju" userId="bc0b4845-f9be-47a8-9f37-cb465bf9b931" providerId="ADAL" clId="{95602817-78D4-448B-BD9A-FFEE84695058}" dt="2024-01-31T08:46:48.834" v="938" actId="22"/>
          <ac:picMkLst>
            <pc:docMk/>
            <pc:sldMk cId="1882981823" sldId="271"/>
            <ac:picMk id="8" creationId="{7B7233F3-E06C-40E3-B784-77C1CC2C7D84}"/>
          </ac:picMkLst>
        </pc:picChg>
      </pc:sldChg>
      <pc:sldChg chg="modSp mod">
        <pc:chgData name="Ari Kotiharju" userId="bc0b4845-f9be-47a8-9f37-cb465bf9b931" providerId="ADAL" clId="{95602817-78D4-448B-BD9A-FFEE84695058}" dt="2024-01-31T09:03:54.150" v="1047" actId="20577"/>
        <pc:sldMkLst>
          <pc:docMk/>
          <pc:sldMk cId="2279987009" sldId="274"/>
        </pc:sldMkLst>
        <pc:spChg chg="mod">
          <ac:chgData name="Ari Kotiharju" userId="bc0b4845-f9be-47a8-9f37-cb465bf9b931" providerId="ADAL" clId="{95602817-78D4-448B-BD9A-FFEE84695058}" dt="2024-01-31T09:03:54.150" v="1047" actId="20577"/>
          <ac:spMkLst>
            <pc:docMk/>
            <pc:sldMk cId="2279987009" sldId="274"/>
            <ac:spMk id="3" creationId="{C8A304B5-EDF3-4FB0-846C-7FDE33F57346}"/>
          </ac:spMkLst>
        </pc:spChg>
      </pc:sldChg>
      <pc:sldChg chg="modSp mod">
        <pc:chgData name="Ari Kotiharju" userId="bc0b4845-f9be-47a8-9f37-cb465bf9b931" providerId="ADAL" clId="{95602817-78D4-448B-BD9A-FFEE84695058}" dt="2024-01-31T13:12:05.621" v="1117" actId="20577"/>
        <pc:sldMkLst>
          <pc:docMk/>
          <pc:sldMk cId="2697125117" sldId="275"/>
        </pc:sldMkLst>
        <pc:spChg chg="mod">
          <ac:chgData name="Ari Kotiharju" userId="bc0b4845-f9be-47a8-9f37-cb465bf9b931" providerId="ADAL" clId="{95602817-78D4-448B-BD9A-FFEE84695058}" dt="2024-01-31T13:12:05.621" v="1117" actId="20577"/>
          <ac:spMkLst>
            <pc:docMk/>
            <pc:sldMk cId="2697125117" sldId="275"/>
            <ac:spMk id="3" creationId="{C8A304B5-EDF3-4FB0-846C-7FDE33F57346}"/>
          </ac:spMkLst>
        </pc:spChg>
      </pc:sldChg>
      <pc:sldChg chg="modSp mod">
        <pc:chgData name="Ari Kotiharju" userId="bc0b4845-f9be-47a8-9f37-cb465bf9b931" providerId="ADAL" clId="{95602817-78D4-448B-BD9A-FFEE84695058}" dt="2024-01-31T13:12:49.462" v="1121" actId="20577"/>
        <pc:sldMkLst>
          <pc:docMk/>
          <pc:sldMk cId="542446015" sldId="277"/>
        </pc:sldMkLst>
        <pc:spChg chg="mod">
          <ac:chgData name="Ari Kotiharju" userId="bc0b4845-f9be-47a8-9f37-cb465bf9b931" providerId="ADAL" clId="{95602817-78D4-448B-BD9A-FFEE84695058}" dt="2024-01-31T13:12:49.462" v="1121" actId="20577"/>
          <ac:spMkLst>
            <pc:docMk/>
            <pc:sldMk cId="542446015" sldId="277"/>
            <ac:spMk id="3" creationId="{C8A304B5-EDF3-4FB0-846C-7FDE33F57346}"/>
          </ac:spMkLst>
        </pc:spChg>
      </pc:sldChg>
      <pc:sldChg chg="modSp mod">
        <pc:chgData name="Ari Kotiharju" userId="bc0b4845-f9be-47a8-9f37-cb465bf9b931" providerId="ADAL" clId="{95602817-78D4-448B-BD9A-FFEE84695058}" dt="2024-01-31T08:14:55.133" v="431" actId="20577"/>
        <pc:sldMkLst>
          <pc:docMk/>
          <pc:sldMk cId="3891174320" sldId="278"/>
        </pc:sldMkLst>
        <pc:spChg chg="mod">
          <ac:chgData name="Ari Kotiharju" userId="bc0b4845-f9be-47a8-9f37-cb465bf9b931" providerId="ADAL" clId="{95602817-78D4-448B-BD9A-FFEE84695058}" dt="2024-01-31T08:14:55.133" v="431" actId="20577"/>
          <ac:spMkLst>
            <pc:docMk/>
            <pc:sldMk cId="3891174320" sldId="278"/>
            <ac:spMk id="3" creationId="{C8A304B5-EDF3-4FB0-846C-7FDE33F57346}"/>
          </ac:spMkLst>
        </pc:spChg>
      </pc:sldChg>
      <pc:sldChg chg="addSp delSp modSp mod">
        <pc:chgData name="Ari Kotiharju" userId="bc0b4845-f9be-47a8-9f37-cb465bf9b931" providerId="ADAL" clId="{95602817-78D4-448B-BD9A-FFEE84695058}" dt="2024-01-31T08:56:13.518" v="948" actId="22"/>
        <pc:sldMkLst>
          <pc:docMk/>
          <pc:sldMk cId="2631199799" sldId="280"/>
        </pc:sldMkLst>
        <pc:spChg chg="del">
          <ac:chgData name="Ari Kotiharju" userId="bc0b4845-f9be-47a8-9f37-cb465bf9b931" providerId="ADAL" clId="{95602817-78D4-448B-BD9A-FFEE84695058}" dt="2024-01-31T08:56:13.518" v="948" actId="22"/>
          <ac:spMkLst>
            <pc:docMk/>
            <pc:sldMk cId="2631199799" sldId="280"/>
            <ac:spMk id="2" creationId="{5FE78DDF-7F6D-47B8-9DDA-7EDCD6797A86}"/>
          </ac:spMkLst>
        </pc:spChg>
        <pc:picChg chg="add mod ord modCrop">
          <ac:chgData name="Ari Kotiharju" userId="bc0b4845-f9be-47a8-9f37-cb465bf9b931" providerId="ADAL" clId="{95602817-78D4-448B-BD9A-FFEE84695058}" dt="2024-01-31T08:56:13.518" v="948" actId="22"/>
          <ac:picMkLst>
            <pc:docMk/>
            <pc:sldMk cId="2631199799" sldId="280"/>
            <ac:picMk id="6" creationId="{100017C1-1A86-4952-896F-CF0BE96450C2}"/>
          </ac:picMkLst>
        </pc:picChg>
      </pc:sldChg>
      <pc:sldChg chg="addSp delSp modSp mod">
        <pc:chgData name="Ari Kotiharju" userId="bc0b4845-f9be-47a8-9f37-cb465bf9b931" providerId="ADAL" clId="{95602817-78D4-448B-BD9A-FFEE84695058}" dt="2024-01-31T08:50:44.127" v="944" actId="22"/>
        <pc:sldMkLst>
          <pc:docMk/>
          <pc:sldMk cId="667323045" sldId="281"/>
        </pc:sldMkLst>
        <pc:spChg chg="add del mod">
          <ac:chgData name="Ari Kotiharju" userId="bc0b4845-f9be-47a8-9f37-cb465bf9b931" providerId="ADAL" clId="{95602817-78D4-448B-BD9A-FFEE84695058}" dt="2024-01-31T08:50:44.127" v="944" actId="22"/>
          <ac:spMkLst>
            <pc:docMk/>
            <pc:sldMk cId="667323045" sldId="281"/>
            <ac:spMk id="2" creationId="{5FE78DDF-7F6D-47B8-9DDA-7EDCD6797A86}"/>
          </ac:spMkLst>
        </pc:spChg>
        <pc:spChg chg="mod">
          <ac:chgData name="Ari Kotiharju" userId="bc0b4845-f9be-47a8-9f37-cb465bf9b931" providerId="ADAL" clId="{95602817-78D4-448B-BD9A-FFEE84695058}" dt="2024-01-31T07:38:01.298" v="62" actId="20577"/>
          <ac:spMkLst>
            <pc:docMk/>
            <pc:sldMk cId="667323045" sldId="281"/>
            <ac:spMk id="4" creationId="{005725C4-24F9-4DAF-A0AE-1B776BC1EBBD}"/>
          </ac:spMkLst>
        </pc:spChg>
        <pc:picChg chg="add del mod ord modCrop">
          <ac:chgData name="Ari Kotiharju" userId="bc0b4845-f9be-47a8-9f37-cb465bf9b931" providerId="ADAL" clId="{95602817-78D4-448B-BD9A-FFEE84695058}" dt="2024-01-31T08:50:35.573" v="942" actId="22"/>
          <ac:picMkLst>
            <pc:docMk/>
            <pc:sldMk cId="667323045" sldId="281"/>
            <ac:picMk id="6" creationId="{4C26D8BD-C786-41C7-8D01-605DF1949493}"/>
          </ac:picMkLst>
        </pc:picChg>
        <pc:picChg chg="add mod ord modCrop">
          <ac:chgData name="Ari Kotiharju" userId="bc0b4845-f9be-47a8-9f37-cb465bf9b931" providerId="ADAL" clId="{95602817-78D4-448B-BD9A-FFEE84695058}" dt="2024-01-31T08:50:44.127" v="944" actId="22"/>
          <ac:picMkLst>
            <pc:docMk/>
            <pc:sldMk cId="667323045" sldId="281"/>
            <ac:picMk id="8" creationId="{22E5BB95-60C7-4AB9-BC83-36B67439C6F8}"/>
          </ac:picMkLst>
        </pc:picChg>
      </pc:sldChg>
      <pc:sldChg chg="addSp delSp modSp mod modClrScheme chgLayout">
        <pc:chgData name="Ari Kotiharju" userId="bc0b4845-f9be-47a8-9f37-cb465bf9b931" providerId="ADAL" clId="{95602817-78D4-448B-BD9A-FFEE84695058}" dt="2024-01-31T08:58:02.811" v="951" actId="26606"/>
        <pc:sldMkLst>
          <pc:docMk/>
          <pc:sldMk cId="1561093287" sldId="282"/>
        </pc:sldMkLst>
        <pc:spChg chg="del">
          <ac:chgData name="Ari Kotiharju" userId="bc0b4845-f9be-47a8-9f37-cb465bf9b931" providerId="ADAL" clId="{95602817-78D4-448B-BD9A-FFEE84695058}" dt="2024-01-31T08:57:57.474" v="949" actId="22"/>
          <ac:spMkLst>
            <pc:docMk/>
            <pc:sldMk cId="1561093287" sldId="282"/>
            <ac:spMk id="2" creationId="{5FE78DDF-7F6D-47B8-9DDA-7EDCD6797A86}"/>
          </ac:spMkLst>
        </pc:spChg>
        <pc:spChg chg="mod">
          <ac:chgData name="Ari Kotiharju" userId="bc0b4845-f9be-47a8-9f37-cb465bf9b931" providerId="ADAL" clId="{95602817-78D4-448B-BD9A-FFEE84695058}" dt="2024-01-31T08:58:02.811" v="951" actId="26606"/>
          <ac:spMkLst>
            <pc:docMk/>
            <pc:sldMk cId="1561093287" sldId="282"/>
            <ac:spMk id="4" creationId="{005725C4-24F9-4DAF-A0AE-1B776BC1EBBD}"/>
          </ac:spMkLst>
        </pc:spChg>
        <pc:spChg chg="mod">
          <ac:chgData name="Ari Kotiharju" userId="bc0b4845-f9be-47a8-9f37-cb465bf9b931" providerId="ADAL" clId="{95602817-78D4-448B-BD9A-FFEE84695058}" dt="2024-01-31T08:58:02.811" v="951" actId="26606"/>
          <ac:spMkLst>
            <pc:docMk/>
            <pc:sldMk cId="1561093287" sldId="282"/>
            <ac:spMk id="5" creationId="{74272333-4B44-4AF9-AC5E-E23E3B2035B4}"/>
          </ac:spMkLst>
        </pc:spChg>
        <pc:spChg chg="add del mod">
          <ac:chgData name="Ari Kotiharju" userId="bc0b4845-f9be-47a8-9f37-cb465bf9b931" providerId="ADAL" clId="{95602817-78D4-448B-BD9A-FFEE84695058}" dt="2024-01-31T08:58:02.811" v="951" actId="26606"/>
          <ac:spMkLst>
            <pc:docMk/>
            <pc:sldMk cId="1561093287" sldId="282"/>
            <ac:spMk id="11" creationId="{FB2E1093-ABF2-9259-BBB8-D9D1B0DC6664}"/>
          </ac:spMkLst>
        </pc:spChg>
        <pc:picChg chg="add mod ord modCrop">
          <ac:chgData name="Ari Kotiharju" userId="bc0b4845-f9be-47a8-9f37-cb465bf9b931" providerId="ADAL" clId="{95602817-78D4-448B-BD9A-FFEE84695058}" dt="2024-01-31T08:58:02.811" v="951" actId="26606"/>
          <ac:picMkLst>
            <pc:docMk/>
            <pc:sldMk cId="1561093287" sldId="282"/>
            <ac:picMk id="6" creationId="{7E0AA9F8-4352-47FC-A502-17ACAEAC39F8}"/>
          </ac:picMkLst>
        </pc:picChg>
      </pc:sldChg>
      <pc:sldChg chg="addSp delSp modSp">
        <pc:chgData name="Ari Kotiharju" userId="bc0b4845-f9be-47a8-9f37-cb465bf9b931" providerId="ADAL" clId="{95602817-78D4-448B-BD9A-FFEE84695058}" dt="2024-01-31T15:05:04.245" v="6935"/>
        <pc:sldMkLst>
          <pc:docMk/>
          <pc:sldMk cId="1614358431" sldId="283"/>
        </pc:sldMkLst>
        <pc:spChg chg="del">
          <ac:chgData name="Ari Kotiharju" userId="bc0b4845-f9be-47a8-9f37-cb465bf9b931" providerId="ADAL" clId="{95602817-78D4-448B-BD9A-FFEE84695058}" dt="2024-01-31T15:05:04.245" v="6935"/>
          <ac:spMkLst>
            <pc:docMk/>
            <pc:sldMk cId="1614358431" sldId="283"/>
            <ac:spMk id="2" creationId="{5FE78DDF-7F6D-47B8-9DDA-7EDCD6797A86}"/>
          </ac:spMkLst>
        </pc:spChg>
        <pc:picChg chg="add mod">
          <ac:chgData name="Ari Kotiharju" userId="bc0b4845-f9be-47a8-9f37-cb465bf9b931" providerId="ADAL" clId="{95602817-78D4-448B-BD9A-FFEE84695058}" dt="2024-01-31T15:05:04.245" v="6935"/>
          <ac:picMkLst>
            <pc:docMk/>
            <pc:sldMk cId="1614358431" sldId="283"/>
            <ac:picMk id="3" creationId="{396CAD6F-6C49-4E9C-A043-4A3501BE4600}"/>
          </ac:picMkLst>
        </pc:picChg>
      </pc:sldChg>
      <pc:sldChg chg="addSp delSp modSp mod">
        <pc:chgData name="Ari Kotiharju" userId="bc0b4845-f9be-47a8-9f37-cb465bf9b931" providerId="ADAL" clId="{95602817-78D4-448B-BD9A-FFEE84695058}" dt="2024-01-31T13:43:04.191" v="2388" actId="20577"/>
        <pc:sldMkLst>
          <pc:docMk/>
          <pc:sldMk cId="993937565" sldId="284"/>
        </pc:sldMkLst>
        <pc:spChg chg="del">
          <ac:chgData name="Ari Kotiharju" userId="bc0b4845-f9be-47a8-9f37-cb465bf9b931" providerId="ADAL" clId="{95602817-78D4-448B-BD9A-FFEE84695058}" dt="2024-01-31T08:59:30.239" v="952" actId="22"/>
          <ac:spMkLst>
            <pc:docMk/>
            <pc:sldMk cId="993937565" sldId="284"/>
            <ac:spMk id="2" creationId="{5FE78DDF-7F6D-47B8-9DDA-7EDCD6797A86}"/>
          </ac:spMkLst>
        </pc:spChg>
        <pc:spChg chg="mod">
          <ac:chgData name="Ari Kotiharju" userId="bc0b4845-f9be-47a8-9f37-cb465bf9b931" providerId="ADAL" clId="{95602817-78D4-448B-BD9A-FFEE84695058}" dt="2024-01-31T13:43:04.191" v="2388" actId="20577"/>
          <ac:spMkLst>
            <pc:docMk/>
            <pc:sldMk cId="993937565" sldId="284"/>
            <ac:spMk id="4" creationId="{005725C4-24F9-4DAF-A0AE-1B776BC1EBBD}"/>
          </ac:spMkLst>
        </pc:spChg>
        <pc:picChg chg="add mod ord modCrop">
          <ac:chgData name="Ari Kotiharju" userId="bc0b4845-f9be-47a8-9f37-cb465bf9b931" providerId="ADAL" clId="{95602817-78D4-448B-BD9A-FFEE84695058}" dt="2024-01-31T08:59:30.239" v="952" actId="22"/>
          <ac:picMkLst>
            <pc:docMk/>
            <pc:sldMk cId="993937565" sldId="284"/>
            <ac:picMk id="6" creationId="{25B96223-ACA3-4536-ADE8-E830166823EB}"/>
          </ac:picMkLst>
        </pc:picChg>
      </pc:sldChg>
      <pc:sldChg chg="addSp delSp modSp mod">
        <pc:chgData name="Ari Kotiharju" userId="bc0b4845-f9be-47a8-9f37-cb465bf9b931" providerId="ADAL" clId="{95602817-78D4-448B-BD9A-FFEE84695058}" dt="2024-01-31T08:53:14.375" v="947" actId="14826"/>
        <pc:sldMkLst>
          <pc:docMk/>
          <pc:sldMk cId="3276705885" sldId="285"/>
        </pc:sldMkLst>
        <pc:spChg chg="del">
          <ac:chgData name="Ari Kotiharju" userId="bc0b4845-f9be-47a8-9f37-cb465bf9b931" providerId="ADAL" clId="{95602817-78D4-448B-BD9A-FFEE84695058}" dt="2024-01-31T08:52:17.784" v="945" actId="22"/>
          <ac:spMkLst>
            <pc:docMk/>
            <pc:sldMk cId="3276705885" sldId="285"/>
            <ac:spMk id="3" creationId="{FA0CFA59-9704-4DFC-92D7-A7463E9559C1}"/>
          </ac:spMkLst>
        </pc:spChg>
        <pc:spChg chg="mod">
          <ac:chgData name="Ari Kotiharju" userId="bc0b4845-f9be-47a8-9f37-cb465bf9b931" providerId="ADAL" clId="{95602817-78D4-448B-BD9A-FFEE84695058}" dt="2024-01-31T08:22:22.995" v="451" actId="20577"/>
          <ac:spMkLst>
            <pc:docMk/>
            <pc:sldMk cId="3276705885" sldId="285"/>
            <ac:spMk id="13" creationId="{3DF03EF0-92C0-49DD-91F8-0F9176A5A022}"/>
          </ac:spMkLst>
        </pc:spChg>
        <pc:picChg chg="add mod ord modCrop">
          <ac:chgData name="Ari Kotiharju" userId="bc0b4845-f9be-47a8-9f37-cb465bf9b931" providerId="ADAL" clId="{95602817-78D4-448B-BD9A-FFEE84695058}" dt="2024-01-31T08:53:14.375" v="947" actId="14826"/>
          <ac:picMkLst>
            <pc:docMk/>
            <pc:sldMk cId="3276705885" sldId="285"/>
            <ac:picMk id="6" creationId="{EAB01A40-880B-4A76-843E-E33AF6842D2F}"/>
          </ac:picMkLst>
        </pc:picChg>
      </pc:sldChg>
      <pc:sldChg chg="modSp mod">
        <pc:chgData name="Ari Kotiharju" userId="bc0b4845-f9be-47a8-9f37-cb465bf9b931" providerId="ADAL" clId="{95602817-78D4-448B-BD9A-FFEE84695058}" dt="2024-01-31T07:52:07.455" v="138" actId="1076"/>
        <pc:sldMkLst>
          <pc:docMk/>
          <pc:sldMk cId="3392940436" sldId="286"/>
        </pc:sldMkLst>
        <pc:spChg chg="mod">
          <ac:chgData name="Ari Kotiharju" userId="bc0b4845-f9be-47a8-9f37-cb465bf9b931" providerId="ADAL" clId="{95602817-78D4-448B-BD9A-FFEE84695058}" dt="2024-01-31T07:52:07.455" v="138" actId="1076"/>
          <ac:spMkLst>
            <pc:docMk/>
            <pc:sldMk cId="3392940436" sldId="286"/>
            <ac:spMk id="3" creationId="{C8A304B5-EDF3-4FB0-846C-7FDE33F57346}"/>
          </ac:spMkLst>
        </pc:spChg>
      </pc:sldChg>
      <pc:sldChg chg="modSp mod">
        <pc:chgData name="Ari Kotiharju" userId="bc0b4845-f9be-47a8-9f37-cb465bf9b931" providerId="ADAL" clId="{95602817-78D4-448B-BD9A-FFEE84695058}" dt="2024-01-31T13:28:56.020" v="2079" actId="20577"/>
        <pc:sldMkLst>
          <pc:docMk/>
          <pc:sldMk cId="710278102" sldId="289"/>
        </pc:sldMkLst>
        <pc:graphicFrameChg chg="modGraphic">
          <ac:chgData name="Ari Kotiharju" userId="bc0b4845-f9be-47a8-9f37-cb465bf9b931" providerId="ADAL" clId="{95602817-78D4-448B-BD9A-FFEE84695058}" dt="2024-01-31T13:28:56.020" v="2079" actId="20577"/>
          <ac:graphicFrameMkLst>
            <pc:docMk/>
            <pc:sldMk cId="710278102" sldId="289"/>
            <ac:graphicFrameMk id="5" creationId="{1F63FFCF-D969-4613-B775-C6ACF0DD7A8C}"/>
          </ac:graphicFrameMkLst>
        </pc:graphicFrameChg>
      </pc:sldChg>
      <pc:sldChg chg="modSp mod">
        <pc:chgData name="Ari Kotiharju" userId="bc0b4845-f9be-47a8-9f37-cb465bf9b931" providerId="ADAL" clId="{95602817-78D4-448B-BD9A-FFEE84695058}" dt="2024-01-31T13:31:51.262" v="2099" actId="20577"/>
        <pc:sldMkLst>
          <pc:docMk/>
          <pc:sldMk cId="3663232525" sldId="293"/>
        </pc:sldMkLst>
        <pc:graphicFrameChg chg="modGraphic">
          <ac:chgData name="Ari Kotiharju" userId="bc0b4845-f9be-47a8-9f37-cb465bf9b931" providerId="ADAL" clId="{95602817-78D4-448B-BD9A-FFEE84695058}" dt="2024-01-31T13:31:51.262" v="2099" actId="20577"/>
          <ac:graphicFrameMkLst>
            <pc:docMk/>
            <pc:sldMk cId="3663232525" sldId="293"/>
            <ac:graphicFrameMk id="5" creationId="{C14C8050-4888-4F51-8E2E-6AB7F5F782BD}"/>
          </ac:graphicFrameMkLst>
        </pc:graphicFrameChg>
      </pc:sldChg>
      <pc:sldChg chg="modSp mod">
        <pc:chgData name="Ari Kotiharju" userId="bc0b4845-f9be-47a8-9f37-cb465bf9b931" providerId="ADAL" clId="{95602817-78D4-448B-BD9A-FFEE84695058}" dt="2024-01-31T13:41:08.687" v="2382" actId="20577"/>
        <pc:sldMkLst>
          <pc:docMk/>
          <pc:sldMk cId="423056583" sldId="295"/>
        </pc:sldMkLst>
        <pc:spChg chg="mod">
          <ac:chgData name="Ari Kotiharju" userId="bc0b4845-f9be-47a8-9f37-cb465bf9b931" providerId="ADAL" clId="{95602817-78D4-448B-BD9A-FFEE84695058}" dt="2024-01-31T13:34:35.223" v="2154" actId="20577"/>
          <ac:spMkLst>
            <pc:docMk/>
            <pc:sldMk cId="423056583" sldId="295"/>
            <ac:spMk id="2" creationId="{4689F65B-9DF1-4BE6-AB9D-07A7F77A0962}"/>
          </ac:spMkLst>
        </pc:spChg>
        <pc:spChg chg="mod">
          <ac:chgData name="Ari Kotiharju" userId="bc0b4845-f9be-47a8-9f37-cb465bf9b931" providerId="ADAL" clId="{95602817-78D4-448B-BD9A-FFEE84695058}" dt="2024-01-31T13:36:25.632" v="2177" actId="1076"/>
          <ac:spMkLst>
            <pc:docMk/>
            <pc:sldMk cId="423056583" sldId="295"/>
            <ac:spMk id="3" creationId="{F4914462-2AAA-435B-9740-CF12A05210E4}"/>
          </ac:spMkLst>
        </pc:spChg>
        <pc:spChg chg="mod">
          <ac:chgData name="Ari Kotiharju" userId="bc0b4845-f9be-47a8-9f37-cb465bf9b931" providerId="ADAL" clId="{95602817-78D4-448B-BD9A-FFEE84695058}" dt="2024-01-31T13:36:21.721" v="2176" actId="1076"/>
          <ac:spMkLst>
            <pc:docMk/>
            <pc:sldMk cId="423056583" sldId="295"/>
            <ac:spMk id="4" creationId="{9720E9DC-D0E7-4F05-905F-BF55B454F8A3}"/>
          </ac:spMkLst>
        </pc:spChg>
        <pc:spChg chg="mod">
          <ac:chgData name="Ari Kotiharju" userId="bc0b4845-f9be-47a8-9f37-cb465bf9b931" providerId="ADAL" clId="{95602817-78D4-448B-BD9A-FFEE84695058}" dt="2024-01-31T13:36:40.916" v="2178" actId="1076"/>
          <ac:spMkLst>
            <pc:docMk/>
            <pc:sldMk cId="423056583" sldId="295"/>
            <ac:spMk id="5" creationId="{E1509889-0BDB-472F-9B27-DFC5B42507C8}"/>
          </ac:spMkLst>
        </pc:spChg>
        <pc:spChg chg="mod">
          <ac:chgData name="Ari Kotiharju" userId="bc0b4845-f9be-47a8-9f37-cb465bf9b931" providerId="ADAL" clId="{95602817-78D4-448B-BD9A-FFEE84695058}" dt="2024-01-31T13:41:08.687" v="2382" actId="20577"/>
          <ac:spMkLst>
            <pc:docMk/>
            <pc:sldMk cId="423056583" sldId="295"/>
            <ac:spMk id="6" creationId="{6FCF0023-A1C2-46D3-A755-AD52A5556C32}"/>
          </ac:spMkLst>
        </pc:spChg>
      </pc:sldChg>
      <pc:sldChg chg="modSp mod">
        <pc:chgData name="Ari Kotiharju" userId="bc0b4845-f9be-47a8-9f37-cb465bf9b931" providerId="ADAL" clId="{95602817-78D4-448B-BD9A-FFEE84695058}" dt="2024-01-31T13:50:08.336" v="2830" actId="20577"/>
        <pc:sldMkLst>
          <pc:docMk/>
          <pc:sldMk cId="715010650" sldId="296"/>
        </pc:sldMkLst>
        <pc:spChg chg="mod">
          <ac:chgData name="Ari Kotiharju" userId="bc0b4845-f9be-47a8-9f37-cb465bf9b931" providerId="ADAL" clId="{95602817-78D4-448B-BD9A-FFEE84695058}" dt="2024-01-31T13:50:08.336" v="2830" actId="20577"/>
          <ac:spMkLst>
            <pc:docMk/>
            <pc:sldMk cId="715010650" sldId="296"/>
            <ac:spMk id="7" creationId="{A9A4ED1E-5015-4A10-AA38-44B9924B56EF}"/>
          </ac:spMkLst>
        </pc:spChg>
      </pc:sldChg>
      <pc:sldChg chg="modSp mod">
        <pc:chgData name="Ari Kotiharju" userId="bc0b4845-f9be-47a8-9f37-cb465bf9b931" providerId="ADAL" clId="{95602817-78D4-448B-BD9A-FFEE84695058}" dt="2024-01-31T14:19:59.190" v="4369" actId="20577"/>
        <pc:sldMkLst>
          <pc:docMk/>
          <pc:sldMk cId="2787097519" sldId="297"/>
        </pc:sldMkLst>
        <pc:spChg chg="mod">
          <ac:chgData name="Ari Kotiharju" userId="bc0b4845-f9be-47a8-9f37-cb465bf9b931" providerId="ADAL" clId="{95602817-78D4-448B-BD9A-FFEE84695058}" dt="2024-01-31T13:50:50.062" v="2844" actId="20577"/>
          <ac:spMkLst>
            <pc:docMk/>
            <pc:sldMk cId="2787097519" sldId="297"/>
            <ac:spMk id="6" creationId="{E4C25343-F36E-4512-95A5-05F790D83858}"/>
          </ac:spMkLst>
        </pc:spChg>
        <pc:spChg chg="mod">
          <ac:chgData name="Ari Kotiharju" userId="bc0b4845-f9be-47a8-9f37-cb465bf9b931" providerId="ADAL" clId="{95602817-78D4-448B-BD9A-FFEE84695058}" dt="2024-01-31T14:19:59.190" v="4369" actId="20577"/>
          <ac:spMkLst>
            <pc:docMk/>
            <pc:sldMk cId="2787097519" sldId="297"/>
            <ac:spMk id="7" creationId="{A9A4ED1E-5015-4A10-AA38-44B9924B56EF}"/>
          </ac:spMkLst>
        </pc:spChg>
      </pc:sldChg>
      <pc:sldChg chg="modSp mod">
        <pc:chgData name="Ari Kotiharju" userId="bc0b4845-f9be-47a8-9f37-cb465bf9b931" providerId="ADAL" clId="{95602817-78D4-448B-BD9A-FFEE84695058}" dt="2024-01-31T14:23:01.298" v="4431" actId="20577"/>
        <pc:sldMkLst>
          <pc:docMk/>
          <pc:sldMk cId="1789899766" sldId="298"/>
        </pc:sldMkLst>
        <pc:spChg chg="mod">
          <ac:chgData name="Ari Kotiharju" userId="bc0b4845-f9be-47a8-9f37-cb465bf9b931" providerId="ADAL" clId="{95602817-78D4-448B-BD9A-FFEE84695058}" dt="2024-01-31T14:23:01.298" v="4431" actId="20577"/>
          <ac:spMkLst>
            <pc:docMk/>
            <pc:sldMk cId="1789899766" sldId="298"/>
            <ac:spMk id="7" creationId="{A9A4ED1E-5015-4A10-AA38-44B9924B56EF}"/>
          </ac:spMkLst>
        </pc:spChg>
      </pc:sldChg>
      <pc:sldChg chg="modSp mod">
        <pc:chgData name="Ari Kotiharju" userId="bc0b4845-f9be-47a8-9f37-cb465bf9b931" providerId="ADAL" clId="{95602817-78D4-448B-BD9A-FFEE84695058}" dt="2024-01-31T14:27:42.574" v="4432" actId="20577"/>
        <pc:sldMkLst>
          <pc:docMk/>
          <pc:sldMk cId="1847150726" sldId="299"/>
        </pc:sldMkLst>
        <pc:spChg chg="mod">
          <ac:chgData name="Ari Kotiharju" userId="bc0b4845-f9be-47a8-9f37-cb465bf9b931" providerId="ADAL" clId="{95602817-78D4-448B-BD9A-FFEE84695058}" dt="2024-01-31T14:27:42.574" v="4432" actId="20577"/>
          <ac:spMkLst>
            <pc:docMk/>
            <pc:sldMk cId="1847150726" sldId="299"/>
            <ac:spMk id="7" creationId="{A9A4ED1E-5015-4A10-AA38-44B9924B56EF}"/>
          </ac:spMkLst>
        </pc:spChg>
      </pc:sldChg>
      <pc:sldChg chg="modSp mod">
        <pc:chgData name="Ari Kotiharju" userId="bc0b4845-f9be-47a8-9f37-cb465bf9b931" providerId="ADAL" clId="{95602817-78D4-448B-BD9A-FFEE84695058}" dt="2024-01-31T14:41:27.425" v="5008" actId="20577"/>
        <pc:sldMkLst>
          <pc:docMk/>
          <pc:sldMk cId="116950147" sldId="301"/>
        </pc:sldMkLst>
        <pc:spChg chg="mod">
          <ac:chgData name="Ari Kotiharju" userId="bc0b4845-f9be-47a8-9f37-cb465bf9b931" providerId="ADAL" clId="{95602817-78D4-448B-BD9A-FFEE84695058}" dt="2024-01-31T14:41:27.425" v="5008" actId="20577"/>
          <ac:spMkLst>
            <pc:docMk/>
            <pc:sldMk cId="116950147" sldId="301"/>
            <ac:spMk id="7" creationId="{A9A4ED1E-5015-4A10-AA38-44B9924B56EF}"/>
          </ac:spMkLst>
        </pc:spChg>
      </pc:sldChg>
      <pc:sldChg chg="modSp mod">
        <pc:chgData name="Ari Kotiharju" userId="bc0b4845-f9be-47a8-9f37-cb465bf9b931" providerId="ADAL" clId="{95602817-78D4-448B-BD9A-FFEE84695058}" dt="2024-01-31T15:13:40.480" v="7258" actId="20577"/>
        <pc:sldMkLst>
          <pc:docMk/>
          <pc:sldMk cId="2994996076" sldId="302"/>
        </pc:sldMkLst>
        <pc:spChg chg="mod">
          <ac:chgData name="Ari Kotiharju" userId="bc0b4845-f9be-47a8-9f37-cb465bf9b931" providerId="ADAL" clId="{95602817-78D4-448B-BD9A-FFEE84695058}" dt="2024-01-31T15:13:40.480" v="7258" actId="20577"/>
          <ac:spMkLst>
            <pc:docMk/>
            <pc:sldMk cId="2994996076" sldId="302"/>
            <ac:spMk id="3" creationId="{1C5E9C99-CF67-4283-AB94-078474179204}"/>
          </ac:spMkLst>
        </pc:spChg>
      </pc:sldChg>
      <pc:sldChg chg="modSp mod">
        <pc:chgData name="Ari Kotiharju" userId="bc0b4845-f9be-47a8-9f37-cb465bf9b931" providerId="ADAL" clId="{95602817-78D4-448B-BD9A-FFEE84695058}" dt="2024-01-31T15:16:49.998" v="7273" actId="20577"/>
        <pc:sldMkLst>
          <pc:docMk/>
          <pc:sldMk cId="2511042996" sldId="303"/>
        </pc:sldMkLst>
        <pc:spChg chg="mod">
          <ac:chgData name="Ari Kotiharju" userId="bc0b4845-f9be-47a8-9f37-cb465bf9b931" providerId="ADAL" clId="{95602817-78D4-448B-BD9A-FFEE84695058}" dt="2024-01-31T15:16:49.998" v="7273" actId="20577"/>
          <ac:spMkLst>
            <pc:docMk/>
            <pc:sldMk cId="2511042996" sldId="303"/>
            <ac:spMk id="3" creationId="{1C5E9C99-CF67-4283-AB94-078474179204}"/>
          </ac:spMkLst>
        </pc:spChg>
      </pc:sldChg>
      <pc:sldChg chg="modSp mod">
        <pc:chgData name="Ari Kotiharju" userId="bc0b4845-f9be-47a8-9f37-cb465bf9b931" providerId="ADAL" clId="{95602817-78D4-448B-BD9A-FFEE84695058}" dt="2024-01-31T14:30:26.080" v="4543" actId="20577"/>
        <pc:sldMkLst>
          <pc:docMk/>
          <pc:sldMk cId="2056370004" sldId="305"/>
        </pc:sldMkLst>
        <pc:spChg chg="mod">
          <ac:chgData name="Ari Kotiharju" userId="bc0b4845-f9be-47a8-9f37-cb465bf9b931" providerId="ADAL" clId="{95602817-78D4-448B-BD9A-FFEE84695058}" dt="2024-01-31T13:13:24.397" v="1144" actId="20577"/>
          <ac:spMkLst>
            <pc:docMk/>
            <pc:sldMk cId="2056370004" sldId="305"/>
            <ac:spMk id="2" creationId="{6CAB65E1-DE56-454F-B271-6207EBFD003F}"/>
          </ac:spMkLst>
        </pc:spChg>
        <pc:spChg chg="mod">
          <ac:chgData name="Ari Kotiharju" userId="bc0b4845-f9be-47a8-9f37-cb465bf9b931" providerId="ADAL" clId="{95602817-78D4-448B-BD9A-FFEE84695058}" dt="2024-01-31T14:30:26.080" v="4543" actId="20577"/>
          <ac:spMkLst>
            <pc:docMk/>
            <pc:sldMk cId="2056370004" sldId="305"/>
            <ac:spMk id="3" creationId="{C8A304B5-EDF3-4FB0-846C-7FDE33F57346}"/>
          </ac:spMkLst>
        </pc:spChg>
      </pc:sldChg>
      <pc:sldChg chg="modSp mod">
        <pc:chgData name="Ari Kotiharju" userId="bc0b4845-f9be-47a8-9f37-cb465bf9b931" providerId="ADAL" clId="{95602817-78D4-448B-BD9A-FFEE84695058}" dt="2024-01-31T14:10:19.929" v="4191" actId="255"/>
        <pc:sldMkLst>
          <pc:docMk/>
          <pc:sldMk cId="1935069443" sldId="306"/>
        </pc:sldMkLst>
        <pc:spChg chg="mod">
          <ac:chgData name="Ari Kotiharju" userId="bc0b4845-f9be-47a8-9f37-cb465bf9b931" providerId="ADAL" clId="{95602817-78D4-448B-BD9A-FFEE84695058}" dt="2024-01-31T13:51:42.315" v="2894" actId="20577"/>
          <ac:spMkLst>
            <pc:docMk/>
            <pc:sldMk cId="1935069443" sldId="306"/>
            <ac:spMk id="6" creationId="{E4C25343-F36E-4512-95A5-05F790D83858}"/>
          </ac:spMkLst>
        </pc:spChg>
        <pc:spChg chg="mod">
          <ac:chgData name="Ari Kotiharju" userId="bc0b4845-f9be-47a8-9f37-cb465bf9b931" providerId="ADAL" clId="{95602817-78D4-448B-BD9A-FFEE84695058}" dt="2024-01-31T14:10:19.929" v="4191" actId="255"/>
          <ac:spMkLst>
            <pc:docMk/>
            <pc:sldMk cId="1935069443" sldId="306"/>
            <ac:spMk id="7" creationId="{A9A4ED1E-5015-4A10-AA38-44B9924B56EF}"/>
          </ac:spMkLst>
        </pc:spChg>
      </pc:sldChg>
      <pc:sldChg chg="modSp mod">
        <pc:chgData name="Ari Kotiharju" userId="bc0b4845-f9be-47a8-9f37-cb465bf9b931" providerId="ADAL" clId="{95602817-78D4-448B-BD9A-FFEE84695058}" dt="2024-01-31T14:08:27.108" v="4130"/>
        <pc:sldMkLst>
          <pc:docMk/>
          <pc:sldMk cId="526477904" sldId="307"/>
        </pc:sldMkLst>
        <pc:spChg chg="mod">
          <ac:chgData name="Ari Kotiharju" userId="bc0b4845-f9be-47a8-9f37-cb465bf9b931" providerId="ADAL" clId="{95602817-78D4-448B-BD9A-FFEE84695058}" dt="2024-01-31T13:52:11.223" v="2906" actId="20577"/>
          <ac:spMkLst>
            <pc:docMk/>
            <pc:sldMk cId="526477904" sldId="307"/>
            <ac:spMk id="6" creationId="{E4C25343-F36E-4512-95A5-05F790D83858}"/>
          </ac:spMkLst>
        </pc:spChg>
        <pc:spChg chg="mod">
          <ac:chgData name="Ari Kotiharju" userId="bc0b4845-f9be-47a8-9f37-cb465bf9b931" providerId="ADAL" clId="{95602817-78D4-448B-BD9A-FFEE84695058}" dt="2024-01-31T14:08:27.108" v="4130"/>
          <ac:spMkLst>
            <pc:docMk/>
            <pc:sldMk cId="526477904" sldId="307"/>
            <ac:spMk id="7" creationId="{A9A4ED1E-5015-4A10-AA38-44B9924B56EF}"/>
          </ac:spMkLst>
        </pc:spChg>
      </pc:sldChg>
      <pc:sldChg chg="modSp add mod">
        <pc:chgData name="Ari Kotiharju" userId="bc0b4845-f9be-47a8-9f37-cb465bf9b931" providerId="ADAL" clId="{95602817-78D4-448B-BD9A-FFEE84695058}" dt="2024-01-31T15:03:10.401" v="6934" actId="1076"/>
        <pc:sldMkLst>
          <pc:docMk/>
          <pc:sldMk cId="2842557577" sldId="308"/>
        </pc:sldMkLst>
        <pc:spChg chg="mod">
          <ac:chgData name="Ari Kotiharju" userId="bc0b4845-f9be-47a8-9f37-cb465bf9b931" providerId="ADAL" clId="{95602817-78D4-448B-BD9A-FFEE84695058}" dt="2024-01-31T14:43:28.149" v="5047" actId="20577"/>
          <ac:spMkLst>
            <pc:docMk/>
            <pc:sldMk cId="2842557577" sldId="308"/>
            <ac:spMk id="6" creationId="{E4C25343-F36E-4512-95A5-05F790D83858}"/>
          </ac:spMkLst>
        </pc:spChg>
        <pc:spChg chg="mod">
          <ac:chgData name="Ari Kotiharju" userId="bc0b4845-f9be-47a8-9f37-cb465bf9b931" providerId="ADAL" clId="{95602817-78D4-448B-BD9A-FFEE84695058}" dt="2024-01-31T15:03:10.401" v="6934" actId="1076"/>
          <ac:spMkLst>
            <pc:docMk/>
            <pc:sldMk cId="2842557577" sldId="308"/>
            <ac:spMk id="7" creationId="{A9A4ED1E-5015-4A10-AA38-44B9924B56EF}"/>
          </ac:spMkLst>
        </pc:spChg>
      </pc:sldChg>
    </pc:docChg>
  </pc:docChgLst>
  <pc:docChgLst>
    <pc:chgData name="Reetta Pilhjerta" userId="0f050425-cd22-4d91-9a1b-668de845daf4" providerId="ADAL" clId="{1C506782-7C25-4055-A3C8-D9E58DA26C0A}"/>
    <pc:docChg chg="undo custSel addSld delSld modSld sldOrd">
      <pc:chgData name="Reetta Pilhjerta" userId="0f050425-cd22-4d91-9a1b-668de845daf4" providerId="ADAL" clId="{1C506782-7C25-4055-A3C8-D9E58DA26C0A}" dt="2024-01-02T12:17:06.699" v="2043" actId="20577"/>
      <pc:docMkLst>
        <pc:docMk/>
      </pc:docMkLst>
      <pc:sldChg chg="modSp add">
        <pc:chgData name="Reetta Pilhjerta" userId="0f050425-cd22-4d91-9a1b-668de845daf4" providerId="ADAL" clId="{1C506782-7C25-4055-A3C8-D9E58DA26C0A}" dt="2023-12-27T08:55:47.855" v="37" actId="20577"/>
        <pc:sldMkLst>
          <pc:docMk/>
          <pc:sldMk cId="907853986" sldId="266"/>
        </pc:sldMkLst>
        <pc:spChg chg="mod">
          <ac:chgData name="Reetta Pilhjerta" userId="0f050425-cd22-4d91-9a1b-668de845daf4" providerId="ADAL" clId="{1C506782-7C25-4055-A3C8-D9E58DA26C0A}" dt="2023-12-27T08:55:47.855" v="37" actId="20577"/>
          <ac:spMkLst>
            <pc:docMk/>
            <pc:sldMk cId="907853986" sldId="266"/>
            <ac:spMk id="3" creationId="{252B4708-4298-4A24-97E9-FB90C375DEC7}"/>
          </ac:spMkLst>
        </pc:spChg>
      </pc:sldChg>
      <pc:sldChg chg="modSp add">
        <pc:chgData name="Reetta Pilhjerta" userId="0f050425-cd22-4d91-9a1b-668de845daf4" providerId="ADAL" clId="{1C506782-7C25-4055-A3C8-D9E58DA26C0A}" dt="2023-12-27T08:56:19.739" v="90" actId="20577"/>
        <pc:sldMkLst>
          <pc:docMk/>
          <pc:sldMk cId="1516348451" sldId="267"/>
        </pc:sldMkLst>
        <pc:spChg chg="mod">
          <ac:chgData name="Reetta Pilhjerta" userId="0f050425-cd22-4d91-9a1b-668de845daf4" providerId="ADAL" clId="{1C506782-7C25-4055-A3C8-D9E58DA26C0A}" dt="2023-12-27T08:56:19.739" v="90" actId="20577"/>
          <ac:spMkLst>
            <pc:docMk/>
            <pc:sldMk cId="1516348451" sldId="267"/>
            <ac:spMk id="3" creationId="{252B4708-4298-4A24-97E9-FB90C375DEC7}"/>
          </ac:spMkLst>
        </pc:spChg>
      </pc:sldChg>
      <pc:sldChg chg="modSp add">
        <pc:chgData name="Reetta Pilhjerta" userId="0f050425-cd22-4d91-9a1b-668de845daf4" providerId="ADAL" clId="{1C506782-7C25-4055-A3C8-D9E58DA26C0A}" dt="2023-12-27T08:56:43.044" v="146" actId="20577"/>
        <pc:sldMkLst>
          <pc:docMk/>
          <pc:sldMk cId="2323619633" sldId="268"/>
        </pc:sldMkLst>
        <pc:spChg chg="mod">
          <ac:chgData name="Reetta Pilhjerta" userId="0f050425-cd22-4d91-9a1b-668de845daf4" providerId="ADAL" clId="{1C506782-7C25-4055-A3C8-D9E58DA26C0A}" dt="2023-12-27T08:56:43.044" v="146" actId="20577"/>
          <ac:spMkLst>
            <pc:docMk/>
            <pc:sldMk cId="2323619633" sldId="268"/>
            <ac:spMk id="3" creationId="{252B4708-4298-4A24-97E9-FB90C375DEC7}"/>
          </ac:spMkLst>
        </pc:spChg>
      </pc:sldChg>
      <pc:sldChg chg="modSp add">
        <pc:chgData name="Reetta Pilhjerta" userId="0f050425-cd22-4d91-9a1b-668de845daf4" providerId="ADAL" clId="{1C506782-7C25-4055-A3C8-D9E58DA26C0A}" dt="2023-12-27T08:57:04.395" v="191" actId="20577"/>
        <pc:sldMkLst>
          <pc:docMk/>
          <pc:sldMk cId="23813047" sldId="269"/>
        </pc:sldMkLst>
        <pc:spChg chg="mod">
          <ac:chgData name="Reetta Pilhjerta" userId="0f050425-cd22-4d91-9a1b-668de845daf4" providerId="ADAL" clId="{1C506782-7C25-4055-A3C8-D9E58DA26C0A}" dt="2023-12-27T08:57:04.395" v="191" actId="20577"/>
          <ac:spMkLst>
            <pc:docMk/>
            <pc:sldMk cId="23813047" sldId="269"/>
            <ac:spMk id="3" creationId="{252B4708-4298-4A24-97E9-FB90C375DEC7}"/>
          </ac:spMkLst>
        </pc:spChg>
      </pc:sldChg>
      <pc:sldChg chg="modSp add">
        <pc:chgData name="Reetta Pilhjerta" userId="0f050425-cd22-4d91-9a1b-668de845daf4" providerId="ADAL" clId="{1C506782-7C25-4055-A3C8-D9E58DA26C0A}" dt="2023-12-27T08:57:32.512" v="193"/>
        <pc:sldMkLst>
          <pc:docMk/>
          <pc:sldMk cId="1893043313" sldId="270"/>
        </pc:sldMkLst>
        <pc:spChg chg="mod">
          <ac:chgData name="Reetta Pilhjerta" userId="0f050425-cd22-4d91-9a1b-668de845daf4" providerId="ADAL" clId="{1C506782-7C25-4055-A3C8-D9E58DA26C0A}" dt="2023-12-27T08:57:32.512" v="193"/>
          <ac:spMkLst>
            <pc:docMk/>
            <pc:sldMk cId="1893043313" sldId="270"/>
            <ac:spMk id="3" creationId="{252B4708-4298-4A24-97E9-FB90C375DEC7}"/>
          </ac:spMkLst>
        </pc:spChg>
      </pc:sldChg>
      <pc:sldChg chg="delSp modSp add">
        <pc:chgData name="Reetta Pilhjerta" userId="0f050425-cd22-4d91-9a1b-668de845daf4" providerId="ADAL" clId="{1C506782-7C25-4055-A3C8-D9E58DA26C0A}" dt="2023-12-27T12:15:38.774" v="1507" actId="20577"/>
        <pc:sldMkLst>
          <pc:docMk/>
          <pc:sldMk cId="1882981823" sldId="271"/>
        </pc:sldMkLst>
        <pc:spChg chg="del">
          <ac:chgData name="Reetta Pilhjerta" userId="0f050425-cd22-4d91-9a1b-668de845daf4" providerId="ADAL" clId="{1C506782-7C25-4055-A3C8-D9E58DA26C0A}" dt="2023-12-27T09:00:13.652" v="204" actId="478"/>
          <ac:spMkLst>
            <pc:docMk/>
            <pc:sldMk cId="1882981823" sldId="271"/>
            <ac:spMk id="3" creationId="{A6268928-343C-4B0F-95A8-123C95C1F247}"/>
          </ac:spMkLst>
        </pc:spChg>
        <pc:spChg chg="mod">
          <ac:chgData name="Reetta Pilhjerta" userId="0f050425-cd22-4d91-9a1b-668de845daf4" providerId="ADAL" clId="{1C506782-7C25-4055-A3C8-D9E58DA26C0A}" dt="2023-12-27T12:15:38.774" v="1507" actId="20577"/>
          <ac:spMkLst>
            <pc:docMk/>
            <pc:sldMk cId="1882981823" sldId="271"/>
            <ac:spMk id="4" creationId="{005725C4-24F9-4DAF-A0AE-1B776BC1EBBD}"/>
          </ac:spMkLst>
        </pc:spChg>
      </pc:sldChg>
      <pc:sldChg chg="addSp delSp modSp add ord addCm delCm">
        <pc:chgData name="Reetta Pilhjerta" userId="0f050425-cd22-4d91-9a1b-668de845daf4" providerId="ADAL" clId="{1C506782-7C25-4055-A3C8-D9E58DA26C0A}" dt="2023-12-27T13:39:10.052" v="2005" actId="13238"/>
        <pc:sldMkLst>
          <pc:docMk/>
          <pc:sldMk cId="4228895568" sldId="272"/>
        </pc:sldMkLst>
        <pc:spChg chg="mod">
          <ac:chgData name="Reetta Pilhjerta" userId="0f050425-cd22-4d91-9a1b-668de845daf4" providerId="ADAL" clId="{1C506782-7C25-4055-A3C8-D9E58DA26C0A}" dt="2023-12-27T09:40:14.254" v="521" actId="20577"/>
          <ac:spMkLst>
            <pc:docMk/>
            <pc:sldMk cId="4228895568" sldId="272"/>
            <ac:spMk id="2" creationId="{6CAB65E1-DE56-454F-B271-6207EBFD003F}"/>
          </ac:spMkLst>
        </pc:spChg>
        <pc:spChg chg="del">
          <ac:chgData name="Reetta Pilhjerta" userId="0f050425-cd22-4d91-9a1b-668de845daf4" providerId="ADAL" clId="{1C506782-7C25-4055-A3C8-D9E58DA26C0A}" dt="2023-12-27T09:35:44.976" v="464"/>
          <ac:spMkLst>
            <pc:docMk/>
            <pc:sldMk cId="4228895568" sldId="272"/>
            <ac:spMk id="3" creationId="{C8A304B5-EDF3-4FB0-846C-7FDE33F57346}"/>
          </ac:spMkLst>
        </pc:spChg>
        <pc:spChg chg="add del mod">
          <ac:chgData name="Reetta Pilhjerta" userId="0f050425-cd22-4d91-9a1b-668de845daf4" providerId="ADAL" clId="{1C506782-7C25-4055-A3C8-D9E58DA26C0A}" dt="2023-12-27T09:36:49.767" v="483" actId="478"/>
          <ac:spMkLst>
            <pc:docMk/>
            <pc:sldMk cId="4228895568" sldId="272"/>
            <ac:spMk id="5" creationId="{A49C8270-C5CF-4AC3-A3C3-AE35B98D89A7}"/>
          </ac:spMkLst>
        </pc:spChg>
        <pc:spChg chg="add del mod">
          <ac:chgData name="Reetta Pilhjerta" userId="0f050425-cd22-4d91-9a1b-668de845daf4" providerId="ADAL" clId="{1C506782-7C25-4055-A3C8-D9E58DA26C0A}" dt="2023-12-27T09:35:52.885" v="465" actId="478"/>
          <ac:spMkLst>
            <pc:docMk/>
            <pc:sldMk cId="4228895568" sldId="272"/>
            <ac:spMk id="6" creationId="{9DA520BF-DAF8-4CD7-9406-4455479B0B35}"/>
          </ac:spMkLst>
        </pc:spChg>
        <pc:spChg chg="add del mod">
          <ac:chgData name="Reetta Pilhjerta" userId="0f050425-cd22-4d91-9a1b-668de845daf4" providerId="ADAL" clId="{1C506782-7C25-4055-A3C8-D9E58DA26C0A}" dt="2023-12-27T09:38:39.249" v="503" actId="478"/>
          <ac:spMkLst>
            <pc:docMk/>
            <pc:sldMk cId="4228895568" sldId="272"/>
            <ac:spMk id="9" creationId="{53EF4D23-C144-4F6E-BB34-B3072D399E41}"/>
          </ac:spMkLst>
        </pc:spChg>
        <pc:spChg chg="add del">
          <ac:chgData name="Reetta Pilhjerta" userId="0f050425-cd22-4d91-9a1b-668de845daf4" providerId="ADAL" clId="{1C506782-7C25-4055-A3C8-D9E58DA26C0A}" dt="2023-12-27T09:36:37.401" v="481" actId="478"/>
          <ac:spMkLst>
            <pc:docMk/>
            <pc:sldMk cId="4228895568" sldId="272"/>
            <ac:spMk id="10" creationId="{1549F8BF-2A68-4178-A84F-059B8557A197}"/>
          </ac:spMkLst>
        </pc:spChg>
        <pc:spChg chg="add mod">
          <ac:chgData name="Reetta Pilhjerta" userId="0f050425-cd22-4d91-9a1b-668de845daf4" providerId="ADAL" clId="{1C506782-7C25-4055-A3C8-D9E58DA26C0A}" dt="2023-12-27T12:21:05.185" v="1679" actId="1076"/>
          <ac:spMkLst>
            <pc:docMk/>
            <pc:sldMk cId="4228895568" sldId="272"/>
            <ac:spMk id="13" creationId="{3DF03EF0-92C0-49DD-91F8-0F9176A5A022}"/>
          </ac:spMkLst>
        </pc:spChg>
        <pc:spChg chg="add del mod topLvl">
          <ac:chgData name="Reetta Pilhjerta" userId="0f050425-cd22-4d91-9a1b-668de845daf4" providerId="ADAL" clId="{1C506782-7C25-4055-A3C8-D9E58DA26C0A}" dt="2023-12-27T12:56:23.256" v="2003" actId="1076"/>
          <ac:spMkLst>
            <pc:docMk/>
            <pc:sldMk cId="4228895568" sldId="272"/>
            <ac:spMk id="18" creationId="{20A20279-AB37-405E-9CF3-B0D55C5442D2}"/>
          </ac:spMkLst>
        </pc:spChg>
        <pc:spChg chg="add mod ord">
          <ac:chgData name="Reetta Pilhjerta" userId="0f050425-cd22-4d91-9a1b-668de845daf4" providerId="ADAL" clId="{1C506782-7C25-4055-A3C8-D9E58DA26C0A}" dt="2023-12-27T12:56:08.554" v="2000" actId="164"/>
          <ac:spMkLst>
            <pc:docMk/>
            <pc:sldMk cId="4228895568" sldId="272"/>
            <ac:spMk id="20" creationId="{58CEB566-D25D-412C-BEBB-A4A7086337FF}"/>
          </ac:spMkLst>
        </pc:spChg>
        <pc:grpChg chg="add del mod">
          <ac:chgData name="Reetta Pilhjerta" userId="0f050425-cd22-4d91-9a1b-668de845daf4" providerId="ADAL" clId="{1C506782-7C25-4055-A3C8-D9E58DA26C0A}" dt="2023-12-27T12:54:56.908" v="1984" actId="165"/>
          <ac:grpSpMkLst>
            <pc:docMk/>
            <pc:sldMk cId="4228895568" sldId="272"/>
            <ac:grpSpMk id="19" creationId="{22A9247D-BC8F-43BB-B33C-D17B2FAE2104}"/>
          </ac:grpSpMkLst>
        </pc:grpChg>
        <pc:grpChg chg="add mod">
          <ac:chgData name="Reetta Pilhjerta" userId="0f050425-cd22-4d91-9a1b-668de845daf4" providerId="ADAL" clId="{1C506782-7C25-4055-A3C8-D9E58DA26C0A}" dt="2023-12-27T12:56:11.221" v="2001" actId="1076"/>
          <ac:grpSpMkLst>
            <pc:docMk/>
            <pc:sldMk cId="4228895568" sldId="272"/>
            <ac:grpSpMk id="21" creationId="{0500C3A7-AFFB-415E-8379-9FCE7CECCFFC}"/>
          </ac:grpSpMkLst>
        </pc:grpChg>
        <pc:graphicFrameChg chg="add del mod">
          <ac:chgData name="Reetta Pilhjerta" userId="0f050425-cd22-4d91-9a1b-668de845daf4" providerId="ADAL" clId="{1C506782-7C25-4055-A3C8-D9E58DA26C0A}" dt="2023-12-27T09:36:10.088" v="471"/>
          <ac:graphicFrameMkLst>
            <pc:docMk/>
            <pc:sldMk cId="4228895568" sldId="272"/>
            <ac:graphicFrameMk id="7" creationId="{19F95B98-D623-453E-858C-11381672D08E}"/>
          </ac:graphicFrameMkLst>
        </pc:graphicFrameChg>
        <pc:graphicFrameChg chg="add del mod">
          <ac:chgData name="Reetta Pilhjerta" userId="0f050425-cd22-4d91-9a1b-668de845daf4" providerId="ADAL" clId="{1C506782-7C25-4055-A3C8-D9E58DA26C0A}" dt="2023-12-27T09:36:13.741" v="473"/>
          <ac:graphicFrameMkLst>
            <pc:docMk/>
            <pc:sldMk cId="4228895568" sldId="272"/>
            <ac:graphicFrameMk id="8" creationId="{6BADABF2-9A59-4F3B-88BC-A9859A004AAC}"/>
          </ac:graphicFrameMkLst>
        </pc:graphicFrameChg>
        <pc:graphicFrameChg chg="add mod modGraphic">
          <ac:chgData name="Reetta Pilhjerta" userId="0f050425-cd22-4d91-9a1b-668de845daf4" providerId="ADAL" clId="{1C506782-7C25-4055-A3C8-D9E58DA26C0A}" dt="2023-12-27T13:39:10.052" v="2005" actId="13238"/>
          <ac:graphicFrameMkLst>
            <pc:docMk/>
            <pc:sldMk cId="4228895568" sldId="272"/>
            <ac:graphicFrameMk id="11" creationId="{A447B9A7-8D6B-44AD-A009-873311782614}"/>
          </ac:graphicFrameMkLst>
        </pc:graphicFrameChg>
        <pc:picChg chg="add del mod">
          <ac:chgData name="Reetta Pilhjerta" userId="0f050425-cd22-4d91-9a1b-668de845daf4" providerId="ADAL" clId="{1C506782-7C25-4055-A3C8-D9E58DA26C0A}" dt="2023-12-27T12:19:14.659" v="1650" actId="478"/>
          <ac:picMkLst>
            <pc:docMk/>
            <pc:sldMk cId="4228895568" sldId="272"/>
            <ac:picMk id="15" creationId="{0C538A05-BE84-4B81-824D-340CC40CD9A9}"/>
          </ac:picMkLst>
        </pc:picChg>
        <pc:picChg chg="add del mod ord topLvl">
          <ac:chgData name="Reetta Pilhjerta" userId="0f050425-cd22-4d91-9a1b-668de845daf4" providerId="ADAL" clId="{1C506782-7C25-4055-A3C8-D9E58DA26C0A}" dt="2023-12-27T12:55:16.060" v="1988" actId="478"/>
          <ac:picMkLst>
            <pc:docMk/>
            <pc:sldMk cId="4228895568" sldId="272"/>
            <ac:picMk id="17" creationId="{BF451657-9171-4F66-988C-CFB4BD75ED0E}"/>
          </ac:picMkLst>
        </pc:picChg>
      </pc:sldChg>
      <pc:sldChg chg="modSp add">
        <pc:chgData name="Reetta Pilhjerta" userId="0f050425-cd22-4d91-9a1b-668de845daf4" providerId="ADAL" clId="{1C506782-7C25-4055-A3C8-D9E58DA26C0A}" dt="2023-12-27T12:23:23.891" v="1708" actId="20577"/>
        <pc:sldMkLst>
          <pc:docMk/>
          <pc:sldMk cId="1064528553" sldId="273"/>
        </pc:sldMkLst>
        <pc:spChg chg="mod">
          <ac:chgData name="Reetta Pilhjerta" userId="0f050425-cd22-4d91-9a1b-668de845daf4" providerId="ADAL" clId="{1C506782-7C25-4055-A3C8-D9E58DA26C0A}" dt="2023-12-27T09:20:44.108" v="349" actId="20577"/>
          <ac:spMkLst>
            <pc:docMk/>
            <pc:sldMk cId="1064528553" sldId="273"/>
            <ac:spMk id="2" creationId="{6CAB65E1-DE56-454F-B271-6207EBFD003F}"/>
          </ac:spMkLst>
        </pc:spChg>
        <pc:spChg chg="mod">
          <ac:chgData name="Reetta Pilhjerta" userId="0f050425-cd22-4d91-9a1b-668de845daf4" providerId="ADAL" clId="{1C506782-7C25-4055-A3C8-D9E58DA26C0A}" dt="2023-12-27T12:23:23.891" v="1708" actId="20577"/>
          <ac:spMkLst>
            <pc:docMk/>
            <pc:sldMk cId="1064528553" sldId="273"/>
            <ac:spMk id="3" creationId="{C8A304B5-EDF3-4FB0-846C-7FDE33F57346}"/>
          </ac:spMkLst>
        </pc:spChg>
      </pc:sldChg>
      <pc:sldChg chg="modSp add">
        <pc:chgData name="Reetta Pilhjerta" userId="0f050425-cd22-4d91-9a1b-668de845daf4" providerId="ADAL" clId="{1C506782-7C25-4055-A3C8-D9E58DA26C0A}" dt="2023-12-27T12:24:27.106" v="1716" actId="20577"/>
        <pc:sldMkLst>
          <pc:docMk/>
          <pc:sldMk cId="2279987009" sldId="274"/>
        </pc:sldMkLst>
        <pc:spChg chg="mod">
          <ac:chgData name="Reetta Pilhjerta" userId="0f050425-cd22-4d91-9a1b-668de845daf4" providerId="ADAL" clId="{1C506782-7C25-4055-A3C8-D9E58DA26C0A}" dt="2023-12-27T09:21:11.357" v="374" actId="20577"/>
          <ac:spMkLst>
            <pc:docMk/>
            <pc:sldMk cId="2279987009" sldId="274"/>
            <ac:spMk id="2" creationId="{6CAB65E1-DE56-454F-B271-6207EBFD003F}"/>
          </ac:spMkLst>
        </pc:spChg>
        <pc:spChg chg="mod">
          <ac:chgData name="Reetta Pilhjerta" userId="0f050425-cd22-4d91-9a1b-668de845daf4" providerId="ADAL" clId="{1C506782-7C25-4055-A3C8-D9E58DA26C0A}" dt="2023-12-27T12:24:27.106" v="1716" actId="20577"/>
          <ac:spMkLst>
            <pc:docMk/>
            <pc:sldMk cId="2279987009" sldId="274"/>
            <ac:spMk id="3" creationId="{C8A304B5-EDF3-4FB0-846C-7FDE33F57346}"/>
          </ac:spMkLst>
        </pc:spChg>
      </pc:sldChg>
      <pc:sldChg chg="modSp add">
        <pc:chgData name="Reetta Pilhjerta" userId="0f050425-cd22-4d91-9a1b-668de845daf4" providerId="ADAL" clId="{1C506782-7C25-4055-A3C8-D9E58DA26C0A}" dt="2023-12-27T12:37:53.339" v="1822"/>
        <pc:sldMkLst>
          <pc:docMk/>
          <pc:sldMk cId="2697125117" sldId="275"/>
        </pc:sldMkLst>
        <pc:spChg chg="mod">
          <ac:chgData name="Reetta Pilhjerta" userId="0f050425-cd22-4d91-9a1b-668de845daf4" providerId="ADAL" clId="{1C506782-7C25-4055-A3C8-D9E58DA26C0A}" dt="2023-12-27T12:37:53.339" v="1822"/>
          <ac:spMkLst>
            <pc:docMk/>
            <pc:sldMk cId="2697125117" sldId="275"/>
            <ac:spMk id="2" creationId="{6CAB65E1-DE56-454F-B271-6207EBFD003F}"/>
          </ac:spMkLst>
        </pc:spChg>
        <pc:spChg chg="mod">
          <ac:chgData name="Reetta Pilhjerta" userId="0f050425-cd22-4d91-9a1b-668de845daf4" providerId="ADAL" clId="{1C506782-7C25-4055-A3C8-D9E58DA26C0A}" dt="2023-12-27T12:37:35.502" v="1820" actId="404"/>
          <ac:spMkLst>
            <pc:docMk/>
            <pc:sldMk cId="2697125117" sldId="275"/>
            <ac:spMk id="3" creationId="{C8A304B5-EDF3-4FB0-846C-7FDE33F57346}"/>
          </ac:spMkLst>
        </pc:spChg>
      </pc:sldChg>
      <pc:sldChg chg="modSp add del">
        <pc:chgData name="Reetta Pilhjerta" userId="0f050425-cd22-4d91-9a1b-668de845daf4" providerId="ADAL" clId="{1C506782-7C25-4055-A3C8-D9E58DA26C0A}" dt="2023-12-27T11:45:53.410" v="1451" actId="2696"/>
        <pc:sldMkLst>
          <pc:docMk/>
          <pc:sldMk cId="222766311" sldId="276"/>
        </pc:sldMkLst>
        <pc:spChg chg="mod">
          <ac:chgData name="Reetta Pilhjerta" userId="0f050425-cd22-4d91-9a1b-668de845daf4" providerId="ADAL" clId="{1C506782-7C25-4055-A3C8-D9E58DA26C0A}" dt="2023-12-27T09:21:32.577" v="398" actId="20577"/>
          <ac:spMkLst>
            <pc:docMk/>
            <pc:sldMk cId="222766311" sldId="276"/>
            <ac:spMk id="2" creationId="{6CAB65E1-DE56-454F-B271-6207EBFD003F}"/>
          </ac:spMkLst>
        </pc:spChg>
      </pc:sldChg>
      <pc:sldChg chg="modSp add">
        <pc:chgData name="Reetta Pilhjerta" userId="0f050425-cd22-4d91-9a1b-668de845daf4" providerId="ADAL" clId="{1C506782-7C25-4055-A3C8-D9E58DA26C0A}" dt="2023-12-27T12:39:20.235" v="1902" actId="20577"/>
        <pc:sldMkLst>
          <pc:docMk/>
          <pc:sldMk cId="542446015" sldId="277"/>
        </pc:sldMkLst>
        <pc:spChg chg="mod">
          <ac:chgData name="Reetta Pilhjerta" userId="0f050425-cd22-4d91-9a1b-668de845daf4" providerId="ADAL" clId="{1C506782-7C25-4055-A3C8-D9E58DA26C0A}" dt="2023-12-27T09:21:39.828" v="405" actId="20577"/>
          <ac:spMkLst>
            <pc:docMk/>
            <pc:sldMk cId="542446015" sldId="277"/>
            <ac:spMk id="2" creationId="{6CAB65E1-DE56-454F-B271-6207EBFD003F}"/>
          </ac:spMkLst>
        </pc:spChg>
        <pc:spChg chg="mod">
          <ac:chgData name="Reetta Pilhjerta" userId="0f050425-cd22-4d91-9a1b-668de845daf4" providerId="ADAL" clId="{1C506782-7C25-4055-A3C8-D9E58DA26C0A}" dt="2023-12-27T12:39:20.235" v="1902" actId="20577"/>
          <ac:spMkLst>
            <pc:docMk/>
            <pc:sldMk cId="542446015" sldId="277"/>
            <ac:spMk id="3" creationId="{C8A304B5-EDF3-4FB0-846C-7FDE33F57346}"/>
          </ac:spMkLst>
        </pc:spChg>
      </pc:sldChg>
      <pc:sldChg chg="modSp add">
        <pc:chgData name="Reetta Pilhjerta" userId="0f050425-cd22-4d91-9a1b-668de845daf4" providerId="ADAL" clId="{1C506782-7C25-4055-A3C8-D9E58DA26C0A}" dt="2023-12-27T12:45:45.549" v="1913" actId="20577"/>
        <pc:sldMkLst>
          <pc:docMk/>
          <pc:sldMk cId="3891174320" sldId="278"/>
        </pc:sldMkLst>
        <pc:spChg chg="mod">
          <ac:chgData name="Reetta Pilhjerta" userId="0f050425-cd22-4d91-9a1b-668de845daf4" providerId="ADAL" clId="{1C506782-7C25-4055-A3C8-D9E58DA26C0A}" dt="2023-12-27T09:21:52.258" v="426" actId="20577"/>
          <ac:spMkLst>
            <pc:docMk/>
            <pc:sldMk cId="3891174320" sldId="278"/>
            <ac:spMk id="2" creationId="{6CAB65E1-DE56-454F-B271-6207EBFD003F}"/>
          </ac:spMkLst>
        </pc:spChg>
        <pc:spChg chg="mod">
          <ac:chgData name="Reetta Pilhjerta" userId="0f050425-cd22-4d91-9a1b-668de845daf4" providerId="ADAL" clId="{1C506782-7C25-4055-A3C8-D9E58DA26C0A}" dt="2023-12-27T12:45:45.549" v="1913" actId="20577"/>
          <ac:spMkLst>
            <pc:docMk/>
            <pc:sldMk cId="3891174320" sldId="278"/>
            <ac:spMk id="3" creationId="{C8A304B5-EDF3-4FB0-846C-7FDE33F57346}"/>
          </ac:spMkLst>
        </pc:spChg>
      </pc:sldChg>
      <pc:sldChg chg="modSp add">
        <pc:chgData name="Reetta Pilhjerta" userId="0f050425-cd22-4d91-9a1b-668de845daf4" providerId="ADAL" clId="{1C506782-7C25-4055-A3C8-D9E58DA26C0A}" dt="2023-12-27T12:47:43.150" v="1967" actId="20577"/>
        <pc:sldMkLst>
          <pc:docMk/>
          <pc:sldMk cId="336558265" sldId="279"/>
        </pc:sldMkLst>
        <pc:spChg chg="mod">
          <ac:chgData name="Reetta Pilhjerta" userId="0f050425-cd22-4d91-9a1b-668de845daf4" providerId="ADAL" clId="{1C506782-7C25-4055-A3C8-D9E58DA26C0A}" dt="2023-12-27T09:22:00.320" v="442" actId="20577"/>
          <ac:spMkLst>
            <pc:docMk/>
            <pc:sldMk cId="336558265" sldId="279"/>
            <ac:spMk id="2" creationId="{6CAB65E1-DE56-454F-B271-6207EBFD003F}"/>
          </ac:spMkLst>
        </pc:spChg>
        <pc:spChg chg="mod">
          <ac:chgData name="Reetta Pilhjerta" userId="0f050425-cd22-4d91-9a1b-668de845daf4" providerId="ADAL" clId="{1C506782-7C25-4055-A3C8-D9E58DA26C0A}" dt="2023-12-27T12:47:43.150" v="1967" actId="20577"/>
          <ac:spMkLst>
            <pc:docMk/>
            <pc:sldMk cId="336558265" sldId="279"/>
            <ac:spMk id="3" creationId="{C8A304B5-EDF3-4FB0-846C-7FDE33F57346}"/>
          </ac:spMkLst>
        </pc:spChg>
      </pc:sldChg>
      <pc:sldChg chg="modSp add ord">
        <pc:chgData name="Reetta Pilhjerta" userId="0f050425-cd22-4d91-9a1b-668de845daf4" providerId="ADAL" clId="{1C506782-7C25-4055-A3C8-D9E58DA26C0A}" dt="2023-12-27T09:22:53.076" v="447" actId="20577"/>
        <pc:sldMkLst>
          <pc:docMk/>
          <pc:sldMk cId="2631199799" sldId="280"/>
        </pc:sldMkLst>
        <pc:spChg chg="mod">
          <ac:chgData name="Reetta Pilhjerta" userId="0f050425-cd22-4d91-9a1b-668de845daf4" providerId="ADAL" clId="{1C506782-7C25-4055-A3C8-D9E58DA26C0A}" dt="2023-12-27T09:22:53.076" v="447" actId="20577"/>
          <ac:spMkLst>
            <pc:docMk/>
            <pc:sldMk cId="2631199799" sldId="280"/>
            <ac:spMk id="4" creationId="{005725C4-24F9-4DAF-A0AE-1B776BC1EBBD}"/>
          </ac:spMkLst>
        </pc:spChg>
      </pc:sldChg>
      <pc:sldChg chg="modSp add ord">
        <pc:chgData name="Reetta Pilhjerta" userId="0f050425-cd22-4d91-9a1b-668de845daf4" providerId="ADAL" clId="{1C506782-7C25-4055-A3C8-D9E58DA26C0A}" dt="2023-12-27T12:17:18.891" v="1603" actId="1076"/>
        <pc:sldMkLst>
          <pc:docMk/>
          <pc:sldMk cId="667323045" sldId="281"/>
        </pc:sldMkLst>
        <pc:spChg chg="mod">
          <ac:chgData name="Reetta Pilhjerta" userId="0f050425-cd22-4d91-9a1b-668de845daf4" providerId="ADAL" clId="{1C506782-7C25-4055-A3C8-D9E58DA26C0A}" dt="2023-12-27T12:17:18.891" v="1603" actId="1076"/>
          <ac:spMkLst>
            <pc:docMk/>
            <pc:sldMk cId="667323045" sldId="281"/>
            <ac:spMk id="4" creationId="{005725C4-24F9-4DAF-A0AE-1B776BC1EBBD}"/>
          </ac:spMkLst>
        </pc:spChg>
      </pc:sldChg>
      <pc:sldChg chg="modSp add ord">
        <pc:chgData name="Reetta Pilhjerta" userId="0f050425-cd22-4d91-9a1b-668de845daf4" providerId="ADAL" clId="{1C506782-7C25-4055-A3C8-D9E58DA26C0A}" dt="2023-12-27T09:31:03.042" v="461" actId="20577"/>
        <pc:sldMkLst>
          <pc:docMk/>
          <pc:sldMk cId="1561093287" sldId="282"/>
        </pc:sldMkLst>
        <pc:spChg chg="mod">
          <ac:chgData name="Reetta Pilhjerta" userId="0f050425-cd22-4d91-9a1b-668de845daf4" providerId="ADAL" clId="{1C506782-7C25-4055-A3C8-D9E58DA26C0A}" dt="2023-12-27T09:31:03.042" v="461" actId="20577"/>
          <ac:spMkLst>
            <pc:docMk/>
            <pc:sldMk cId="1561093287" sldId="282"/>
            <ac:spMk id="4" creationId="{005725C4-24F9-4DAF-A0AE-1B776BC1EBBD}"/>
          </ac:spMkLst>
        </pc:spChg>
      </pc:sldChg>
      <pc:sldChg chg="modSp add ord">
        <pc:chgData name="Reetta Pilhjerta" userId="0f050425-cd22-4d91-9a1b-668de845daf4" providerId="ADAL" clId="{1C506782-7C25-4055-A3C8-D9E58DA26C0A}" dt="2023-12-27T09:31:38.965" v="463"/>
        <pc:sldMkLst>
          <pc:docMk/>
          <pc:sldMk cId="1614358431" sldId="283"/>
        </pc:sldMkLst>
        <pc:spChg chg="mod">
          <ac:chgData name="Reetta Pilhjerta" userId="0f050425-cd22-4d91-9a1b-668de845daf4" providerId="ADAL" clId="{1C506782-7C25-4055-A3C8-D9E58DA26C0A}" dt="2023-12-27T09:31:38.965" v="463"/>
          <ac:spMkLst>
            <pc:docMk/>
            <pc:sldMk cId="1614358431" sldId="283"/>
            <ac:spMk id="4" creationId="{005725C4-24F9-4DAF-A0AE-1B776BC1EBBD}"/>
          </ac:spMkLst>
        </pc:spChg>
      </pc:sldChg>
      <pc:sldChg chg="modSp add ord">
        <pc:chgData name="Reetta Pilhjerta" userId="0f050425-cd22-4d91-9a1b-668de845daf4" providerId="ADAL" clId="{1C506782-7C25-4055-A3C8-D9E58DA26C0A}" dt="2023-12-27T09:31:22.451" v="462"/>
        <pc:sldMkLst>
          <pc:docMk/>
          <pc:sldMk cId="993937565" sldId="284"/>
        </pc:sldMkLst>
        <pc:spChg chg="mod">
          <ac:chgData name="Reetta Pilhjerta" userId="0f050425-cd22-4d91-9a1b-668de845daf4" providerId="ADAL" clId="{1C506782-7C25-4055-A3C8-D9E58DA26C0A}" dt="2023-12-27T09:31:22.451" v="462"/>
          <ac:spMkLst>
            <pc:docMk/>
            <pc:sldMk cId="993937565" sldId="284"/>
            <ac:spMk id="4" creationId="{005725C4-24F9-4DAF-A0AE-1B776BC1EBBD}"/>
          </ac:spMkLst>
        </pc:spChg>
      </pc:sldChg>
      <pc:sldChg chg="addSp delSp modSp add">
        <pc:chgData name="Reetta Pilhjerta" userId="0f050425-cd22-4d91-9a1b-668de845daf4" providerId="ADAL" clId="{1C506782-7C25-4055-A3C8-D9E58DA26C0A}" dt="2023-12-27T12:56:34.534" v="2004" actId="20577"/>
        <pc:sldMkLst>
          <pc:docMk/>
          <pc:sldMk cId="3276705885" sldId="285"/>
        </pc:sldMkLst>
        <pc:spChg chg="mod">
          <ac:chgData name="Reetta Pilhjerta" userId="0f050425-cd22-4d91-9a1b-668de845daf4" providerId="ADAL" clId="{1C506782-7C25-4055-A3C8-D9E58DA26C0A}" dt="2023-12-27T09:40:21.763" v="524" actId="20577"/>
          <ac:spMkLst>
            <pc:docMk/>
            <pc:sldMk cId="3276705885" sldId="285"/>
            <ac:spMk id="2" creationId="{6CAB65E1-DE56-454F-B271-6207EBFD003F}"/>
          </ac:spMkLst>
        </pc:spChg>
        <pc:spChg chg="add mod">
          <ac:chgData name="Reetta Pilhjerta" userId="0f050425-cd22-4d91-9a1b-668de845daf4" providerId="ADAL" clId="{1C506782-7C25-4055-A3C8-D9E58DA26C0A}" dt="2023-12-27T09:41:42.862" v="540"/>
          <ac:spMkLst>
            <pc:docMk/>
            <pc:sldMk cId="3276705885" sldId="285"/>
            <ac:spMk id="3" creationId="{FA0CFA59-9704-4DFC-92D7-A7463E9559C1}"/>
          </ac:spMkLst>
        </pc:spChg>
        <pc:spChg chg="mod">
          <ac:chgData name="Reetta Pilhjerta" userId="0f050425-cd22-4d91-9a1b-668de845daf4" providerId="ADAL" clId="{1C506782-7C25-4055-A3C8-D9E58DA26C0A}" dt="2023-12-27T12:56:34.534" v="2004" actId="20577"/>
          <ac:spMkLst>
            <pc:docMk/>
            <pc:sldMk cId="3276705885" sldId="285"/>
            <ac:spMk id="13" creationId="{3DF03EF0-92C0-49DD-91F8-0F9176A5A022}"/>
          </ac:spMkLst>
        </pc:spChg>
        <pc:graphicFrameChg chg="del">
          <ac:chgData name="Reetta Pilhjerta" userId="0f050425-cd22-4d91-9a1b-668de845daf4" providerId="ADAL" clId="{1C506782-7C25-4055-A3C8-D9E58DA26C0A}" dt="2023-12-27T09:40:24.570" v="525" actId="478"/>
          <ac:graphicFrameMkLst>
            <pc:docMk/>
            <pc:sldMk cId="3276705885" sldId="285"/>
            <ac:graphicFrameMk id="11" creationId="{A447B9A7-8D6B-44AD-A009-873311782614}"/>
          </ac:graphicFrameMkLst>
        </pc:graphicFrameChg>
      </pc:sldChg>
      <pc:sldChg chg="addSp delSp modSp add">
        <pc:chgData name="Reetta Pilhjerta" userId="0f050425-cd22-4d91-9a1b-668de845daf4" providerId="ADAL" clId="{1C506782-7C25-4055-A3C8-D9E58DA26C0A}" dt="2023-12-27T12:26:32.917" v="1748" actId="20577"/>
        <pc:sldMkLst>
          <pc:docMk/>
          <pc:sldMk cId="3392940436" sldId="286"/>
        </pc:sldMkLst>
        <pc:spChg chg="mod">
          <ac:chgData name="Reetta Pilhjerta" userId="0f050425-cd22-4d91-9a1b-668de845daf4" providerId="ADAL" clId="{1C506782-7C25-4055-A3C8-D9E58DA26C0A}" dt="2023-12-27T12:26:32.917" v="1748" actId="20577"/>
          <ac:spMkLst>
            <pc:docMk/>
            <pc:sldMk cId="3392940436" sldId="286"/>
            <ac:spMk id="3" creationId="{C8A304B5-EDF3-4FB0-846C-7FDE33F57346}"/>
          </ac:spMkLst>
        </pc:spChg>
        <pc:spChg chg="add del mod">
          <ac:chgData name="Reetta Pilhjerta" userId="0f050425-cd22-4d91-9a1b-668de845daf4" providerId="ADAL" clId="{1C506782-7C25-4055-A3C8-D9E58DA26C0A}" dt="2023-12-27T09:53:31.742" v="552"/>
          <ac:spMkLst>
            <pc:docMk/>
            <pc:sldMk cId="3392940436" sldId="286"/>
            <ac:spMk id="5" creationId="{9DACE7D4-7D40-4AEA-81E3-0F672A0B2A27}"/>
          </ac:spMkLst>
        </pc:spChg>
        <pc:spChg chg="add del mod">
          <ac:chgData name="Reetta Pilhjerta" userId="0f050425-cd22-4d91-9a1b-668de845daf4" providerId="ADAL" clId="{1C506782-7C25-4055-A3C8-D9E58DA26C0A}" dt="2023-12-27T09:53:42.275" v="554" actId="478"/>
          <ac:spMkLst>
            <pc:docMk/>
            <pc:sldMk cId="3392940436" sldId="286"/>
            <ac:spMk id="6" creationId="{7BA0D65D-76EA-4BA9-812E-0C4F9FD3B928}"/>
          </ac:spMkLst>
        </pc:spChg>
        <pc:picChg chg="add del">
          <ac:chgData name="Reetta Pilhjerta" userId="0f050425-cd22-4d91-9a1b-668de845daf4" providerId="ADAL" clId="{1C506782-7C25-4055-A3C8-D9E58DA26C0A}" dt="2023-12-27T09:53:40.255" v="553" actId="478"/>
          <ac:picMkLst>
            <pc:docMk/>
            <pc:sldMk cId="3392940436" sldId="286"/>
            <ac:picMk id="2050" creationId="{5A56286F-27F8-4612-A545-41EE2D65919A}"/>
          </ac:picMkLst>
        </pc:picChg>
        <pc:picChg chg="add mod">
          <ac:chgData name="Reetta Pilhjerta" userId="0f050425-cd22-4d91-9a1b-668de845daf4" providerId="ADAL" clId="{1C506782-7C25-4055-A3C8-D9E58DA26C0A}" dt="2023-12-27T09:53:52.859" v="557" actId="1076"/>
          <ac:picMkLst>
            <pc:docMk/>
            <pc:sldMk cId="3392940436" sldId="286"/>
            <ac:picMk id="2052" creationId="{8D6A162C-8F25-4D9D-B049-A19C6B86C7A0}"/>
          </ac:picMkLst>
        </pc:picChg>
      </pc:sldChg>
      <pc:sldChg chg="addSp delSp modSp add setBg">
        <pc:chgData name="Reetta Pilhjerta" userId="0f050425-cd22-4d91-9a1b-668de845daf4" providerId="ADAL" clId="{1C506782-7C25-4055-A3C8-D9E58DA26C0A}" dt="2023-12-27T12:26:59.336" v="1752" actId="20577"/>
        <pc:sldMkLst>
          <pc:docMk/>
          <pc:sldMk cId="3039069403" sldId="287"/>
        </pc:sldMkLst>
        <pc:spChg chg="mod">
          <ac:chgData name="Reetta Pilhjerta" userId="0f050425-cd22-4d91-9a1b-668de845daf4" providerId="ADAL" clId="{1C506782-7C25-4055-A3C8-D9E58DA26C0A}" dt="2023-12-27T09:54:25.622" v="579" actId="20577"/>
          <ac:spMkLst>
            <pc:docMk/>
            <pc:sldMk cId="3039069403" sldId="287"/>
            <ac:spMk id="2" creationId="{F03A47CD-BBDE-48C2-9AF9-5C64A942C326}"/>
          </ac:spMkLst>
        </pc:spChg>
        <pc:spChg chg="add del mod">
          <ac:chgData name="Reetta Pilhjerta" userId="0f050425-cd22-4d91-9a1b-668de845daf4" providerId="ADAL" clId="{1C506782-7C25-4055-A3C8-D9E58DA26C0A}" dt="2023-12-27T12:26:52.806" v="1750" actId="20577"/>
          <ac:spMkLst>
            <pc:docMk/>
            <pc:sldMk cId="3039069403" sldId="287"/>
            <ac:spMk id="3" creationId="{A2F1534D-8D5F-4E69-AB87-A4177978F159}"/>
          </ac:spMkLst>
        </pc:spChg>
        <pc:spChg chg="mod">
          <ac:chgData name="Reetta Pilhjerta" userId="0f050425-cd22-4d91-9a1b-668de845daf4" providerId="ADAL" clId="{1C506782-7C25-4055-A3C8-D9E58DA26C0A}" dt="2023-12-27T12:26:59.336" v="1752" actId="20577"/>
          <ac:spMkLst>
            <pc:docMk/>
            <pc:sldMk cId="3039069403" sldId="287"/>
            <ac:spMk id="4" creationId="{844F2FC9-14C9-4D75-A170-ED979DFB2B2B}"/>
          </ac:spMkLst>
        </pc:spChg>
        <pc:spChg chg="add mod">
          <ac:chgData name="Reetta Pilhjerta" userId="0f050425-cd22-4d91-9a1b-668de845daf4" providerId="ADAL" clId="{1C506782-7C25-4055-A3C8-D9E58DA26C0A}" dt="2023-12-27T11:47:20.348" v="1464" actId="14100"/>
          <ac:spMkLst>
            <pc:docMk/>
            <pc:sldMk cId="3039069403" sldId="287"/>
            <ac:spMk id="7" creationId="{84AF4FF9-D17B-44D9-9290-35D6F2477204}"/>
          </ac:spMkLst>
        </pc:spChg>
        <pc:picChg chg="add del">
          <ac:chgData name="Reetta Pilhjerta" userId="0f050425-cd22-4d91-9a1b-668de845daf4" providerId="ADAL" clId="{1C506782-7C25-4055-A3C8-D9E58DA26C0A}" dt="2023-12-27T09:55:14.096" v="584"/>
          <ac:picMkLst>
            <pc:docMk/>
            <pc:sldMk cId="3039069403" sldId="287"/>
            <ac:picMk id="4098" creationId="{59066BD8-838B-4AC7-AE93-3D8E7F8BA2DB}"/>
          </ac:picMkLst>
        </pc:picChg>
      </pc:sldChg>
      <pc:sldChg chg="addSp delSp modSp add">
        <pc:chgData name="Reetta Pilhjerta" userId="0f050425-cd22-4d91-9a1b-668de845daf4" providerId="ADAL" clId="{1C506782-7C25-4055-A3C8-D9E58DA26C0A}" dt="2023-12-27T12:29:23.075" v="1755" actId="20577"/>
        <pc:sldMkLst>
          <pc:docMk/>
          <pc:sldMk cId="3966722625" sldId="288"/>
        </pc:sldMkLst>
        <pc:spChg chg="mod">
          <ac:chgData name="Reetta Pilhjerta" userId="0f050425-cd22-4d91-9a1b-668de845daf4" providerId="ADAL" clId="{1C506782-7C25-4055-A3C8-D9E58DA26C0A}" dt="2023-12-27T09:55:20.873" v="595" actId="20577"/>
          <ac:spMkLst>
            <pc:docMk/>
            <pc:sldMk cId="3966722625" sldId="288"/>
            <ac:spMk id="2" creationId="{F03A47CD-BBDE-48C2-9AF9-5C64A942C326}"/>
          </ac:spMkLst>
        </pc:spChg>
        <pc:spChg chg="del">
          <ac:chgData name="Reetta Pilhjerta" userId="0f050425-cd22-4d91-9a1b-668de845daf4" providerId="ADAL" clId="{1C506782-7C25-4055-A3C8-D9E58DA26C0A}" dt="2023-12-27T09:55:26.462" v="597" actId="478"/>
          <ac:spMkLst>
            <pc:docMk/>
            <pc:sldMk cId="3966722625" sldId="288"/>
            <ac:spMk id="3" creationId="{A2F1534D-8D5F-4E69-AB87-A4177978F159}"/>
          </ac:spMkLst>
        </pc:spChg>
        <pc:spChg chg="del">
          <ac:chgData name="Reetta Pilhjerta" userId="0f050425-cd22-4d91-9a1b-668de845daf4" providerId="ADAL" clId="{1C506782-7C25-4055-A3C8-D9E58DA26C0A}" dt="2023-12-27T09:55:24.180" v="596" actId="478"/>
          <ac:spMkLst>
            <pc:docMk/>
            <pc:sldMk cId="3966722625" sldId="288"/>
            <ac:spMk id="4" creationId="{844F2FC9-14C9-4D75-A170-ED979DFB2B2B}"/>
          </ac:spMkLst>
        </pc:spChg>
        <pc:spChg chg="add mod">
          <ac:chgData name="Reetta Pilhjerta" userId="0f050425-cd22-4d91-9a1b-668de845daf4" providerId="ADAL" clId="{1C506782-7C25-4055-A3C8-D9E58DA26C0A}" dt="2023-12-27T12:29:23.075" v="1755" actId="20577"/>
          <ac:spMkLst>
            <pc:docMk/>
            <pc:sldMk cId="3966722625" sldId="288"/>
            <ac:spMk id="6" creationId="{88A8024A-B91D-4BA7-B79D-3EB693F71D53}"/>
          </ac:spMkLst>
        </pc:spChg>
      </pc:sldChg>
      <pc:sldChg chg="addSp delSp modSp add">
        <pc:chgData name="Reetta Pilhjerta" userId="0f050425-cd22-4d91-9a1b-668de845daf4" providerId="ADAL" clId="{1C506782-7C25-4055-A3C8-D9E58DA26C0A}" dt="2023-12-27T13:40:06.642" v="2008" actId="13242"/>
        <pc:sldMkLst>
          <pc:docMk/>
          <pc:sldMk cId="710278102" sldId="289"/>
        </pc:sldMkLst>
        <pc:spChg chg="mod">
          <ac:chgData name="Reetta Pilhjerta" userId="0f050425-cd22-4d91-9a1b-668de845daf4" providerId="ADAL" clId="{1C506782-7C25-4055-A3C8-D9E58DA26C0A}" dt="2023-12-27T10:00:05.667" v="728" actId="20577"/>
          <ac:spMkLst>
            <pc:docMk/>
            <pc:sldMk cId="710278102" sldId="289"/>
            <ac:spMk id="2" creationId="{3D7324E6-BACA-4CF0-9413-57C0CBCD6832}"/>
          </ac:spMkLst>
        </pc:spChg>
        <pc:spChg chg="del">
          <ac:chgData name="Reetta Pilhjerta" userId="0f050425-cd22-4d91-9a1b-668de845daf4" providerId="ADAL" clId="{1C506782-7C25-4055-A3C8-D9E58DA26C0A}" dt="2023-12-27T11:52:45.828" v="1466" actId="478"/>
          <ac:spMkLst>
            <pc:docMk/>
            <pc:sldMk cId="710278102" sldId="289"/>
            <ac:spMk id="3" creationId="{FEB7FA44-75AD-4818-9BB7-9EAF97D96820}"/>
          </ac:spMkLst>
        </pc:spChg>
        <pc:graphicFrameChg chg="add mod modGraphic">
          <ac:chgData name="Reetta Pilhjerta" userId="0f050425-cd22-4d91-9a1b-668de845daf4" providerId="ADAL" clId="{1C506782-7C25-4055-A3C8-D9E58DA26C0A}" dt="2023-12-27T13:40:06.642" v="2008" actId="13242"/>
          <ac:graphicFrameMkLst>
            <pc:docMk/>
            <pc:sldMk cId="710278102" sldId="289"/>
            <ac:graphicFrameMk id="5" creationId="{1F63FFCF-D969-4613-B775-C6ACF0DD7A8C}"/>
          </ac:graphicFrameMkLst>
        </pc:graphicFrameChg>
      </pc:sldChg>
      <pc:sldChg chg="addSp delSp modSp add setBg addCm delCm">
        <pc:chgData name="Reetta Pilhjerta" userId="0f050425-cd22-4d91-9a1b-668de845daf4" providerId="ADAL" clId="{1C506782-7C25-4055-A3C8-D9E58DA26C0A}" dt="2023-12-27T12:38:49.008" v="1900" actId="1076"/>
        <pc:sldMkLst>
          <pc:docMk/>
          <pc:sldMk cId="2222035531" sldId="290"/>
        </pc:sldMkLst>
        <pc:spChg chg="mod">
          <ac:chgData name="Reetta Pilhjerta" userId="0f050425-cd22-4d91-9a1b-668de845daf4" providerId="ADAL" clId="{1C506782-7C25-4055-A3C8-D9E58DA26C0A}" dt="2023-12-27T12:38:34.116" v="1897" actId="20577"/>
          <ac:spMkLst>
            <pc:docMk/>
            <pc:sldMk cId="2222035531" sldId="290"/>
            <ac:spMk id="2" creationId="{6CAB65E1-DE56-454F-B271-6207EBFD003F}"/>
          </ac:spMkLst>
        </pc:spChg>
        <pc:spChg chg="del">
          <ac:chgData name="Reetta Pilhjerta" userId="0f050425-cd22-4d91-9a1b-668de845daf4" providerId="ADAL" clId="{1C506782-7C25-4055-A3C8-D9E58DA26C0A}" dt="2023-12-27T10:00:37.159" v="733" actId="478"/>
          <ac:spMkLst>
            <pc:docMk/>
            <pc:sldMk cId="2222035531" sldId="290"/>
            <ac:spMk id="3" creationId="{C8A304B5-EDF3-4FB0-846C-7FDE33F57346}"/>
          </ac:spMkLst>
        </pc:spChg>
        <pc:spChg chg="add mod">
          <ac:chgData name="Reetta Pilhjerta" userId="0f050425-cd22-4d91-9a1b-668de845daf4" providerId="ADAL" clId="{1C506782-7C25-4055-A3C8-D9E58DA26C0A}" dt="2023-12-27T12:38:40.374" v="1898" actId="1076"/>
          <ac:spMkLst>
            <pc:docMk/>
            <pc:sldMk cId="2222035531" sldId="290"/>
            <ac:spMk id="6" creationId="{248AD3E8-819D-4BA6-88D7-9706A1D90E4D}"/>
          </ac:spMkLst>
        </pc:spChg>
        <pc:spChg chg="add mod">
          <ac:chgData name="Reetta Pilhjerta" userId="0f050425-cd22-4d91-9a1b-668de845daf4" providerId="ADAL" clId="{1C506782-7C25-4055-A3C8-D9E58DA26C0A}" dt="2023-12-27T12:38:49.008" v="1900" actId="1076"/>
          <ac:spMkLst>
            <pc:docMk/>
            <pc:sldMk cId="2222035531" sldId="290"/>
            <ac:spMk id="7" creationId="{EC6EB56D-3E20-4BC1-A175-350014C12C90}"/>
          </ac:spMkLst>
        </pc:spChg>
        <pc:picChg chg="add mod">
          <ac:chgData name="Reetta Pilhjerta" userId="0f050425-cd22-4d91-9a1b-668de845daf4" providerId="ADAL" clId="{1C506782-7C25-4055-A3C8-D9E58DA26C0A}" dt="2023-12-27T12:38:44.234" v="1899" actId="1076"/>
          <ac:picMkLst>
            <pc:docMk/>
            <pc:sldMk cId="2222035531" sldId="290"/>
            <ac:picMk id="5122" creationId="{D2BD5663-6BE2-4D92-A7C6-3205224FB331}"/>
          </ac:picMkLst>
        </pc:picChg>
      </pc:sldChg>
      <pc:sldChg chg="addSp delSp modSp add ord">
        <pc:chgData name="Reetta Pilhjerta" userId="0f050425-cd22-4d91-9a1b-668de845daf4" providerId="ADAL" clId="{1C506782-7C25-4055-A3C8-D9E58DA26C0A}" dt="2023-12-27T12:48:52.276" v="1975" actId="113"/>
        <pc:sldMkLst>
          <pc:docMk/>
          <pc:sldMk cId="3369659235" sldId="291"/>
        </pc:sldMkLst>
        <pc:spChg chg="mod">
          <ac:chgData name="Reetta Pilhjerta" userId="0f050425-cd22-4d91-9a1b-668de845daf4" providerId="ADAL" clId="{1C506782-7C25-4055-A3C8-D9E58DA26C0A}" dt="2023-12-27T10:02:57.561" v="809" actId="20577"/>
          <ac:spMkLst>
            <pc:docMk/>
            <pc:sldMk cId="3369659235" sldId="291"/>
            <ac:spMk id="2" creationId="{F03A47CD-BBDE-48C2-9AF9-5C64A942C326}"/>
          </ac:spMkLst>
        </pc:spChg>
        <pc:spChg chg="add mod">
          <ac:chgData name="Reetta Pilhjerta" userId="0f050425-cd22-4d91-9a1b-668de845daf4" providerId="ADAL" clId="{1C506782-7C25-4055-A3C8-D9E58DA26C0A}" dt="2023-12-27T10:06:32.245" v="878" actId="1076"/>
          <ac:spMkLst>
            <pc:docMk/>
            <pc:sldMk cId="3369659235" sldId="291"/>
            <ac:spMk id="4" creationId="{E6E2DA01-6212-432D-8787-7592DA8FE1AA}"/>
          </ac:spMkLst>
        </pc:spChg>
        <pc:spChg chg="del mod">
          <ac:chgData name="Reetta Pilhjerta" userId="0f050425-cd22-4d91-9a1b-668de845daf4" providerId="ADAL" clId="{1C506782-7C25-4055-A3C8-D9E58DA26C0A}" dt="2023-12-27T10:03:06.898" v="811" actId="478"/>
          <ac:spMkLst>
            <pc:docMk/>
            <pc:sldMk cId="3369659235" sldId="291"/>
            <ac:spMk id="6" creationId="{88A8024A-B91D-4BA7-B79D-3EB693F71D53}"/>
          </ac:spMkLst>
        </pc:spChg>
        <pc:graphicFrameChg chg="add mod modGraphic">
          <ac:chgData name="Reetta Pilhjerta" userId="0f050425-cd22-4d91-9a1b-668de845daf4" providerId="ADAL" clId="{1C506782-7C25-4055-A3C8-D9E58DA26C0A}" dt="2023-12-27T12:48:52.276" v="1975" actId="113"/>
          <ac:graphicFrameMkLst>
            <pc:docMk/>
            <pc:sldMk cId="3369659235" sldId="291"/>
            <ac:graphicFrameMk id="3" creationId="{AF1E20D3-37D7-4DF5-9544-9B2C863E8E3E}"/>
          </ac:graphicFrameMkLst>
        </pc:graphicFrameChg>
      </pc:sldChg>
      <pc:sldChg chg="modSp add">
        <pc:chgData name="Reetta Pilhjerta" userId="0f050425-cd22-4d91-9a1b-668de845daf4" providerId="ADAL" clId="{1C506782-7C25-4055-A3C8-D9E58DA26C0A}" dt="2023-12-27T10:47:54.133" v="991" actId="20577"/>
        <pc:sldMkLst>
          <pc:docMk/>
          <pc:sldMk cId="306961976" sldId="292"/>
        </pc:sldMkLst>
        <pc:spChg chg="mod">
          <ac:chgData name="Reetta Pilhjerta" userId="0f050425-cd22-4d91-9a1b-668de845daf4" providerId="ADAL" clId="{1C506782-7C25-4055-A3C8-D9E58DA26C0A}" dt="2023-12-27T10:47:36.962" v="988" actId="20577"/>
          <ac:spMkLst>
            <pc:docMk/>
            <pc:sldMk cId="306961976" sldId="292"/>
            <ac:spMk id="2" creationId="{FB62C9DA-EB57-48E9-BA75-C764A556AB64}"/>
          </ac:spMkLst>
        </pc:spChg>
        <pc:spChg chg="mod">
          <ac:chgData name="Reetta Pilhjerta" userId="0f050425-cd22-4d91-9a1b-668de845daf4" providerId="ADAL" clId="{1C506782-7C25-4055-A3C8-D9E58DA26C0A}" dt="2023-12-27T10:47:54.133" v="991" actId="20577"/>
          <ac:spMkLst>
            <pc:docMk/>
            <pc:sldMk cId="306961976" sldId="292"/>
            <ac:spMk id="3" creationId="{2F2A89E0-1046-4F22-ACBD-7E0292B7E5DB}"/>
          </ac:spMkLst>
        </pc:spChg>
      </pc:sldChg>
      <pc:sldChg chg="addSp delSp modSp add">
        <pc:chgData name="Reetta Pilhjerta" userId="0f050425-cd22-4d91-9a1b-668de845daf4" providerId="ADAL" clId="{1C506782-7C25-4055-A3C8-D9E58DA26C0A}" dt="2023-12-27T13:41:56.045" v="2037" actId="6549"/>
        <pc:sldMkLst>
          <pc:docMk/>
          <pc:sldMk cId="3663232525" sldId="293"/>
        </pc:sldMkLst>
        <pc:spChg chg="mod">
          <ac:chgData name="Reetta Pilhjerta" userId="0f050425-cd22-4d91-9a1b-668de845daf4" providerId="ADAL" clId="{1C506782-7C25-4055-A3C8-D9E58DA26C0A}" dt="2023-12-27T10:50:49.015" v="1158" actId="20577"/>
          <ac:spMkLst>
            <pc:docMk/>
            <pc:sldMk cId="3663232525" sldId="293"/>
            <ac:spMk id="2" creationId="{D3B5DF6E-2A3C-4AC9-B00E-113111071452}"/>
          </ac:spMkLst>
        </pc:spChg>
        <pc:spChg chg="del mod">
          <ac:chgData name="Reetta Pilhjerta" userId="0f050425-cd22-4d91-9a1b-668de845daf4" providerId="ADAL" clId="{1C506782-7C25-4055-A3C8-D9E58DA26C0A}" dt="2023-12-27T10:49:30.721" v="1107" actId="478"/>
          <ac:spMkLst>
            <pc:docMk/>
            <pc:sldMk cId="3663232525" sldId="293"/>
            <ac:spMk id="3" creationId="{FE416C69-54EB-47D5-AB2B-D3A0DAA29F3F}"/>
          </ac:spMkLst>
        </pc:spChg>
        <pc:spChg chg="mod">
          <ac:chgData name="Reetta Pilhjerta" userId="0f050425-cd22-4d91-9a1b-668de845daf4" providerId="ADAL" clId="{1C506782-7C25-4055-A3C8-D9E58DA26C0A}" dt="2023-12-27T10:49:52.761" v="1112" actId="1076"/>
          <ac:spMkLst>
            <pc:docMk/>
            <pc:sldMk cId="3663232525" sldId="293"/>
            <ac:spMk id="4" creationId="{D17E537D-1DAC-4F79-B8FF-A6EE39193B20}"/>
          </ac:spMkLst>
        </pc:spChg>
        <pc:graphicFrameChg chg="add mod modGraphic">
          <ac:chgData name="Reetta Pilhjerta" userId="0f050425-cd22-4d91-9a1b-668de845daf4" providerId="ADAL" clId="{1C506782-7C25-4055-A3C8-D9E58DA26C0A}" dt="2023-12-27T13:41:56.045" v="2037" actId="6549"/>
          <ac:graphicFrameMkLst>
            <pc:docMk/>
            <pc:sldMk cId="3663232525" sldId="293"/>
            <ac:graphicFrameMk id="5" creationId="{C14C8050-4888-4F51-8E2E-6AB7F5F782BD}"/>
          </ac:graphicFrameMkLst>
        </pc:graphicFrameChg>
      </pc:sldChg>
      <pc:sldChg chg="addSp delSp modSp add ord">
        <pc:chgData name="Reetta Pilhjerta" userId="0f050425-cd22-4d91-9a1b-668de845daf4" providerId="ADAL" clId="{1C506782-7C25-4055-A3C8-D9E58DA26C0A}" dt="2023-12-27T13:41:38.996" v="2025" actId="6549"/>
        <pc:sldMkLst>
          <pc:docMk/>
          <pc:sldMk cId="656893227" sldId="294"/>
        </pc:sldMkLst>
        <pc:spChg chg="mod">
          <ac:chgData name="Reetta Pilhjerta" userId="0f050425-cd22-4d91-9a1b-668de845daf4" providerId="ADAL" clId="{1C506782-7C25-4055-A3C8-D9E58DA26C0A}" dt="2023-12-27T10:50:28.743" v="1119"/>
          <ac:spMkLst>
            <pc:docMk/>
            <pc:sldMk cId="656893227" sldId="294"/>
            <ac:spMk id="2" creationId="{FD787FB6-C892-4975-A748-C4BC8ABEE4A2}"/>
          </ac:spMkLst>
        </pc:spChg>
        <pc:spChg chg="del mod">
          <ac:chgData name="Reetta Pilhjerta" userId="0f050425-cd22-4d91-9a1b-668de845daf4" providerId="ADAL" clId="{1C506782-7C25-4055-A3C8-D9E58DA26C0A}" dt="2023-12-27T10:48:37.582" v="1092" actId="478"/>
          <ac:spMkLst>
            <pc:docMk/>
            <pc:sldMk cId="656893227" sldId="294"/>
            <ac:spMk id="3" creationId="{F88FD2CC-63FB-4CEA-A3DD-FAC8F04A5832}"/>
          </ac:spMkLst>
        </pc:spChg>
        <pc:spChg chg="mod">
          <ac:chgData name="Reetta Pilhjerta" userId="0f050425-cd22-4d91-9a1b-668de845daf4" providerId="ADAL" clId="{1C506782-7C25-4055-A3C8-D9E58DA26C0A}" dt="2023-12-27T10:48:52.232" v="1096" actId="1076"/>
          <ac:spMkLst>
            <pc:docMk/>
            <pc:sldMk cId="656893227" sldId="294"/>
            <ac:spMk id="4" creationId="{5202F1A8-6200-4672-A4D7-4AF25C699CDA}"/>
          </ac:spMkLst>
        </pc:spChg>
        <pc:graphicFrameChg chg="add mod modGraphic">
          <ac:chgData name="Reetta Pilhjerta" userId="0f050425-cd22-4d91-9a1b-668de845daf4" providerId="ADAL" clId="{1C506782-7C25-4055-A3C8-D9E58DA26C0A}" dt="2023-12-27T13:41:38.996" v="2025" actId="6549"/>
          <ac:graphicFrameMkLst>
            <pc:docMk/>
            <pc:sldMk cId="656893227" sldId="294"/>
            <ac:graphicFrameMk id="5" creationId="{4FEA10ED-7849-4575-AE4E-DCFA25CF2F32}"/>
          </ac:graphicFrameMkLst>
        </pc:graphicFrameChg>
      </pc:sldChg>
      <pc:sldChg chg="modSp add">
        <pc:chgData name="Reetta Pilhjerta" userId="0f050425-cd22-4d91-9a1b-668de845daf4" providerId="ADAL" clId="{1C506782-7C25-4055-A3C8-D9E58DA26C0A}" dt="2023-12-27T10:52:07.843" v="1214" actId="20577"/>
        <pc:sldMkLst>
          <pc:docMk/>
          <pc:sldMk cId="423056583" sldId="295"/>
        </pc:sldMkLst>
        <pc:spChg chg="mod">
          <ac:chgData name="Reetta Pilhjerta" userId="0f050425-cd22-4d91-9a1b-668de845daf4" providerId="ADAL" clId="{1C506782-7C25-4055-A3C8-D9E58DA26C0A}" dt="2023-12-27T10:51:21.798" v="1179" actId="20577"/>
          <ac:spMkLst>
            <pc:docMk/>
            <pc:sldMk cId="423056583" sldId="295"/>
            <ac:spMk id="3" creationId="{F4914462-2AAA-435B-9740-CF12A05210E4}"/>
          </ac:spMkLst>
        </pc:spChg>
        <pc:spChg chg="mod">
          <ac:chgData name="Reetta Pilhjerta" userId="0f050425-cd22-4d91-9a1b-668de845daf4" providerId="ADAL" clId="{1C506782-7C25-4055-A3C8-D9E58DA26C0A}" dt="2023-12-27T10:51:42.663" v="1201" actId="404"/>
          <ac:spMkLst>
            <pc:docMk/>
            <pc:sldMk cId="423056583" sldId="295"/>
            <ac:spMk id="4" creationId="{9720E9DC-D0E7-4F05-905F-BF55B454F8A3}"/>
          </ac:spMkLst>
        </pc:spChg>
        <pc:spChg chg="mod">
          <ac:chgData name="Reetta Pilhjerta" userId="0f050425-cd22-4d91-9a1b-668de845daf4" providerId="ADAL" clId="{1C506782-7C25-4055-A3C8-D9E58DA26C0A}" dt="2023-12-27T10:51:26.327" v="1195" actId="20577"/>
          <ac:spMkLst>
            <pc:docMk/>
            <pc:sldMk cId="423056583" sldId="295"/>
            <ac:spMk id="5" creationId="{E1509889-0BDB-472F-9B27-DFC5B42507C8}"/>
          </ac:spMkLst>
        </pc:spChg>
        <pc:spChg chg="mod">
          <ac:chgData name="Reetta Pilhjerta" userId="0f050425-cd22-4d91-9a1b-668de845daf4" providerId="ADAL" clId="{1C506782-7C25-4055-A3C8-D9E58DA26C0A}" dt="2023-12-27T10:52:07.843" v="1214" actId="20577"/>
          <ac:spMkLst>
            <pc:docMk/>
            <pc:sldMk cId="423056583" sldId="295"/>
            <ac:spMk id="6" creationId="{6FCF0023-A1C2-46D3-A755-AD52A5556C32}"/>
          </ac:spMkLst>
        </pc:spChg>
      </pc:sldChg>
      <pc:sldChg chg="addSp delSp modSp add">
        <pc:chgData name="Reetta Pilhjerta" userId="0f050425-cd22-4d91-9a1b-668de845daf4" providerId="ADAL" clId="{1C506782-7C25-4055-A3C8-D9E58DA26C0A}" dt="2023-12-27T11:28:43.023" v="1253" actId="404"/>
        <pc:sldMkLst>
          <pc:docMk/>
          <pc:sldMk cId="715010650" sldId="296"/>
        </pc:sldMkLst>
        <pc:spChg chg="del">
          <ac:chgData name="Reetta Pilhjerta" userId="0f050425-cd22-4d91-9a1b-668de845daf4" providerId="ADAL" clId="{1C506782-7C25-4055-A3C8-D9E58DA26C0A}" dt="2023-12-27T11:20:43.510" v="1216"/>
          <ac:spMkLst>
            <pc:docMk/>
            <pc:sldMk cId="715010650" sldId="296"/>
            <ac:spMk id="2" creationId="{994A55D5-16DC-4248-B7E3-5FE14525D871}"/>
          </ac:spMkLst>
        </pc:spChg>
        <pc:spChg chg="del">
          <ac:chgData name="Reetta Pilhjerta" userId="0f050425-cd22-4d91-9a1b-668de845daf4" providerId="ADAL" clId="{1C506782-7C25-4055-A3C8-D9E58DA26C0A}" dt="2023-12-27T11:20:43.510" v="1216"/>
          <ac:spMkLst>
            <pc:docMk/>
            <pc:sldMk cId="715010650" sldId="296"/>
            <ac:spMk id="3" creationId="{95363019-62CC-47AF-9874-8E8D4DC4CFF8}"/>
          </ac:spMkLst>
        </pc:spChg>
        <pc:spChg chg="del">
          <ac:chgData name="Reetta Pilhjerta" userId="0f050425-cd22-4d91-9a1b-668de845daf4" providerId="ADAL" clId="{1C506782-7C25-4055-A3C8-D9E58DA26C0A}" dt="2023-12-27T11:20:43.510" v="1216"/>
          <ac:spMkLst>
            <pc:docMk/>
            <pc:sldMk cId="715010650" sldId="296"/>
            <ac:spMk id="4" creationId="{291C6246-3D83-4F30-8A7F-CB71D5722260}"/>
          </ac:spMkLst>
        </pc:spChg>
        <pc:spChg chg="add mod">
          <ac:chgData name="Reetta Pilhjerta" userId="0f050425-cd22-4d91-9a1b-668de845daf4" providerId="ADAL" clId="{1C506782-7C25-4055-A3C8-D9E58DA26C0A}" dt="2023-12-27T11:28:29.230" v="1241" actId="113"/>
          <ac:spMkLst>
            <pc:docMk/>
            <pc:sldMk cId="715010650" sldId="296"/>
            <ac:spMk id="6" creationId="{E4C25343-F36E-4512-95A5-05F790D83858}"/>
          </ac:spMkLst>
        </pc:spChg>
        <pc:spChg chg="add mod">
          <ac:chgData name="Reetta Pilhjerta" userId="0f050425-cd22-4d91-9a1b-668de845daf4" providerId="ADAL" clId="{1C506782-7C25-4055-A3C8-D9E58DA26C0A}" dt="2023-12-27T11:28:43.023" v="1253" actId="404"/>
          <ac:spMkLst>
            <pc:docMk/>
            <pc:sldMk cId="715010650" sldId="296"/>
            <ac:spMk id="7" creationId="{A9A4ED1E-5015-4A10-AA38-44B9924B56EF}"/>
          </ac:spMkLst>
        </pc:spChg>
      </pc:sldChg>
      <pc:sldChg chg="modSp add">
        <pc:chgData name="Reetta Pilhjerta" userId="0f050425-cd22-4d91-9a1b-668de845daf4" providerId="ADAL" clId="{1C506782-7C25-4055-A3C8-D9E58DA26C0A}" dt="2023-12-27T11:29:13.756" v="1268"/>
        <pc:sldMkLst>
          <pc:docMk/>
          <pc:sldMk cId="2787097519" sldId="297"/>
        </pc:sldMkLst>
        <pc:spChg chg="mod">
          <ac:chgData name="Reetta Pilhjerta" userId="0f050425-cd22-4d91-9a1b-668de845daf4" providerId="ADAL" clId="{1C506782-7C25-4055-A3C8-D9E58DA26C0A}" dt="2023-12-27T11:29:04.457" v="1267" actId="20577"/>
          <ac:spMkLst>
            <pc:docMk/>
            <pc:sldMk cId="2787097519" sldId="297"/>
            <ac:spMk id="6" creationId="{E4C25343-F36E-4512-95A5-05F790D83858}"/>
          </ac:spMkLst>
        </pc:spChg>
        <pc:spChg chg="mod">
          <ac:chgData name="Reetta Pilhjerta" userId="0f050425-cd22-4d91-9a1b-668de845daf4" providerId="ADAL" clId="{1C506782-7C25-4055-A3C8-D9E58DA26C0A}" dt="2023-12-27T11:29:13.756" v="1268"/>
          <ac:spMkLst>
            <pc:docMk/>
            <pc:sldMk cId="2787097519" sldId="297"/>
            <ac:spMk id="7" creationId="{A9A4ED1E-5015-4A10-AA38-44B9924B56EF}"/>
          </ac:spMkLst>
        </pc:spChg>
      </pc:sldChg>
      <pc:sldChg chg="modSp add">
        <pc:chgData name="Reetta Pilhjerta" userId="0f050425-cd22-4d91-9a1b-668de845daf4" providerId="ADAL" clId="{1C506782-7C25-4055-A3C8-D9E58DA26C0A}" dt="2023-12-27T11:29:31.451" v="1283"/>
        <pc:sldMkLst>
          <pc:docMk/>
          <pc:sldMk cId="1789899766" sldId="298"/>
        </pc:sldMkLst>
        <pc:spChg chg="mod">
          <ac:chgData name="Reetta Pilhjerta" userId="0f050425-cd22-4d91-9a1b-668de845daf4" providerId="ADAL" clId="{1C506782-7C25-4055-A3C8-D9E58DA26C0A}" dt="2023-12-27T11:29:27.880" v="1282" actId="20577"/>
          <ac:spMkLst>
            <pc:docMk/>
            <pc:sldMk cId="1789899766" sldId="298"/>
            <ac:spMk id="6" creationId="{E4C25343-F36E-4512-95A5-05F790D83858}"/>
          </ac:spMkLst>
        </pc:spChg>
        <pc:spChg chg="mod">
          <ac:chgData name="Reetta Pilhjerta" userId="0f050425-cd22-4d91-9a1b-668de845daf4" providerId="ADAL" clId="{1C506782-7C25-4055-A3C8-D9E58DA26C0A}" dt="2023-12-27T11:29:31.451" v="1283"/>
          <ac:spMkLst>
            <pc:docMk/>
            <pc:sldMk cId="1789899766" sldId="298"/>
            <ac:spMk id="7" creationId="{A9A4ED1E-5015-4A10-AA38-44B9924B56EF}"/>
          </ac:spMkLst>
        </pc:spChg>
      </pc:sldChg>
      <pc:sldChg chg="modSp add">
        <pc:chgData name="Reetta Pilhjerta" userId="0f050425-cd22-4d91-9a1b-668de845daf4" providerId="ADAL" clId="{1C506782-7C25-4055-A3C8-D9E58DA26C0A}" dt="2023-12-27T11:30:58.459" v="1333" actId="404"/>
        <pc:sldMkLst>
          <pc:docMk/>
          <pc:sldMk cId="1847150726" sldId="299"/>
        </pc:sldMkLst>
        <pc:spChg chg="mod">
          <ac:chgData name="Reetta Pilhjerta" userId="0f050425-cd22-4d91-9a1b-668de845daf4" providerId="ADAL" clId="{1C506782-7C25-4055-A3C8-D9E58DA26C0A}" dt="2023-12-27T11:30:34.249" v="1322" actId="20577"/>
          <ac:spMkLst>
            <pc:docMk/>
            <pc:sldMk cId="1847150726" sldId="299"/>
            <ac:spMk id="6" creationId="{E4C25343-F36E-4512-95A5-05F790D83858}"/>
          </ac:spMkLst>
        </pc:spChg>
        <pc:spChg chg="mod">
          <ac:chgData name="Reetta Pilhjerta" userId="0f050425-cd22-4d91-9a1b-668de845daf4" providerId="ADAL" clId="{1C506782-7C25-4055-A3C8-D9E58DA26C0A}" dt="2023-12-27T11:30:58.459" v="1333" actId="404"/>
          <ac:spMkLst>
            <pc:docMk/>
            <pc:sldMk cId="1847150726" sldId="299"/>
            <ac:spMk id="7" creationId="{A9A4ED1E-5015-4A10-AA38-44B9924B56EF}"/>
          </ac:spMkLst>
        </pc:spChg>
      </pc:sldChg>
      <pc:sldChg chg="modSp add ord">
        <pc:chgData name="Reetta Pilhjerta" userId="0f050425-cd22-4d91-9a1b-668de845daf4" providerId="ADAL" clId="{1C506782-7C25-4055-A3C8-D9E58DA26C0A}" dt="2023-12-27T11:30:26.665" v="1313"/>
        <pc:sldMkLst>
          <pc:docMk/>
          <pc:sldMk cId="2326221250" sldId="300"/>
        </pc:sldMkLst>
        <pc:spChg chg="mod">
          <ac:chgData name="Reetta Pilhjerta" userId="0f050425-cd22-4d91-9a1b-668de845daf4" providerId="ADAL" clId="{1C506782-7C25-4055-A3C8-D9E58DA26C0A}" dt="2023-12-27T11:30:20.969" v="1312"/>
          <ac:spMkLst>
            <pc:docMk/>
            <pc:sldMk cId="2326221250" sldId="300"/>
            <ac:spMk id="7" creationId="{A9A4ED1E-5015-4A10-AA38-44B9924B56EF}"/>
          </ac:spMkLst>
        </pc:spChg>
      </pc:sldChg>
      <pc:sldChg chg="modSp add">
        <pc:chgData name="Reetta Pilhjerta" userId="0f050425-cd22-4d91-9a1b-668de845daf4" providerId="ADAL" clId="{1C506782-7C25-4055-A3C8-D9E58DA26C0A}" dt="2023-12-27T11:31:34.078" v="1396" actId="404"/>
        <pc:sldMkLst>
          <pc:docMk/>
          <pc:sldMk cId="116950147" sldId="301"/>
        </pc:sldMkLst>
        <pc:spChg chg="mod">
          <ac:chgData name="Reetta Pilhjerta" userId="0f050425-cd22-4d91-9a1b-668de845daf4" providerId="ADAL" clId="{1C506782-7C25-4055-A3C8-D9E58DA26C0A}" dt="2023-12-27T11:31:18.425" v="1392" actId="20577"/>
          <ac:spMkLst>
            <pc:docMk/>
            <pc:sldMk cId="116950147" sldId="301"/>
            <ac:spMk id="6" creationId="{E4C25343-F36E-4512-95A5-05F790D83858}"/>
          </ac:spMkLst>
        </pc:spChg>
        <pc:spChg chg="mod">
          <ac:chgData name="Reetta Pilhjerta" userId="0f050425-cd22-4d91-9a1b-668de845daf4" providerId="ADAL" clId="{1C506782-7C25-4055-A3C8-D9E58DA26C0A}" dt="2023-12-27T11:31:34.078" v="1396" actId="404"/>
          <ac:spMkLst>
            <pc:docMk/>
            <pc:sldMk cId="116950147" sldId="301"/>
            <ac:spMk id="7" creationId="{A9A4ED1E-5015-4A10-AA38-44B9924B56EF}"/>
          </ac:spMkLst>
        </pc:spChg>
      </pc:sldChg>
      <pc:sldChg chg="modSp add">
        <pc:chgData name="Reetta Pilhjerta" userId="0f050425-cd22-4d91-9a1b-668de845daf4" providerId="ADAL" clId="{1C506782-7C25-4055-A3C8-D9E58DA26C0A}" dt="2023-12-27T11:34:22.404" v="1428" actId="20577"/>
        <pc:sldMkLst>
          <pc:docMk/>
          <pc:sldMk cId="2994996076" sldId="302"/>
        </pc:sldMkLst>
        <pc:spChg chg="mod">
          <ac:chgData name="Reetta Pilhjerta" userId="0f050425-cd22-4d91-9a1b-668de845daf4" providerId="ADAL" clId="{1C506782-7C25-4055-A3C8-D9E58DA26C0A}" dt="2023-12-27T11:34:13.351" v="1425" actId="20577"/>
          <ac:spMkLst>
            <pc:docMk/>
            <pc:sldMk cId="2994996076" sldId="302"/>
            <ac:spMk id="2" creationId="{BDCC5DF1-B1F3-4AAC-8869-CD328E12F462}"/>
          </ac:spMkLst>
        </pc:spChg>
        <pc:spChg chg="mod">
          <ac:chgData name="Reetta Pilhjerta" userId="0f050425-cd22-4d91-9a1b-668de845daf4" providerId="ADAL" clId="{1C506782-7C25-4055-A3C8-D9E58DA26C0A}" dt="2023-12-27T11:34:22.404" v="1428" actId="20577"/>
          <ac:spMkLst>
            <pc:docMk/>
            <pc:sldMk cId="2994996076" sldId="302"/>
            <ac:spMk id="3" creationId="{1C5E9C99-CF67-4283-AB94-078474179204}"/>
          </ac:spMkLst>
        </pc:spChg>
      </pc:sldChg>
      <pc:sldChg chg="modSp add">
        <pc:chgData name="Reetta Pilhjerta" userId="0f050425-cd22-4d91-9a1b-668de845daf4" providerId="ADAL" clId="{1C506782-7C25-4055-A3C8-D9E58DA26C0A}" dt="2023-12-27T11:35:00.515" v="1433"/>
        <pc:sldMkLst>
          <pc:docMk/>
          <pc:sldMk cId="2511042996" sldId="303"/>
        </pc:sldMkLst>
        <pc:spChg chg="mod">
          <ac:chgData name="Reetta Pilhjerta" userId="0f050425-cd22-4d91-9a1b-668de845daf4" providerId="ADAL" clId="{1C506782-7C25-4055-A3C8-D9E58DA26C0A}" dt="2023-12-27T11:34:51.022" v="1432" actId="20577"/>
          <ac:spMkLst>
            <pc:docMk/>
            <pc:sldMk cId="2511042996" sldId="303"/>
            <ac:spMk id="2" creationId="{BDCC5DF1-B1F3-4AAC-8869-CD328E12F462}"/>
          </ac:spMkLst>
        </pc:spChg>
        <pc:spChg chg="mod">
          <ac:chgData name="Reetta Pilhjerta" userId="0f050425-cd22-4d91-9a1b-668de845daf4" providerId="ADAL" clId="{1C506782-7C25-4055-A3C8-D9E58DA26C0A}" dt="2023-12-27T11:35:00.515" v="1433"/>
          <ac:spMkLst>
            <pc:docMk/>
            <pc:sldMk cId="2511042996" sldId="303"/>
            <ac:spMk id="3" creationId="{1C5E9C99-CF67-4283-AB94-078474179204}"/>
          </ac:spMkLst>
        </pc:spChg>
      </pc:sldChg>
      <pc:sldChg chg="modSp add">
        <pc:chgData name="Reetta Pilhjerta" userId="0f050425-cd22-4d91-9a1b-668de845daf4" providerId="ADAL" clId="{1C506782-7C25-4055-A3C8-D9E58DA26C0A}" dt="2024-01-02T12:17:06.699" v="2043" actId="20577"/>
        <pc:sldMkLst>
          <pc:docMk/>
          <pc:sldMk cId="3892534562" sldId="304"/>
        </pc:sldMkLst>
        <pc:spChg chg="mod">
          <ac:chgData name="Reetta Pilhjerta" userId="0f050425-cd22-4d91-9a1b-668de845daf4" providerId="ADAL" clId="{1C506782-7C25-4055-A3C8-D9E58DA26C0A}" dt="2024-01-02T12:17:06.699" v="2043" actId="20577"/>
          <ac:spMkLst>
            <pc:docMk/>
            <pc:sldMk cId="3892534562" sldId="304"/>
            <ac:spMk id="2" creationId="{3BEC5490-1E59-437F-B7A1-3EAF9D62EA3D}"/>
          </ac:spMkLst>
        </pc:spChg>
      </pc:sldChg>
    </pc:docChg>
  </pc:docChgLst>
  <pc:docChgLst>
    <pc:chgData name="Varpu Kuutti" userId="63cb2937-d671-4e38-a4fb-6b1ebee36de9" providerId="ADAL" clId="{4250D80A-6C36-43C9-939C-3F2DE021A150}"/>
    <pc:docChg chg="custSel modSld">
      <pc:chgData name="Varpu Kuutti" userId="63cb2937-d671-4e38-a4fb-6b1ebee36de9" providerId="ADAL" clId="{4250D80A-6C36-43C9-939C-3F2DE021A150}" dt="2024-05-14T05:59:51.223" v="12"/>
      <pc:docMkLst>
        <pc:docMk/>
      </pc:docMkLst>
      <pc:sldChg chg="addCm">
        <pc:chgData name="Varpu Kuutti" userId="63cb2937-d671-4e38-a4fb-6b1ebee36de9" providerId="ADAL" clId="{4250D80A-6C36-43C9-939C-3F2DE021A150}" dt="2024-05-14T05:37:44.410" v="0" actId="1589"/>
        <pc:sldMkLst>
          <pc:docMk/>
          <pc:sldMk cId="3039069403" sldId="287"/>
        </pc:sldMkLst>
      </pc:sldChg>
      <pc:sldChg chg="addCm modCm">
        <pc:chgData name="Varpu Kuutti" userId="63cb2937-d671-4e38-a4fb-6b1ebee36de9" providerId="ADAL" clId="{4250D80A-6C36-43C9-939C-3F2DE021A150}" dt="2024-05-14T05:41:17.745" v="2"/>
        <pc:sldMkLst>
          <pc:docMk/>
          <pc:sldMk cId="2222035531" sldId="290"/>
        </pc:sldMkLst>
      </pc:sldChg>
      <pc:sldChg chg="addCm modCm">
        <pc:chgData name="Varpu Kuutti" userId="63cb2937-d671-4e38-a4fb-6b1ebee36de9" providerId="ADAL" clId="{4250D80A-6C36-43C9-939C-3F2DE021A150}" dt="2024-05-14T05:43:37.485" v="4"/>
        <pc:sldMkLst>
          <pc:docMk/>
          <pc:sldMk cId="3369659235" sldId="291"/>
        </pc:sldMkLst>
      </pc:sldChg>
      <pc:sldChg chg="addCm modCm">
        <pc:chgData name="Varpu Kuutti" userId="63cb2937-d671-4e38-a4fb-6b1ebee36de9" providerId="ADAL" clId="{4250D80A-6C36-43C9-939C-3F2DE021A150}" dt="2024-05-14T05:59:51.223" v="12"/>
        <pc:sldMkLst>
          <pc:docMk/>
          <pc:sldMk cId="2511042996" sldId="303"/>
        </pc:sldMkLst>
      </pc:sldChg>
      <pc:sldChg chg="addSp modSp addCm modCm">
        <pc:chgData name="Varpu Kuutti" userId="63cb2937-d671-4e38-a4fb-6b1ebee36de9" providerId="ADAL" clId="{4250D80A-6C36-43C9-939C-3F2DE021A150}" dt="2024-05-14T05:52:18.158" v="8"/>
        <pc:sldMkLst>
          <pc:docMk/>
          <pc:sldMk cId="2155595833" sldId="325"/>
        </pc:sldMkLst>
        <pc:picChg chg="add mod">
          <ac:chgData name="Varpu Kuutti" userId="63cb2937-d671-4e38-a4fb-6b1ebee36de9" providerId="ADAL" clId="{4250D80A-6C36-43C9-939C-3F2DE021A150}" dt="2024-05-14T05:50:48.673" v="6" actId="1076"/>
          <ac:picMkLst>
            <pc:docMk/>
            <pc:sldMk cId="2155595833" sldId="325"/>
            <ac:picMk id="4" creationId="{169C8403-9C74-4BF3-A4F0-F1F6419F1236}"/>
          </ac:picMkLst>
        </pc:picChg>
      </pc:sldChg>
    </pc:docChg>
  </pc:docChgLst>
  <pc:docChgLst>
    <pc:chgData name="Reetta Pilhjerta" userId="0f050425-cd22-4d91-9a1b-668de845daf4" providerId="ADAL" clId="{7E82E0F7-B599-41BB-8B42-108164FFF4BB}"/>
    <pc:docChg chg="delSld modSld">
      <pc:chgData name="Reetta Pilhjerta" userId="0f050425-cd22-4d91-9a1b-668de845daf4" providerId="ADAL" clId="{7E82E0F7-B599-41BB-8B42-108164FFF4BB}" dt="2023-12-27T08:12:16.527" v="19" actId="20577"/>
      <pc:docMkLst>
        <pc:docMk/>
      </pc:docMkLst>
      <pc:sldChg chg="del">
        <pc:chgData name="Reetta Pilhjerta" userId="0f050425-cd22-4d91-9a1b-668de845daf4" providerId="ADAL" clId="{7E82E0F7-B599-41BB-8B42-108164FFF4BB}" dt="2023-12-27T08:12:11.783" v="6" actId="2696"/>
        <pc:sldMkLst>
          <pc:docMk/>
          <pc:sldMk cId="1850014589" sldId="259"/>
        </pc:sldMkLst>
      </pc:sldChg>
      <pc:sldChg chg="del">
        <pc:chgData name="Reetta Pilhjerta" userId="0f050425-cd22-4d91-9a1b-668de845daf4" providerId="ADAL" clId="{7E82E0F7-B599-41BB-8B42-108164FFF4BB}" dt="2023-12-27T08:12:09.560" v="3" actId="2696"/>
        <pc:sldMkLst>
          <pc:docMk/>
          <pc:sldMk cId="3930292669" sldId="261"/>
        </pc:sldMkLst>
      </pc:sldChg>
      <pc:sldChg chg="del">
        <pc:chgData name="Reetta Pilhjerta" userId="0f050425-cd22-4d91-9a1b-668de845daf4" providerId="ADAL" clId="{7E82E0F7-B599-41BB-8B42-108164FFF4BB}" dt="2023-12-27T08:12:06.751" v="0" actId="2696"/>
        <pc:sldMkLst>
          <pc:docMk/>
          <pc:sldMk cId="1579709069" sldId="262"/>
        </pc:sldMkLst>
      </pc:sldChg>
      <pc:sldChg chg="del">
        <pc:chgData name="Reetta Pilhjerta" userId="0f050425-cd22-4d91-9a1b-668de845daf4" providerId="ADAL" clId="{7E82E0F7-B599-41BB-8B42-108164FFF4BB}" dt="2023-12-27T08:12:09.760" v="4" actId="2696"/>
        <pc:sldMkLst>
          <pc:docMk/>
          <pc:sldMk cId="2709464345" sldId="263"/>
        </pc:sldMkLst>
      </pc:sldChg>
      <pc:sldChg chg="modSp">
        <pc:chgData name="Reetta Pilhjerta" userId="0f050425-cd22-4d91-9a1b-668de845daf4" providerId="ADAL" clId="{7E82E0F7-B599-41BB-8B42-108164FFF4BB}" dt="2023-12-27T08:12:16.527" v="19" actId="20577"/>
        <pc:sldMkLst>
          <pc:docMk/>
          <pc:sldMk cId="140604390" sldId="265"/>
        </pc:sldMkLst>
        <pc:spChg chg="mod">
          <ac:chgData name="Reetta Pilhjerta" userId="0f050425-cd22-4d91-9a1b-668de845daf4" providerId="ADAL" clId="{7E82E0F7-B599-41BB-8B42-108164FFF4BB}" dt="2023-12-27T08:12:16.527" v="19" actId="20577"/>
          <ac:spMkLst>
            <pc:docMk/>
            <pc:sldMk cId="140604390" sldId="265"/>
            <ac:spMk id="5" creationId="{01B395D1-0463-437A-A8FD-E3B0AE69C6E7}"/>
          </ac:spMkLst>
        </pc:spChg>
      </pc:sldChg>
      <pc:sldChg chg="del">
        <pc:chgData name="Reetta Pilhjerta" userId="0f050425-cd22-4d91-9a1b-668de845daf4" providerId="ADAL" clId="{7E82E0F7-B599-41BB-8B42-108164FFF4BB}" dt="2023-12-27T08:12:10.647" v="5" actId="2696"/>
        <pc:sldMkLst>
          <pc:docMk/>
          <pc:sldMk cId="3242012761" sldId="267"/>
        </pc:sldMkLst>
      </pc:sldChg>
      <pc:sldChg chg="del">
        <pc:chgData name="Reetta Pilhjerta" userId="0f050425-cd22-4d91-9a1b-668de845daf4" providerId="ADAL" clId="{7E82E0F7-B599-41BB-8B42-108164FFF4BB}" dt="2023-12-27T08:12:08.487" v="1" actId="2696"/>
        <pc:sldMkLst>
          <pc:docMk/>
          <pc:sldMk cId="541160429" sldId="268"/>
        </pc:sldMkLst>
      </pc:sldChg>
      <pc:sldChg chg="del">
        <pc:chgData name="Reetta Pilhjerta" userId="0f050425-cd22-4d91-9a1b-668de845daf4" providerId="ADAL" clId="{7E82E0F7-B599-41BB-8B42-108164FFF4BB}" dt="2023-12-27T08:12:09.391" v="2" actId="2696"/>
        <pc:sldMkLst>
          <pc:docMk/>
          <pc:sldMk cId="784790835" sldId="269"/>
        </pc:sldMkLst>
      </pc:sldChg>
    </pc:docChg>
  </pc:docChgLst>
  <pc:docChgLst>
    <pc:chgData name="Laura Nikinmaa" userId="7fbe381a-db7c-41c1-9601-bd5b0afab439" providerId="ADAL" clId="{D0CEEEA6-7880-40A7-AB7A-14ED0F58CD6B}"/>
    <pc:docChg chg="undo custSel addSld delSld modSld sldOrd">
      <pc:chgData name="Laura Nikinmaa" userId="7fbe381a-db7c-41c1-9601-bd5b0afab439" providerId="ADAL" clId="{D0CEEEA6-7880-40A7-AB7A-14ED0F58CD6B}" dt="2024-05-27T17:10:36.526" v="17987" actId="20577"/>
      <pc:docMkLst>
        <pc:docMk/>
      </pc:docMkLst>
      <pc:sldChg chg="addSp delSp modSp">
        <pc:chgData name="Laura Nikinmaa" userId="7fbe381a-db7c-41c1-9601-bd5b0afab439" providerId="ADAL" clId="{D0CEEEA6-7880-40A7-AB7A-14ED0F58CD6B}" dt="2024-04-16T12:28:17.846" v="12987" actId="14430"/>
        <pc:sldMkLst>
          <pc:docMk/>
          <pc:sldMk cId="140604390" sldId="265"/>
        </pc:sldMkLst>
        <pc:spChg chg="add del mod">
          <ac:chgData name="Laura Nikinmaa" userId="7fbe381a-db7c-41c1-9601-bd5b0afab439" providerId="ADAL" clId="{D0CEEEA6-7880-40A7-AB7A-14ED0F58CD6B}" dt="2024-03-25T08:33:44.509" v="3732" actId="478"/>
          <ac:spMkLst>
            <pc:docMk/>
            <pc:sldMk cId="140604390" sldId="265"/>
            <ac:spMk id="2" creationId="{AF11F838-EF23-42DB-AE14-047E1E86EE39}"/>
          </ac:spMkLst>
        </pc:spChg>
        <pc:spChg chg="mod">
          <ac:chgData name="Laura Nikinmaa" userId="7fbe381a-db7c-41c1-9601-bd5b0afab439" providerId="ADAL" clId="{D0CEEEA6-7880-40A7-AB7A-14ED0F58CD6B}" dt="2024-04-16T12:28:12.343" v="12985" actId="13244"/>
          <ac:spMkLst>
            <pc:docMk/>
            <pc:sldMk cId="140604390" sldId="265"/>
            <ac:spMk id="4" creationId="{0CDE7BB6-2708-4CF9-855E-6A517A85483D}"/>
          </ac:spMkLst>
        </pc:spChg>
        <pc:spChg chg="mod">
          <ac:chgData name="Laura Nikinmaa" userId="7fbe381a-db7c-41c1-9601-bd5b0afab439" providerId="ADAL" clId="{D0CEEEA6-7880-40A7-AB7A-14ED0F58CD6B}" dt="2024-03-20T08:47:36.443" v="3009" actId="20577"/>
          <ac:spMkLst>
            <pc:docMk/>
            <pc:sldMk cId="140604390" sldId="265"/>
            <ac:spMk id="5" creationId="{01B395D1-0463-437A-A8FD-E3B0AE69C6E7}"/>
          </ac:spMkLst>
        </pc:spChg>
        <pc:spChg chg="mod">
          <ac:chgData name="Laura Nikinmaa" userId="7fbe381a-db7c-41c1-9601-bd5b0afab439" providerId="ADAL" clId="{D0CEEEA6-7880-40A7-AB7A-14ED0F58CD6B}" dt="2024-03-20T08:47:48.613" v="3029" actId="20577"/>
          <ac:spMkLst>
            <pc:docMk/>
            <pc:sldMk cId="140604390" sldId="265"/>
            <ac:spMk id="6" creationId="{6CB24AC9-D069-4AD9-A1EC-B3502362D0FE}"/>
          </ac:spMkLst>
        </pc:spChg>
        <pc:spChg chg="add del">
          <ac:chgData name="Laura Nikinmaa" userId="7fbe381a-db7c-41c1-9601-bd5b0afab439" providerId="ADAL" clId="{D0CEEEA6-7880-40A7-AB7A-14ED0F58CD6B}" dt="2024-03-25T08:33:23.390" v="3724"/>
          <ac:spMkLst>
            <pc:docMk/>
            <pc:sldMk cId="140604390" sldId="265"/>
            <ac:spMk id="7" creationId="{AEA43EC2-DBCA-4992-B1DB-993DCD4CCAB1}"/>
          </ac:spMkLst>
        </pc:spChg>
        <pc:spChg chg="add mod">
          <ac:chgData name="Laura Nikinmaa" userId="7fbe381a-db7c-41c1-9601-bd5b0afab439" providerId="ADAL" clId="{D0CEEEA6-7880-40A7-AB7A-14ED0F58CD6B}" dt="2024-04-16T12:28:08.992" v="12984" actId="13244"/>
          <ac:spMkLst>
            <pc:docMk/>
            <pc:sldMk cId="140604390" sldId="265"/>
            <ac:spMk id="9" creationId="{89856191-D80F-4ED9-8890-3680F3AF3918}"/>
          </ac:spMkLst>
        </pc:spChg>
        <pc:spChg chg="add del">
          <ac:chgData name="Laura Nikinmaa" userId="7fbe381a-db7c-41c1-9601-bd5b0afab439" providerId="ADAL" clId="{D0CEEEA6-7880-40A7-AB7A-14ED0F58CD6B}" dt="2024-03-25T08:33:23.390" v="3724"/>
          <ac:spMkLst>
            <pc:docMk/>
            <pc:sldMk cId="140604390" sldId="265"/>
            <ac:spMk id="10" creationId="{FF3AEFF7-F0BF-40B6-A7E4-B4D4F312C49F}"/>
          </ac:spMkLst>
        </pc:spChg>
        <pc:spChg chg="add del">
          <ac:chgData name="Laura Nikinmaa" userId="7fbe381a-db7c-41c1-9601-bd5b0afab439" providerId="ADAL" clId="{D0CEEEA6-7880-40A7-AB7A-14ED0F58CD6B}" dt="2024-03-25T08:33:23.390" v="3724"/>
          <ac:spMkLst>
            <pc:docMk/>
            <pc:sldMk cId="140604390" sldId="265"/>
            <ac:spMk id="11" creationId="{BF317D20-7D8F-4528-8B14-99F451E98261}"/>
          </ac:spMkLst>
        </pc:spChg>
        <pc:spChg chg="add del">
          <ac:chgData name="Laura Nikinmaa" userId="7fbe381a-db7c-41c1-9601-bd5b0afab439" providerId="ADAL" clId="{D0CEEEA6-7880-40A7-AB7A-14ED0F58CD6B}" dt="2024-03-25T08:33:35.099" v="3731"/>
          <ac:spMkLst>
            <pc:docMk/>
            <pc:sldMk cId="140604390" sldId="265"/>
            <ac:spMk id="12" creationId="{B01206D3-2435-442E-904C-01ABE1ED8F1B}"/>
          </ac:spMkLst>
        </pc:spChg>
        <pc:spChg chg="add del">
          <ac:chgData name="Laura Nikinmaa" userId="7fbe381a-db7c-41c1-9601-bd5b0afab439" providerId="ADAL" clId="{D0CEEEA6-7880-40A7-AB7A-14ED0F58CD6B}" dt="2024-03-25T08:33:35.099" v="3731"/>
          <ac:spMkLst>
            <pc:docMk/>
            <pc:sldMk cId="140604390" sldId="265"/>
            <ac:spMk id="13" creationId="{FD86E105-4661-4FA0-ADC9-E5D38EF7617D}"/>
          </ac:spMkLst>
        </pc:spChg>
        <pc:spChg chg="add del">
          <ac:chgData name="Laura Nikinmaa" userId="7fbe381a-db7c-41c1-9601-bd5b0afab439" providerId="ADAL" clId="{D0CEEEA6-7880-40A7-AB7A-14ED0F58CD6B}" dt="2024-03-25T08:33:35.099" v="3731"/>
          <ac:spMkLst>
            <pc:docMk/>
            <pc:sldMk cId="140604390" sldId="265"/>
            <ac:spMk id="14" creationId="{10F5BB5E-8E7C-4C5C-B196-4F52B53EFE3B}"/>
          </ac:spMkLst>
        </pc:spChg>
        <pc:spChg chg="add mod">
          <ac:chgData name="Laura Nikinmaa" userId="7fbe381a-db7c-41c1-9601-bd5b0afab439" providerId="ADAL" clId="{D0CEEEA6-7880-40A7-AB7A-14ED0F58CD6B}" dt="2024-03-25T08:34:01.856" v="3734" actId="1076"/>
          <ac:spMkLst>
            <pc:docMk/>
            <pc:sldMk cId="140604390" sldId="265"/>
            <ac:spMk id="15" creationId="{C7A2EE7D-7E2B-4022-A246-C1299A2F2268}"/>
          </ac:spMkLst>
        </pc:spChg>
        <pc:spChg chg="add mod">
          <ac:chgData name="Laura Nikinmaa" userId="7fbe381a-db7c-41c1-9601-bd5b0afab439" providerId="ADAL" clId="{D0CEEEA6-7880-40A7-AB7A-14ED0F58CD6B}" dt="2024-04-16T12:28:16.964" v="12986" actId="14430"/>
          <ac:spMkLst>
            <pc:docMk/>
            <pc:sldMk cId="140604390" sldId="265"/>
            <ac:spMk id="16" creationId="{F40BF1AC-B08D-4D09-A690-B045E0CC89BB}"/>
          </ac:spMkLst>
        </pc:spChg>
        <pc:spChg chg="add mod">
          <ac:chgData name="Laura Nikinmaa" userId="7fbe381a-db7c-41c1-9601-bd5b0afab439" providerId="ADAL" clId="{D0CEEEA6-7880-40A7-AB7A-14ED0F58CD6B}" dt="2024-04-16T12:28:17.846" v="12987" actId="14430"/>
          <ac:spMkLst>
            <pc:docMk/>
            <pc:sldMk cId="140604390" sldId="265"/>
            <ac:spMk id="17" creationId="{711E7D86-E032-4146-8DFA-52CC6F319377}"/>
          </ac:spMkLst>
        </pc:spChg>
        <pc:picChg chg="add mod">
          <ac:chgData name="Laura Nikinmaa" userId="7fbe381a-db7c-41c1-9601-bd5b0afab439" providerId="ADAL" clId="{D0CEEEA6-7880-40A7-AB7A-14ED0F58CD6B}" dt="2024-03-20T08:50:16.195" v="3224" actId="1076"/>
          <ac:picMkLst>
            <pc:docMk/>
            <pc:sldMk cId="140604390" sldId="265"/>
            <ac:picMk id="3" creationId="{4C517CAD-E98A-41E9-AC02-E178817E4230}"/>
          </ac:picMkLst>
        </pc:picChg>
        <pc:picChg chg="add mod">
          <ac:chgData name="Laura Nikinmaa" userId="7fbe381a-db7c-41c1-9601-bd5b0afab439" providerId="ADAL" clId="{D0CEEEA6-7880-40A7-AB7A-14ED0F58CD6B}" dt="2024-03-20T08:50:26.419" v="3226" actId="1076"/>
          <ac:picMkLst>
            <pc:docMk/>
            <pc:sldMk cId="140604390" sldId="265"/>
            <ac:picMk id="8" creationId="{38E23D88-7627-4643-AAD8-DC5462E7C67B}"/>
          </ac:picMkLst>
        </pc:picChg>
      </pc:sldChg>
      <pc:sldChg chg="delSp">
        <pc:chgData name="Laura Nikinmaa" userId="7fbe381a-db7c-41c1-9601-bd5b0afab439" providerId="ADAL" clId="{D0CEEEA6-7880-40A7-AB7A-14ED0F58CD6B}" dt="2024-04-16T10:08:29.880" v="6280" actId="478"/>
        <pc:sldMkLst>
          <pc:docMk/>
          <pc:sldMk cId="907853986" sldId="266"/>
        </pc:sldMkLst>
        <pc:spChg chg="del">
          <ac:chgData name="Laura Nikinmaa" userId="7fbe381a-db7c-41c1-9601-bd5b0afab439" providerId="ADAL" clId="{D0CEEEA6-7880-40A7-AB7A-14ED0F58CD6B}" dt="2024-04-16T10:08:29.880" v="6280" actId="478"/>
          <ac:spMkLst>
            <pc:docMk/>
            <pc:sldMk cId="907853986" sldId="266"/>
            <ac:spMk id="2" creationId="{85E5B963-F087-42B1-AA37-50DEC244C6C0}"/>
          </ac:spMkLst>
        </pc:spChg>
      </pc:sldChg>
      <pc:sldChg chg="delSp">
        <pc:chgData name="Laura Nikinmaa" userId="7fbe381a-db7c-41c1-9601-bd5b0afab439" providerId="ADAL" clId="{D0CEEEA6-7880-40A7-AB7A-14ED0F58CD6B}" dt="2024-04-16T10:08:15.520" v="6279" actId="478"/>
        <pc:sldMkLst>
          <pc:docMk/>
          <pc:sldMk cId="1516348451" sldId="267"/>
        </pc:sldMkLst>
        <pc:spChg chg="del">
          <ac:chgData name="Laura Nikinmaa" userId="7fbe381a-db7c-41c1-9601-bd5b0afab439" providerId="ADAL" clId="{D0CEEEA6-7880-40A7-AB7A-14ED0F58CD6B}" dt="2024-04-16T10:08:15.520" v="6279" actId="478"/>
          <ac:spMkLst>
            <pc:docMk/>
            <pc:sldMk cId="1516348451" sldId="267"/>
            <ac:spMk id="2" creationId="{85E5B963-F087-42B1-AA37-50DEC244C6C0}"/>
          </ac:spMkLst>
        </pc:spChg>
      </pc:sldChg>
      <pc:sldChg chg="delSp">
        <pc:chgData name="Laura Nikinmaa" userId="7fbe381a-db7c-41c1-9601-bd5b0afab439" providerId="ADAL" clId="{D0CEEEA6-7880-40A7-AB7A-14ED0F58CD6B}" dt="2024-04-30T07:21:55.635" v="13789" actId="478"/>
        <pc:sldMkLst>
          <pc:docMk/>
          <pc:sldMk cId="2323619633" sldId="268"/>
        </pc:sldMkLst>
        <pc:spChg chg="del">
          <ac:chgData name="Laura Nikinmaa" userId="7fbe381a-db7c-41c1-9601-bd5b0afab439" providerId="ADAL" clId="{D0CEEEA6-7880-40A7-AB7A-14ED0F58CD6B}" dt="2024-04-30T07:21:55.635" v="13789" actId="478"/>
          <ac:spMkLst>
            <pc:docMk/>
            <pc:sldMk cId="2323619633" sldId="268"/>
            <ac:spMk id="2" creationId="{85E5B963-F087-42B1-AA37-50DEC244C6C0}"/>
          </ac:spMkLst>
        </pc:spChg>
      </pc:sldChg>
      <pc:sldChg chg="delSp">
        <pc:chgData name="Laura Nikinmaa" userId="7fbe381a-db7c-41c1-9601-bd5b0afab439" providerId="ADAL" clId="{D0CEEEA6-7880-40A7-AB7A-14ED0F58CD6B}" dt="2024-04-30T07:21:51.739" v="13788" actId="478"/>
        <pc:sldMkLst>
          <pc:docMk/>
          <pc:sldMk cId="23813047" sldId="269"/>
        </pc:sldMkLst>
        <pc:spChg chg="del">
          <ac:chgData name="Laura Nikinmaa" userId="7fbe381a-db7c-41c1-9601-bd5b0afab439" providerId="ADAL" clId="{D0CEEEA6-7880-40A7-AB7A-14ED0F58CD6B}" dt="2024-04-30T07:21:51.739" v="13788" actId="478"/>
          <ac:spMkLst>
            <pc:docMk/>
            <pc:sldMk cId="23813047" sldId="269"/>
            <ac:spMk id="2" creationId="{85E5B963-F087-42B1-AA37-50DEC244C6C0}"/>
          </ac:spMkLst>
        </pc:spChg>
      </pc:sldChg>
      <pc:sldChg chg="delSp">
        <pc:chgData name="Laura Nikinmaa" userId="7fbe381a-db7c-41c1-9601-bd5b0afab439" providerId="ADAL" clId="{D0CEEEA6-7880-40A7-AB7A-14ED0F58CD6B}" dt="2024-03-20T08:10:08.805" v="1716" actId="478"/>
        <pc:sldMkLst>
          <pc:docMk/>
          <pc:sldMk cId="1893043313" sldId="270"/>
        </pc:sldMkLst>
        <pc:spChg chg="del">
          <ac:chgData name="Laura Nikinmaa" userId="7fbe381a-db7c-41c1-9601-bd5b0afab439" providerId="ADAL" clId="{D0CEEEA6-7880-40A7-AB7A-14ED0F58CD6B}" dt="2024-03-20T08:10:08.805" v="1716" actId="478"/>
          <ac:spMkLst>
            <pc:docMk/>
            <pc:sldMk cId="1893043313" sldId="270"/>
            <ac:spMk id="2" creationId="{85E5B963-F087-42B1-AA37-50DEC244C6C0}"/>
          </ac:spMkLst>
        </pc:spChg>
      </pc:sldChg>
      <pc:sldChg chg="modSp">
        <pc:chgData name="Laura Nikinmaa" userId="7fbe381a-db7c-41c1-9601-bd5b0afab439" providerId="ADAL" clId="{D0CEEEA6-7880-40A7-AB7A-14ED0F58CD6B}" dt="2024-04-16T12:09:12.661" v="12754" actId="962"/>
        <pc:sldMkLst>
          <pc:docMk/>
          <pc:sldMk cId="1882981823" sldId="271"/>
        </pc:sldMkLst>
        <pc:spChg chg="mod">
          <ac:chgData name="Laura Nikinmaa" userId="7fbe381a-db7c-41c1-9601-bd5b0afab439" providerId="ADAL" clId="{D0CEEEA6-7880-40A7-AB7A-14ED0F58CD6B}" dt="2024-03-25T08:34:52.048" v="3735" actId="1076"/>
          <ac:spMkLst>
            <pc:docMk/>
            <pc:sldMk cId="1882981823" sldId="271"/>
            <ac:spMk id="2" creationId="{32E7C132-7F37-4330-8968-92854993F0E4}"/>
          </ac:spMkLst>
        </pc:spChg>
        <pc:picChg chg="mod">
          <ac:chgData name="Laura Nikinmaa" userId="7fbe381a-db7c-41c1-9601-bd5b0afab439" providerId="ADAL" clId="{D0CEEEA6-7880-40A7-AB7A-14ED0F58CD6B}" dt="2024-04-16T12:09:12.661" v="12754" actId="962"/>
          <ac:picMkLst>
            <pc:docMk/>
            <pc:sldMk cId="1882981823" sldId="271"/>
            <ac:picMk id="8" creationId="{7B7233F3-E06C-40E3-B784-77C1CC2C7D84}"/>
          </ac:picMkLst>
        </pc:picChg>
      </pc:sldChg>
      <pc:sldChg chg="modSp">
        <pc:chgData name="Laura Nikinmaa" userId="7fbe381a-db7c-41c1-9601-bd5b0afab439" providerId="ADAL" clId="{D0CEEEA6-7880-40A7-AB7A-14ED0F58CD6B}" dt="2024-04-30T06:56:21.631" v="13449" actId="20577"/>
        <pc:sldMkLst>
          <pc:docMk/>
          <pc:sldMk cId="4228895568" sldId="272"/>
        </pc:sldMkLst>
        <pc:spChg chg="mod">
          <ac:chgData name="Laura Nikinmaa" userId="7fbe381a-db7c-41c1-9601-bd5b0afab439" providerId="ADAL" clId="{D0CEEEA6-7880-40A7-AB7A-14ED0F58CD6B}" dt="2024-04-16T12:28:38.062" v="12988" actId="13244"/>
          <ac:spMkLst>
            <pc:docMk/>
            <pc:sldMk cId="4228895568" sldId="272"/>
            <ac:spMk id="4" creationId="{02B7F321-3B6B-4806-BEC3-136719934135}"/>
          </ac:spMkLst>
        </pc:spChg>
        <pc:spChg chg="mod">
          <ac:chgData name="Laura Nikinmaa" userId="7fbe381a-db7c-41c1-9601-bd5b0afab439" providerId="ADAL" clId="{D0CEEEA6-7880-40A7-AB7A-14ED0F58CD6B}" dt="2024-04-30T06:56:21.631" v="13449" actId="20577"/>
          <ac:spMkLst>
            <pc:docMk/>
            <pc:sldMk cId="4228895568" sldId="272"/>
            <ac:spMk id="13" creationId="{3DF03EF0-92C0-49DD-91F8-0F9176A5A022}"/>
          </ac:spMkLst>
        </pc:spChg>
        <pc:spChg chg="mod">
          <ac:chgData name="Laura Nikinmaa" userId="7fbe381a-db7c-41c1-9601-bd5b0afab439" providerId="ADAL" clId="{D0CEEEA6-7880-40A7-AB7A-14ED0F58CD6B}" dt="2024-04-16T12:29:01.689" v="12991" actId="13244"/>
          <ac:spMkLst>
            <pc:docMk/>
            <pc:sldMk cId="4228895568" sldId="272"/>
            <ac:spMk id="20" creationId="{58CEB566-D25D-412C-BEBB-A4A7086337FF}"/>
          </ac:spMkLst>
        </pc:spChg>
        <pc:grpChg chg="mod">
          <ac:chgData name="Laura Nikinmaa" userId="7fbe381a-db7c-41c1-9601-bd5b0afab439" providerId="ADAL" clId="{D0CEEEA6-7880-40A7-AB7A-14ED0F58CD6B}" dt="2024-04-16T12:28:48.624" v="12989" actId="13244"/>
          <ac:grpSpMkLst>
            <pc:docMk/>
            <pc:sldMk cId="4228895568" sldId="272"/>
            <ac:grpSpMk id="21" creationId="{0500C3A7-AFFB-415E-8379-9FCE7CECCFFC}"/>
          </ac:grpSpMkLst>
        </pc:grpChg>
      </pc:sldChg>
      <pc:sldChg chg="addSp delSp modSp">
        <pc:chgData name="Laura Nikinmaa" userId="7fbe381a-db7c-41c1-9601-bd5b0afab439" providerId="ADAL" clId="{D0CEEEA6-7880-40A7-AB7A-14ED0F58CD6B}" dt="2024-04-16T12:08:25.115" v="12545" actId="962"/>
        <pc:sldMkLst>
          <pc:docMk/>
          <pc:sldMk cId="1064528553" sldId="273"/>
        </pc:sldMkLst>
        <pc:spChg chg="add del mod">
          <ac:chgData name="Laura Nikinmaa" userId="7fbe381a-db7c-41c1-9601-bd5b0afab439" providerId="ADAL" clId="{D0CEEEA6-7880-40A7-AB7A-14ED0F58CD6B}" dt="2024-03-20T07:29:52.289" v="705" actId="931"/>
          <ac:spMkLst>
            <pc:docMk/>
            <pc:sldMk cId="1064528553" sldId="273"/>
            <ac:spMk id="5" creationId="{DCC32F61-0E90-4900-A9FD-1BD456F80B2A}"/>
          </ac:spMkLst>
        </pc:spChg>
        <pc:spChg chg="mod">
          <ac:chgData name="Laura Nikinmaa" userId="7fbe381a-db7c-41c1-9601-bd5b0afab439" providerId="ADAL" clId="{D0CEEEA6-7880-40A7-AB7A-14ED0F58CD6B}" dt="2024-03-25T08:35:20.040" v="3738" actId="1076"/>
          <ac:spMkLst>
            <pc:docMk/>
            <pc:sldMk cId="1064528553" sldId="273"/>
            <ac:spMk id="5" creationId="{E121B1F2-FF01-4F1F-87D8-208DC56D11F1}"/>
          </ac:spMkLst>
        </pc:spChg>
        <pc:picChg chg="add mod modCrop">
          <ac:chgData name="Laura Nikinmaa" userId="7fbe381a-db7c-41c1-9601-bd5b0afab439" providerId="ADAL" clId="{D0CEEEA6-7880-40A7-AB7A-14ED0F58CD6B}" dt="2024-04-16T12:08:25.115" v="12545" actId="962"/>
          <ac:picMkLst>
            <pc:docMk/>
            <pc:sldMk cId="1064528553" sldId="273"/>
            <ac:picMk id="7" creationId="{77C5C761-D1E9-4021-82B3-D07D8FB5D726}"/>
          </ac:picMkLst>
        </pc:picChg>
      </pc:sldChg>
      <pc:sldChg chg="modSp modNotesTx">
        <pc:chgData name="Laura Nikinmaa" userId="7fbe381a-db7c-41c1-9601-bd5b0afab439" providerId="ADAL" clId="{D0CEEEA6-7880-40A7-AB7A-14ED0F58CD6B}" dt="2024-05-27T17:09:58.656" v="17920" actId="20577"/>
        <pc:sldMkLst>
          <pc:docMk/>
          <pc:sldMk cId="2697125117" sldId="275"/>
        </pc:sldMkLst>
        <pc:spChg chg="mod">
          <ac:chgData name="Laura Nikinmaa" userId="7fbe381a-db7c-41c1-9601-bd5b0afab439" providerId="ADAL" clId="{D0CEEEA6-7880-40A7-AB7A-14ED0F58CD6B}" dt="2024-04-30T07:03:36.644" v="13573" actId="20577"/>
          <ac:spMkLst>
            <pc:docMk/>
            <pc:sldMk cId="2697125117" sldId="275"/>
            <ac:spMk id="3" creationId="{C8A304B5-EDF3-4FB0-846C-7FDE33F57346}"/>
          </ac:spMkLst>
        </pc:spChg>
      </pc:sldChg>
      <pc:sldChg chg="addSp delSp modSp">
        <pc:chgData name="Laura Nikinmaa" userId="7fbe381a-db7c-41c1-9601-bd5b0afab439" providerId="ADAL" clId="{D0CEEEA6-7880-40A7-AB7A-14ED0F58CD6B}" dt="2024-04-16T12:33:01.046" v="13001" actId="13244"/>
        <pc:sldMkLst>
          <pc:docMk/>
          <pc:sldMk cId="542446015" sldId="277"/>
        </pc:sldMkLst>
        <pc:spChg chg="mod">
          <ac:chgData name="Laura Nikinmaa" userId="7fbe381a-db7c-41c1-9601-bd5b0afab439" providerId="ADAL" clId="{D0CEEEA6-7880-40A7-AB7A-14ED0F58CD6B}" dt="2024-04-16T10:07:56.220" v="6278" actId="20577"/>
          <ac:spMkLst>
            <pc:docMk/>
            <pc:sldMk cId="542446015" sldId="277"/>
            <ac:spMk id="3" creationId="{C8A304B5-EDF3-4FB0-846C-7FDE33F57346}"/>
          </ac:spMkLst>
        </pc:spChg>
        <pc:spChg chg="add del mod">
          <ac:chgData name="Laura Nikinmaa" userId="7fbe381a-db7c-41c1-9601-bd5b0afab439" providerId="ADAL" clId="{D0CEEEA6-7880-40A7-AB7A-14ED0F58CD6B}" dt="2024-03-19T12:48:51.843" v="415" actId="931"/>
          <ac:spMkLst>
            <pc:docMk/>
            <pc:sldMk cId="542446015" sldId="277"/>
            <ac:spMk id="5" creationId="{820A19F6-DD6E-4CE2-808B-FC48A82774F0}"/>
          </ac:spMkLst>
        </pc:spChg>
        <pc:spChg chg="add mod">
          <ac:chgData name="Laura Nikinmaa" userId="7fbe381a-db7c-41c1-9601-bd5b0afab439" providerId="ADAL" clId="{D0CEEEA6-7880-40A7-AB7A-14ED0F58CD6B}" dt="2024-04-16T12:33:01.046" v="13001" actId="13244"/>
          <ac:spMkLst>
            <pc:docMk/>
            <pc:sldMk cId="542446015" sldId="277"/>
            <ac:spMk id="8" creationId="{65D3E824-53BC-4269-AAE5-32D54CFF0EF9}"/>
          </ac:spMkLst>
        </pc:spChg>
        <pc:spChg chg="add mod">
          <ac:chgData name="Laura Nikinmaa" userId="7fbe381a-db7c-41c1-9601-bd5b0afab439" providerId="ADAL" clId="{D0CEEEA6-7880-40A7-AB7A-14ED0F58CD6B}" dt="2024-04-16T12:32:57.422" v="13000" actId="13244"/>
          <ac:spMkLst>
            <pc:docMk/>
            <pc:sldMk cId="542446015" sldId="277"/>
            <ac:spMk id="9" creationId="{29F6C92C-B7C6-4EAB-99AE-742914D09EDD}"/>
          </ac:spMkLst>
        </pc:spChg>
        <pc:picChg chg="add mod">
          <ac:chgData name="Laura Nikinmaa" userId="7fbe381a-db7c-41c1-9601-bd5b0afab439" providerId="ADAL" clId="{D0CEEEA6-7880-40A7-AB7A-14ED0F58CD6B}" dt="2024-04-16T12:06:39.502" v="12137" actId="962"/>
          <ac:picMkLst>
            <pc:docMk/>
            <pc:sldMk cId="542446015" sldId="277"/>
            <ac:picMk id="7" creationId="{41D9BFD7-53F3-44E9-8737-D84FD974BAE9}"/>
          </ac:picMkLst>
        </pc:picChg>
      </pc:sldChg>
      <pc:sldChg chg="modSp modNotesTx">
        <pc:chgData name="Laura Nikinmaa" userId="7fbe381a-db7c-41c1-9601-bd5b0afab439" providerId="ADAL" clId="{D0CEEEA6-7880-40A7-AB7A-14ED0F58CD6B}" dt="2024-05-27T17:10:27.108" v="17927" actId="20577"/>
        <pc:sldMkLst>
          <pc:docMk/>
          <pc:sldMk cId="3891174320" sldId="278"/>
        </pc:sldMkLst>
        <pc:spChg chg="mod">
          <ac:chgData name="Laura Nikinmaa" userId="7fbe381a-db7c-41c1-9601-bd5b0afab439" providerId="ADAL" clId="{D0CEEEA6-7880-40A7-AB7A-14ED0F58CD6B}" dt="2024-04-30T07:10:59.451" v="13693" actId="20577"/>
          <ac:spMkLst>
            <pc:docMk/>
            <pc:sldMk cId="3891174320" sldId="278"/>
            <ac:spMk id="3" creationId="{C8A304B5-EDF3-4FB0-846C-7FDE33F57346}"/>
          </ac:spMkLst>
        </pc:spChg>
      </pc:sldChg>
      <pc:sldChg chg="modSp modNotesTx">
        <pc:chgData name="Laura Nikinmaa" userId="7fbe381a-db7c-41c1-9601-bd5b0afab439" providerId="ADAL" clId="{D0CEEEA6-7880-40A7-AB7A-14ED0F58CD6B}" dt="2024-05-27T17:10:36.526" v="17987" actId="20577"/>
        <pc:sldMkLst>
          <pc:docMk/>
          <pc:sldMk cId="336558265" sldId="279"/>
        </pc:sldMkLst>
        <pc:spChg chg="mod">
          <ac:chgData name="Laura Nikinmaa" userId="7fbe381a-db7c-41c1-9601-bd5b0afab439" providerId="ADAL" clId="{D0CEEEA6-7880-40A7-AB7A-14ED0F58CD6B}" dt="2024-04-30T07:17:34.727" v="13784" actId="20577"/>
          <ac:spMkLst>
            <pc:docMk/>
            <pc:sldMk cId="336558265" sldId="279"/>
            <ac:spMk id="3" creationId="{C8A304B5-EDF3-4FB0-846C-7FDE33F57346}"/>
          </ac:spMkLst>
        </pc:spChg>
      </pc:sldChg>
      <pc:sldChg chg="modSp">
        <pc:chgData name="Laura Nikinmaa" userId="7fbe381a-db7c-41c1-9601-bd5b0afab439" providerId="ADAL" clId="{D0CEEEA6-7880-40A7-AB7A-14ED0F58CD6B}" dt="2024-04-16T12:04:00.770" v="11335" actId="962"/>
        <pc:sldMkLst>
          <pc:docMk/>
          <pc:sldMk cId="2631199799" sldId="280"/>
        </pc:sldMkLst>
        <pc:spChg chg="mod">
          <ac:chgData name="Laura Nikinmaa" userId="7fbe381a-db7c-41c1-9601-bd5b0afab439" providerId="ADAL" clId="{D0CEEEA6-7880-40A7-AB7A-14ED0F58CD6B}" dt="2024-03-25T08:53:32.159" v="3891" actId="1076"/>
          <ac:spMkLst>
            <pc:docMk/>
            <pc:sldMk cId="2631199799" sldId="280"/>
            <ac:spMk id="2" creationId="{B43D8274-CF03-44D0-846C-3B335A2CEC0D}"/>
          </ac:spMkLst>
        </pc:spChg>
        <pc:picChg chg="mod">
          <ac:chgData name="Laura Nikinmaa" userId="7fbe381a-db7c-41c1-9601-bd5b0afab439" providerId="ADAL" clId="{D0CEEEA6-7880-40A7-AB7A-14ED0F58CD6B}" dt="2024-04-16T12:04:00.770" v="11335" actId="962"/>
          <ac:picMkLst>
            <pc:docMk/>
            <pc:sldMk cId="2631199799" sldId="280"/>
            <ac:picMk id="6" creationId="{100017C1-1A86-4952-896F-CF0BE96450C2}"/>
          </ac:picMkLst>
        </pc:picChg>
      </pc:sldChg>
      <pc:sldChg chg="modSp">
        <pc:chgData name="Laura Nikinmaa" userId="7fbe381a-db7c-41c1-9601-bd5b0afab439" providerId="ADAL" clId="{D0CEEEA6-7880-40A7-AB7A-14ED0F58CD6B}" dt="2024-04-16T12:09:04.245" v="12753" actId="962"/>
        <pc:sldMkLst>
          <pc:docMk/>
          <pc:sldMk cId="667323045" sldId="281"/>
        </pc:sldMkLst>
        <pc:spChg chg="mod">
          <ac:chgData name="Laura Nikinmaa" userId="7fbe381a-db7c-41c1-9601-bd5b0afab439" providerId="ADAL" clId="{D0CEEEA6-7880-40A7-AB7A-14ED0F58CD6B}" dt="2024-03-25T08:35:01.010" v="3736" actId="1076"/>
          <ac:spMkLst>
            <pc:docMk/>
            <pc:sldMk cId="667323045" sldId="281"/>
            <ac:spMk id="2" creationId="{B59CDC26-DA25-424E-8EB5-3D767D623D97}"/>
          </ac:spMkLst>
        </pc:spChg>
        <pc:picChg chg="mod">
          <ac:chgData name="Laura Nikinmaa" userId="7fbe381a-db7c-41c1-9601-bd5b0afab439" providerId="ADAL" clId="{D0CEEEA6-7880-40A7-AB7A-14ED0F58CD6B}" dt="2024-04-16T12:09:04.245" v="12753" actId="962"/>
          <ac:picMkLst>
            <pc:docMk/>
            <pc:sldMk cId="667323045" sldId="281"/>
            <ac:picMk id="8" creationId="{22E5BB95-60C7-4AB9-BC83-36B67439C6F8}"/>
          </ac:picMkLst>
        </pc:picChg>
      </pc:sldChg>
      <pc:sldChg chg="modSp">
        <pc:chgData name="Laura Nikinmaa" userId="7fbe381a-db7c-41c1-9601-bd5b0afab439" providerId="ADAL" clId="{D0CEEEA6-7880-40A7-AB7A-14ED0F58CD6B}" dt="2024-04-29T12:23:35.088" v="13234" actId="20577"/>
        <pc:sldMkLst>
          <pc:docMk/>
          <pc:sldMk cId="1561093287" sldId="282"/>
        </pc:sldMkLst>
        <pc:spChg chg="mod">
          <ac:chgData name="Laura Nikinmaa" userId="7fbe381a-db7c-41c1-9601-bd5b0afab439" providerId="ADAL" clId="{D0CEEEA6-7880-40A7-AB7A-14ED0F58CD6B}" dt="2024-03-25T08:53:52.233" v="3892" actId="1076"/>
          <ac:spMkLst>
            <pc:docMk/>
            <pc:sldMk cId="1561093287" sldId="282"/>
            <ac:spMk id="2" creationId="{4960E8C1-DE91-4B78-B92D-900F3E5EF8FE}"/>
          </ac:spMkLst>
        </pc:spChg>
        <pc:spChg chg="mod">
          <ac:chgData name="Laura Nikinmaa" userId="7fbe381a-db7c-41c1-9601-bd5b0afab439" providerId="ADAL" clId="{D0CEEEA6-7880-40A7-AB7A-14ED0F58CD6B}" dt="2024-04-29T12:23:35.088" v="13234" actId="20577"/>
          <ac:spMkLst>
            <pc:docMk/>
            <pc:sldMk cId="1561093287" sldId="282"/>
            <ac:spMk id="4" creationId="{005725C4-24F9-4DAF-A0AE-1B776BC1EBBD}"/>
          </ac:spMkLst>
        </pc:spChg>
        <pc:picChg chg="mod">
          <ac:chgData name="Laura Nikinmaa" userId="7fbe381a-db7c-41c1-9601-bd5b0afab439" providerId="ADAL" clId="{D0CEEEA6-7880-40A7-AB7A-14ED0F58CD6B}" dt="2024-04-16T12:01:49.927" v="10821" actId="962"/>
          <ac:picMkLst>
            <pc:docMk/>
            <pc:sldMk cId="1561093287" sldId="282"/>
            <ac:picMk id="6" creationId="{7E0AA9F8-4352-47FC-A502-17ACAEAC39F8}"/>
          </ac:picMkLst>
        </pc:picChg>
      </pc:sldChg>
      <pc:sldChg chg="modSp">
        <pc:chgData name="Laura Nikinmaa" userId="7fbe381a-db7c-41c1-9601-bd5b0afab439" providerId="ADAL" clId="{D0CEEEA6-7880-40A7-AB7A-14ED0F58CD6B}" dt="2024-04-16T11:57:54.590" v="9708" actId="962"/>
        <pc:sldMkLst>
          <pc:docMk/>
          <pc:sldMk cId="1614358431" sldId="283"/>
        </pc:sldMkLst>
        <pc:spChg chg="mod">
          <ac:chgData name="Laura Nikinmaa" userId="7fbe381a-db7c-41c1-9601-bd5b0afab439" providerId="ADAL" clId="{D0CEEEA6-7880-40A7-AB7A-14ED0F58CD6B}" dt="2024-03-25T08:55:17.547" v="3900" actId="1076"/>
          <ac:spMkLst>
            <pc:docMk/>
            <pc:sldMk cId="1614358431" sldId="283"/>
            <ac:spMk id="2" creationId="{FF806097-7658-4AFA-BFE4-EA4121692F83}"/>
          </ac:spMkLst>
        </pc:spChg>
        <pc:spChg chg="mod">
          <ac:chgData name="Laura Nikinmaa" userId="7fbe381a-db7c-41c1-9601-bd5b0afab439" providerId="ADAL" clId="{D0CEEEA6-7880-40A7-AB7A-14ED0F58CD6B}" dt="2024-03-20T08:27:23.917" v="2839" actId="14100"/>
          <ac:spMkLst>
            <pc:docMk/>
            <pc:sldMk cId="1614358431" sldId="283"/>
            <ac:spMk id="4" creationId="{005725C4-24F9-4DAF-A0AE-1B776BC1EBBD}"/>
          </ac:spMkLst>
        </pc:spChg>
        <pc:picChg chg="mod">
          <ac:chgData name="Laura Nikinmaa" userId="7fbe381a-db7c-41c1-9601-bd5b0afab439" providerId="ADAL" clId="{D0CEEEA6-7880-40A7-AB7A-14ED0F58CD6B}" dt="2024-04-16T11:57:54.590" v="9708" actId="962"/>
          <ac:picMkLst>
            <pc:docMk/>
            <pc:sldMk cId="1614358431" sldId="283"/>
            <ac:picMk id="3" creationId="{396CAD6F-6C49-4E9C-A043-4A3501BE4600}"/>
          </ac:picMkLst>
        </pc:picChg>
      </pc:sldChg>
      <pc:sldChg chg="modSp">
        <pc:chgData name="Laura Nikinmaa" userId="7fbe381a-db7c-41c1-9601-bd5b0afab439" providerId="ADAL" clId="{D0CEEEA6-7880-40A7-AB7A-14ED0F58CD6B}" dt="2024-04-16T12:00:48.485" v="10530" actId="962"/>
        <pc:sldMkLst>
          <pc:docMk/>
          <pc:sldMk cId="993937565" sldId="284"/>
        </pc:sldMkLst>
        <pc:spChg chg="mod">
          <ac:chgData name="Laura Nikinmaa" userId="7fbe381a-db7c-41c1-9601-bd5b0afab439" providerId="ADAL" clId="{D0CEEEA6-7880-40A7-AB7A-14ED0F58CD6B}" dt="2024-03-25T08:54:10.227" v="3894" actId="1076"/>
          <ac:spMkLst>
            <pc:docMk/>
            <pc:sldMk cId="993937565" sldId="284"/>
            <ac:spMk id="2" creationId="{54A49274-95C8-4163-AA75-064FA49579A6}"/>
          </ac:spMkLst>
        </pc:spChg>
        <pc:picChg chg="mod">
          <ac:chgData name="Laura Nikinmaa" userId="7fbe381a-db7c-41c1-9601-bd5b0afab439" providerId="ADAL" clId="{D0CEEEA6-7880-40A7-AB7A-14ED0F58CD6B}" dt="2024-04-16T12:00:48.485" v="10530" actId="962"/>
          <ac:picMkLst>
            <pc:docMk/>
            <pc:sldMk cId="993937565" sldId="284"/>
            <ac:picMk id="6" creationId="{25B96223-ACA3-4536-ADE8-E830166823EB}"/>
          </ac:picMkLst>
        </pc:picChg>
      </pc:sldChg>
      <pc:sldChg chg="modSp modNotesTx">
        <pc:chgData name="Laura Nikinmaa" userId="7fbe381a-db7c-41c1-9601-bd5b0afab439" providerId="ADAL" clId="{D0CEEEA6-7880-40A7-AB7A-14ED0F58CD6B}" dt="2024-04-30T07:01:38.364" v="13532" actId="20577"/>
        <pc:sldMkLst>
          <pc:docMk/>
          <pc:sldMk cId="3276705885" sldId="285"/>
        </pc:sldMkLst>
        <pc:spChg chg="mod">
          <ac:chgData name="Laura Nikinmaa" userId="7fbe381a-db7c-41c1-9601-bd5b0afab439" providerId="ADAL" clId="{D0CEEEA6-7880-40A7-AB7A-14ED0F58CD6B}" dt="2024-03-25T08:35:12.037" v="3737" actId="1076"/>
          <ac:spMkLst>
            <pc:docMk/>
            <pc:sldMk cId="3276705885" sldId="285"/>
            <ac:spMk id="3" creationId="{756DAB46-9E55-4972-9FA1-3731C372805D}"/>
          </ac:spMkLst>
        </pc:spChg>
        <pc:spChg chg="mod">
          <ac:chgData name="Laura Nikinmaa" userId="7fbe381a-db7c-41c1-9601-bd5b0afab439" providerId="ADAL" clId="{D0CEEEA6-7880-40A7-AB7A-14ED0F58CD6B}" dt="2024-04-30T07:01:20.876" v="13531" actId="14100"/>
          <ac:spMkLst>
            <pc:docMk/>
            <pc:sldMk cId="3276705885" sldId="285"/>
            <ac:spMk id="13" creationId="{3DF03EF0-92C0-49DD-91F8-0F9176A5A022}"/>
          </ac:spMkLst>
        </pc:spChg>
        <pc:picChg chg="mod">
          <ac:chgData name="Laura Nikinmaa" userId="7fbe381a-db7c-41c1-9601-bd5b0afab439" providerId="ADAL" clId="{D0CEEEA6-7880-40A7-AB7A-14ED0F58CD6B}" dt="2024-04-16T12:08:52.571" v="12677" actId="962"/>
          <ac:picMkLst>
            <pc:docMk/>
            <pc:sldMk cId="3276705885" sldId="285"/>
            <ac:picMk id="6" creationId="{EAB01A40-880B-4A76-843E-E33AF6842D2F}"/>
          </ac:picMkLst>
        </pc:picChg>
      </pc:sldChg>
      <pc:sldChg chg="addSp delSp modSp">
        <pc:chgData name="Laura Nikinmaa" userId="7fbe381a-db7c-41c1-9601-bd5b0afab439" providerId="ADAL" clId="{D0CEEEA6-7880-40A7-AB7A-14ED0F58CD6B}" dt="2024-04-16T12:29:14.862" v="12992" actId="13244"/>
        <pc:sldMkLst>
          <pc:docMk/>
          <pc:sldMk cId="3392940436" sldId="286"/>
        </pc:sldMkLst>
        <pc:spChg chg="mod">
          <ac:chgData name="Laura Nikinmaa" userId="7fbe381a-db7c-41c1-9601-bd5b0afab439" providerId="ADAL" clId="{D0CEEEA6-7880-40A7-AB7A-14ED0F58CD6B}" dt="2024-03-25T08:52:30.876" v="3884" actId="1076"/>
          <ac:spMkLst>
            <pc:docMk/>
            <pc:sldMk cId="3392940436" sldId="286"/>
            <ac:spMk id="3" creationId="{C8A304B5-EDF3-4FB0-846C-7FDE33F57346}"/>
          </ac:spMkLst>
        </pc:spChg>
        <pc:spChg chg="add del mod">
          <ac:chgData name="Laura Nikinmaa" userId="7fbe381a-db7c-41c1-9601-bd5b0afab439" providerId="ADAL" clId="{D0CEEEA6-7880-40A7-AB7A-14ED0F58CD6B}" dt="2024-03-25T08:35:57.729" v="3740" actId="478"/>
          <ac:spMkLst>
            <pc:docMk/>
            <pc:sldMk cId="3392940436" sldId="286"/>
            <ac:spMk id="5" creationId="{DA7BE280-E83E-4D29-81C1-FF50F7497FCB}"/>
          </ac:spMkLst>
        </pc:spChg>
        <pc:spChg chg="mod">
          <ac:chgData name="Laura Nikinmaa" userId="7fbe381a-db7c-41c1-9601-bd5b0afab439" providerId="ADAL" clId="{D0CEEEA6-7880-40A7-AB7A-14ED0F58CD6B}" dt="2024-03-25T08:35:37.312" v="3739" actId="1076"/>
          <ac:spMkLst>
            <pc:docMk/>
            <pc:sldMk cId="3392940436" sldId="286"/>
            <ac:spMk id="6" creationId="{0AED37B6-2884-4DFB-9512-BCB03CD1A3C7}"/>
          </ac:spMkLst>
        </pc:spChg>
        <pc:spChg chg="add del mod">
          <ac:chgData name="Laura Nikinmaa" userId="7fbe381a-db7c-41c1-9601-bd5b0afab439" providerId="ADAL" clId="{D0CEEEA6-7880-40A7-AB7A-14ED0F58CD6B}" dt="2024-03-25T08:36:47.262" v="3744"/>
          <ac:spMkLst>
            <pc:docMk/>
            <pc:sldMk cId="3392940436" sldId="286"/>
            <ac:spMk id="7" creationId="{D722F7A1-5378-4D9A-9DF1-7BB2477C6A06}"/>
          </ac:spMkLst>
        </pc:spChg>
        <pc:spChg chg="add del mod">
          <ac:chgData name="Laura Nikinmaa" userId="7fbe381a-db7c-41c1-9601-bd5b0afab439" providerId="ADAL" clId="{D0CEEEA6-7880-40A7-AB7A-14ED0F58CD6B}" dt="2024-03-25T08:36:47.262" v="3744"/>
          <ac:spMkLst>
            <pc:docMk/>
            <pc:sldMk cId="3392940436" sldId="286"/>
            <ac:spMk id="8" creationId="{EA8DC3DE-CABD-4FD6-AE0E-1D38C1A3C7FC}"/>
          </ac:spMkLst>
        </pc:spChg>
        <pc:spChg chg="add del mod">
          <ac:chgData name="Laura Nikinmaa" userId="7fbe381a-db7c-41c1-9601-bd5b0afab439" providerId="ADAL" clId="{D0CEEEA6-7880-40A7-AB7A-14ED0F58CD6B}" dt="2024-03-25T08:36:47.262" v="3744"/>
          <ac:spMkLst>
            <pc:docMk/>
            <pc:sldMk cId="3392940436" sldId="286"/>
            <ac:spMk id="9" creationId="{1C6BD327-2EC3-491D-92F2-0F10B4174457}"/>
          </ac:spMkLst>
        </pc:spChg>
        <pc:spChg chg="add del mod">
          <ac:chgData name="Laura Nikinmaa" userId="7fbe381a-db7c-41c1-9601-bd5b0afab439" providerId="ADAL" clId="{D0CEEEA6-7880-40A7-AB7A-14ED0F58CD6B}" dt="2024-03-25T08:37:54.374" v="3745" actId="931"/>
          <ac:spMkLst>
            <pc:docMk/>
            <pc:sldMk cId="3392940436" sldId="286"/>
            <ac:spMk id="10" creationId="{149F6EDB-27AD-4E14-96C0-8D45E0ECA67E}"/>
          </ac:spMkLst>
        </pc:spChg>
        <pc:spChg chg="add mod">
          <ac:chgData name="Laura Nikinmaa" userId="7fbe381a-db7c-41c1-9601-bd5b0afab439" providerId="ADAL" clId="{D0CEEEA6-7880-40A7-AB7A-14ED0F58CD6B}" dt="2024-04-16T12:29:14.862" v="12992" actId="13244"/>
          <ac:spMkLst>
            <pc:docMk/>
            <pc:sldMk cId="3392940436" sldId="286"/>
            <ac:spMk id="14" creationId="{102679CF-BD2C-499E-9221-324E4E12A4E4}"/>
          </ac:spMkLst>
        </pc:spChg>
        <pc:picChg chg="add mod">
          <ac:chgData name="Laura Nikinmaa" userId="7fbe381a-db7c-41c1-9601-bd5b0afab439" providerId="ADAL" clId="{D0CEEEA6-7880-40A7-AB7A-14ED0F58CD6B}" dt="2024-04-16T12:08:14.010" v="12544" actId="962"/>
          <ac:picMkLst>
            <pc:docMk/>
            <pc:sldMk cId="3392940436" sldId="286"/>
            <ac:picMk id="12" creationId="{13879FB1-5847-4043-A609-9A79FA795A76}"/>
          </ac:picMkLst>
        </pc:picChg>
        <pc:picChg chg="del mod">
          <ac:chgData name="Laura Nikinmaa" userId="7fbe381a-db7c-41c1-9601-bd5b0afab439" providerId="ADAL" clId="{D0CEEEA6-7880-40A7-AB7A-14ED0F58CD6B}" dt="2024-03-25T08:35:58.585" v="3741" actId="478"/>
          <ac:picMkLst>
            <pc:docMk/>
            <pc:sldMk cId="3392940436" sldId="286"/>
            <ac:picMk id="2052" creationId="{8D6A162C-8F25-4D9D-B049-A19C6B86C7A0}"/>
          </ac:picMkLst>
        </pc:picChg>
      </pc:sldChg>
      <pc:sldChg chg="modSp setBg delCm">
        <pc:chgData name="Laura Nikinmaa" userId="7fbe381a-db7c-41c1-9601-bd5b0afab439" providerId="ADAL" clId="{D0CEEEA6-7880-40A7-AB7A-14ED0F58CD6B}" dt="2024-05-15T10:11:07.058" v="17838" actId="1592"/>
        <pc:sldMkLst>
          <pc:docMk/>
          <pc:sldMk cId="3039069403" sldId="287"/>
        </pc:sldMkLst>
        <pc:spChg chg="mod">
          <ac:chgData name="Laura Nikinmaa" userId="7fbe381a-db7c-41c1-9601-bd5b0afab439" providerId="ADAL" clId="{D0CEEEA6-7880-40A7-AB7A-14ED0F58CD6B}" dt="2024-03-20T08:05:40.293" v="1623" actId="20577"/>
          <ac:spMkLst>
            <pc:docMk/>
            <pc:sldMk cId="3039069403" sldId="287"/>
            <ac:spMk id="4" creationId="{844F2FC9-14C9-4D75-A170-ED979DFB2B2B}"/>
          </ac:spMkLst>
        </pc:spChg>
        <pc:spChg chg="mod">
          <ac:chgData name="Laura Nikinmaa" userId="7fbe381a-db7c-41c1-9601-bd5b0afab439" providerId="ADAL" clId="{D0CEEEA6-7880-40A7-AB7A-14ED0F58CD6B}" dt="2024-04-16T12:29:25.087" v="12993" actId="13244"/>
          <ac:spMkLst>
            <pc:docMk/>
            <pc:sldMk cId="3039069403" sldId="287"/>
            <ac:spMk id="5" creationId="{E7F15FBB-0D4F-4CD7-85AE-6251A8DA444E}"/>
          </ac:spMkLst>
        </pc:spChg>
        <pc:spChg chg="mod">
          <ac:chgData name="Laura Nikinmaa" userId="7fbe381a-db7c-41c1-9601-bd5b0afab439" providerId="ADAL" clId="{D0CEEEA6-7880-40A7-AB7A-14ED0F58CD6B}" dt="2024-03-20T08:05:49.130" v="1631" actId="20577"/>
          <ac:spMkLst>
            <pc:docMk/>
            <pc:sldMk cId="3039069403" sldId="287"/>
            <ac:spMk id="7" creationId="{84AF4FF9-D17B-44D9-9290-35D6F2477204}"/>
          </ac:spMkLst>
        </pc:spChg>
      </pc:sldChg>
      <pc:sldChg chg="modSp setBg">
        <pc:chgData name="Laura Nikinmaa" userId="7fbe381a-db7c-41c1-9601-bd5b0afab439" providerId="ADAL" clId="{D0CEEEA6-7880-40A7-AB7A-14ED0F58CD6B}" dt="2024-04-16T10:07:29.478" v="6258" actId="20577"/>
        <pc:sldMkLst>
          <pc:docMk/>
          <pc:sldMk cId="3966722625" sldId="288"/>
        </pc:sldMkLst>
        <pc:spChg chg="mod">
          <ac:chgData name="Laura Nikinmaa" userId="7fbe381a-db7c-41c1-9601-bd5b0afab439" providerId="ADAL" clId="{D0CEEEA6-7880-40A7-AB7A-14ED0F58CD6B}" dt="2024-04-16T10:07:29.478" v="6258" actId="20577"/>
          <ac:spMkLst>
            <pc:docMk/>
            <pc:sldMk cId="3966722625" sldId="288"/>
            <ac:spMk id="6" creationId="{88A8024A-B91D-4BA7-B79D-3EB693F71D53}"/>
          </ac:spMkLst>
        </pc:spChg>
      </pc:sldChg>
      <pc:sldChg chg="addSp delSp modSp">
        <pc:chgData name="Laura Nikinmaa" userId="7fbe381a-db7c-41c1-9601-bd5b0afab439" providerId="ADAL" clId="{D0CEEEA6-7880-40A7-AB7A-14ED0F58CD6B}" dt="2024-04-16T12:34:12.861" v="13011" actId="13244"/>
        <pc:sldMkLst>
          <pc:docMk/>
          <pc:sldMk cId="710278102" sldId="289"/>
        </pc:sldMkLst>
        <pc:graphicFrameChg chg="del">
          <ac:chgData name="Laura Nikinmaa" userId="7fbe381a-db7c-41c1-9601-bd5b0afab439" providerId="ADAL" clId="{D0CEEEA6-7880-40A7-AB7A-14ED0F58CD6B}" dt="2024-04-16T12:12:23.383" v="12827" actId="478"/>
          <ac:graphicFrameMkLst>
            <pc:docMk/>
            <pc:sldMk cId="710278102" sldId="289"/>
            <ac:graphicFrameMk id="5" creationId="{1F63FFCF-D969-4613-B775-C6ACF0DD7A8C}"/>
          </ac:graphicFrameMkLst>
        </pc:graphicFrameChg>
        <pc:graphicFrameChg chg="add mod modGraphic">
          <ac:chgData name="Laura Nikinmaa" userId="7fbe381a-db7c-41c1-9601-bd5b0afab439" providerId="ADAL" clId="{D0CEEEA6-7880-40A7-AB7A-14ED0F58CD6B}" dt="2024-04-16T12:34:12.861" v="13011" actId="13244"/>
          <ac:graphicFrameMkLst>
            <pc:docMk/>
            <pc:sldMk cId="710278102" sldId="289"/>
            <ac:graphicFrameMk id="6" creationId="{D940805D-54D3-4296-9941-114743254712}"/>
          </ac:graphicFrameMkLst>
        </pc:graphicFrameChg>
        <pc:graphicFrameChg chg="add del">
          <ac:chgData name="Laura Nikinmaa" userId="7fbe381a-db7c-41c1-9601-bd5b0afab439" providerId="ADAL" clId="{D0CEEEA6-7880-40A7-AB7A-14ED0F58CD6B}" dt="2024-04-16T12:12:36.859" v="12832" actId="478"/>
          <ac:graphicFrameMkLst>
            <pc:docMk/>
            <pc:sldMk cId="710278102" sldId="289"/>
            <ac:graphicFrameMk id="8" creationId="{56314919-D2F1-4FAF-A5AE-B69874B84907}"/>
          </ac:graphicFrameMkLst>
        </pc:graphicFrameChg>
      </pc:sldChg>
      <pc:sldChg chg="modSp setBg delCm">
        <pc:chgData name="Laura Nikinmaa" userId="7fbe381a-db7c-41c1-9601-bd5b0afab439" providerId="ADAL" clId="{D0CEEEA6-7880-40A7-AB7A-14ED0F58CD6B}" dt="2024-05-15T10:10:59.223" v="17837" actId="1592"/>
        <pc:sldMkLst>
          <pc:docMk/>
          <pc:sldMk cId="2222035531" sldId="290"/>
        </pc:sldMkLst>
        <pc:spChg chg="mod">
          <ac:chgData name="Laura Nikinmaa" userId="7fbe381a-db7c-41c1-9601-bd5b0afab439" providerId="ADAL" clId="{D0CEEEA6-7880-40A7-AB7A-14ED0F58CD6B}" dt="2024-04-16T12:32:37.166" v="12998" actId="13244"/>
          <ac:spMkLst>
            <pc:docMk/>
            <pc:sldMk cId="2222035531" sldId="290"/>
            <ac:spMk id="4" creationId="{02B7F321-3B6B-4806-BEC3-136719934135}"/>
          </ac:spMkLst>
        </pc:spChg>
        <pc:spChg chg="mod">
          <ac:chgData name="Laura Nikinmaa" userId="7fbe381a-db7c-41c1-9601-bd5b0afab439" providerId="ADAL" clId="{D0CEEEA6-7880-40A7-AB7A-14ED0F58CD6B}" dt="2024-04-16T12:32:47.454" v="12999" actId="13244"/>
          <ac:spMkLst>
            <pc:docMk/>
            <pc:sldMk cId="2222035531" sldId="290"/>
            <ac:spMk id="6" creationId="{248AD3E8-819D-4BA6-88D7-9706A1D90E4D}"/>
          </ac:spMkLst>
        </pc:spChg>
        <pc:picChg chg="mod">
          <ac:chgData name="Laura Nikinmaa" userId="7fbe381a-db7c-41c1-9601-bd5b0afab439" providerId="ADAL" clId="{D0CEEEA6-7880-40A7-AB7A-14ED0F58CD6B}" dt="2024-04-16T12:07:06.394" v="12307" actId="962"/>
          <ac:picMkLst>
            <pc:docMk/>
            <pc:sldMk cId="2222035531" sldId="290"/>
            <ac:picMk id="5122" creationId="{D2BD5663-6BE2-4D92-A7C6-3205224FB331}"/>
          </ac:picMkLst>
        </pc:picChg>
      </pc:sldChg>
      <pc:sldChg chg="addSp delSp modSp setBg">
        <pc:chgData name="Laura Nikinmaa" userId="7fbe381a-db7c-41c1-9601-bd5b0afab439" providerId="ADAL" clId="{D0CEEEA6-7880-40A7-AB7A-14ED0F58CD6B}" dt="2024-05-15T10:12:32.145" v="17850" actId="20577"/>
        <pc:sldMkLst>
          <pc:docMk/>
          <pc:sldMk cId="3369659235" sldId="291"/>
        </pc:sldMkLst>
        <pc:spChg chg="mod">
          <ac:chgData name="Laura Nikinmaa" userId="7fbe381a-db7c-41c1-9601-bd5b0afab439" providerId="ADAL" clId="{D0CEEEA6-7880-40A7-AB7A-14ED0F58CD6B}" dt="2024-04-16T12:34:06.924" v="13010" actId="13244"/>
          <ac:spMkLst>
            <pc:docMk/>
            <pc:sldMk cId="3369659235" sldId="291"/>
            <ac:spMk id="5" creationId="{E7F15FBB-0D4F-4CD7-85AE-6251A8DA444E}"/>
          </ac:spMkLst>
        </pc:spChg>
        <pc:spChg chg="del">
          <ac:chgData name="Laura Nikinmaa" userId="7fbe381a-db7c-41c1-9601-bd5b0afab439" providerId="ADAL" clId="{D0CEEEA6-7880-40A7-AB7A-14ED0F58CD6B}" dt="2024-03-25T08:53:20.547" v="3890" actId="478"/>
          <ac:spMkLst>
            <pc:docMk/>
            <pc:sldMk cId="3369659235" sldId="291"/>
            <ac:spMk id="6" creationId="{081401BD-940A-4EEC-9149-0AC25ABFF341}"/>
          </ac:spMkLst>
        </pc:spChg>
        <pc:spChg chg="add del mod">
          <ac:chgData name="Laura Nikinmaa" userId="7fbe381a-db7c-41c1-9601-bd5b0afab439" providerId="ADAL" clId="{D0CEEEA6-7880-40A7-AB7A-14ED0F58CD6B}" dt="2024-03-20T08:04:36.951" v="1581"/>
          <ac:spMkLst>
            <pc:docMk/>
            <pc:sldMk cId="3369659235" sldId="291"/>
            <ac:spMk id="6" creationId="{FE8FD01A-B372-4131-BEF0-40799B5463CB}"/>
          </ac:spMkLst>
        </pc:spChg>
        <pc:spChg chg="add del mod">
          <ac:chgData name="Laura Nikinmaa" userId="7fbe381a-db7c-41c1-9601-bd5b0afab439" providerId="ADAL" clId="{D0CEEEA6-7880-40A7-AB7A-14ED0F58CD6B}" dt="2024-03-20T08:04:36.951" v="1581"/>
          <ac:spMkLst>
            <pc:docMk/>
            <pc:sldMk cId="3369659235" sldId="291"/>
            <ac:spMk id="7" creationId="{68333AAF-F686-42F2-941A-4801FC05A68D}"/>
          </ac:spMkLst>
        </pc:spChg>
        <pc:spChg chg="add del mod">
          <ac:chgData name="Laura Nikinmaa" userId="7fbe381a-db7c-41c1-9601-bd5b0afab439" providerId="ADAL" clId="{D0CEEEA6-7880-40A7-AB7A-14ED0F58CD6B}" dt="2024-03-20T08:04:53.707" v="1583" actId="478"/>
          <ac:spMkLst>
            <pc:docMk/>
            <pc:sldMk cId="3369659235" sldId="291"/>
            <ac:spMk id="8" creationId="{00E29515-CB03-4892-A27E-DF6ED7AD4A36}"/>
          </ac:spMkLst>
        </pc:spChg>
        <pc:graphicFrameChg chg="del">
          <ac:chgData name="Laura Nikinmaa" userId="7fbe381a-db7c-41c1-9601-bd5b0afab439" providerId="ADAL" clId="{D0CEEEA6-7880-40A7-AB7A-14ED0F58CD6B}" dt="2024-04-16T12:11:39.821" v="12821" actId="478"/>
          <ac:graphicFrameMkLst>
            <pc:docMk/>
            <pc:sldMk cId="3369659235" sldId="291"/>
            <ac:graphicFrameMk id="3" creationId="{AF1E20D3-37D7-4DF5-9544-9B2C863E8E3E}"/>
          </ac:graphicFrameMkLst>
        </pc:graphicFrameChg>
        <pc:graphicFrameChg chg="add mod modGraphic">
          <ac:chgData name="Laura Nikinmaa" userId="7fbe381a-db7c-41c1-9601-bd5b0afab439" providerId="ADAL" clId="{D0CEEEA6-7880-40A7-AB7A-14ED0F58CD6B}" dt="2024-05-15T10:12:32.145" v="17850" actId="20577"/>
          <ac:graphicFrameMkLst>
            <pc:docMk/>
            <pc:sldMk cId="3369659235" sldId="291"/>
            <ac:graphicFrameMk id="6" creationId="{D34978C5-CF10-45A0-ADAA-DF122E012360}"/>
          </ac:graphicFrameMkLst>
        </pc:graphicFrameChg>
      </pc:sldChg>
      <pc:sldChg chg="addSp delSp modSp">
        <pc:chgData name="Laura Nikinmaa" userId="7fbe381a-db7c-41c1-9601-bd5b0afab439" providerId="ADAL" clId="{D0CEEEA6-7880-40A7-AB7A-14ED0F58CD6B}" dt="2024-04-16T12:34:30.655" v="13014" actId="13244"/>
        <pc:sldMkLst>
          <pc:docMk/>
          <pc:sldMk cId="3663232525" sldId="293"/>
        </pc:sldMkLst>
        <pc:spChg chg="mod">
          <ac:chgData name="Laura Nikinmaa" userId="7fbe381a-db7c-41c1-9601-bd5b0afab439" providerId="ADAL" clId="{D0CEEEA6-7880-40A7-AB7A-14ED0F58CD6B}" dt="2024-03-20T07:45:28.667" v="1160" actId="20577"/>
          <ac:spMkLst>
            <pc:docMk/>
            <pc:sldMk cId="3663232525" sldId="293"/>
            <ac:spMk id="2" creationId="{D3B5DF6E-2A3C-4AC9-B00E-113111071452}"/>
          </ac:spMkLst>
        </pc:spChg>
        <pc:graphicFrameChg chg="del">
          <ac:chgData name="Laura Nikinmaa" userId="7fbe381a-db7c-41c1-9601-bd5b0afab439" providerId="ADAL" clId="{D0CEEEA6-7880-40A7-AB7A-14ED0F58CD6B}" dt="2024-04-16T12:15:16.647" v="12950" actId="478"/>
          <ac:graphicFrameMkLst>
            <pc:docMk/>
            <pc:sldMk cId="3663232525" sldId="293"/>
            <ac:graphicFrameMk id="5" creationId="{C14C8050-4888-4F51-8E2E-6AB7F5F782BD}"/>
          </ac:graphicFrameMkLst>
        </pc:graphicFrameChg>
        <pc:graphicFrameChg chg="add mod modGraphic">
          <ac:chgData name="Laura Nikinmaa" userId="7fbe381a-db7c-41c1-9601-bd5b0afab439" providerId="ADAL" clId="{D0CEEEA6-7880-40A7-AB7A-14ED0F58CD6B}" dt="2024-04-16T12:34:30.655" v="13014" actId="13244"/>
          <ac:graphicFrameMkLst>
            <pc:docMk/>
            <pc:sldMk cId="3663232525" sldId="293"/>
            <ac:graphicFrameMk id="6" creationId="{A2EC91D2-3540-49C8-B704-A50E87171100}"/>
          </ac:graphicFrameMkLst>
        </pc:graphicFrameChg>
      </pc:sldChg>
      <pc:sldChg chg="addSp delSp modSp">
        <pc:chgData name="Laura Nikinmaa" userId="7fbe381a-db7c-41c1-9601-bd5b0afab439" providerId="ADAL" clId="{D0CEEEA6-7880-40A7-AB7A-14ED0F58CD6B}" dt="2024-04-30T07:20:04.538" v="13787" actId="1076"/>
        <pc:sldMkLst>
          <pc:docMk/>
          <pc:sldMk cId="656893227" sldId="294"/>
        </pc:sldMkLst>
        <pc:graphicFrameChg chg="del modGraphic">
          <ac:chgData name="Laura Nikinmaa" userId="7fbe381a-db7c-41c1-9601-bd5b0afab439" providerId="ADAL" clId="{D0CEEEA6-7880-40A7-AB7A-14ED0F58CD6B}" dt="2024-04-16T12:14:27.802" v="12915" actId="478"/>
          <ac:graphicFrameMkLst>
            <pc:docMk/>
            <pc:sldMk cId="656893227" sldId="294"/>
            <ac:graphicFrameMk id="5" creationId="{4FEA10ED-7849-4575-AE4E-DCFA25CF2F32}"/>
          </ac:graphicFrameMkLst>
        </pc:graphicFrameChg>
        <pc:graphicFrameChg chg="add mod modGraphic">
          <ac:chgData name="Laura Nikinmaa" userId="7fbe381a-db7c-41c1-9601-bd5b0afab439" providerId="ADAL" clId="{D0CEEEA6-7880-40A7-AB7A-14ED0F58CD6B}" dt="2024-04-30T07:20:04.538" v="13787" actId="1076"/>
          <ac:graphicFrameMkLst>
            <pc:docMk/>
            <pc:sldMk cId="656893227" sldId="294"/>
            <ac:graphicFrameMk id="6" creationId="{A4FEFC82-FA2D-4994-8366-678B2D07A6E8}"/>
          </ac:graphicFrameMkLst>
        </pc:graphicFrameChg>
      </pc:sldChg>
      <pc:sldChg chg="modSp">
        <pc:chgData name="Laura Nikinmaa" userId="7fbe381a-db7c-41c1-9601-bd5b0afab439" providerId="ADAL" clId="{D0CEEEA6-7880-40A7-AB7A-14ED0F58CD6B}" dt="2024-04-29T12:23:58.045" v="13237" actId="20577"/>
        <pc:sldMkLst>
          <pc:docMk/>
          <pc:sldMk cId="423056583" sldId="295"/>
        </pc:sldMkLst>
        <pc:spChg chg="mod">
          <ac:chgData name="Laura Nikinmaa" userId="7fbe381a-db7c-41c1-9601-bd5b0afab439" providerId="ADAL" clId="{D0CEEEA6-7880-40A7-AB7A-14ED0F58CD6B}" dt="2024-03-20T07:49:24.151" v="1209" actId="20577"/>
          <ac:spMkLst>
            <pc:docMk/>
            <pc:sldMk cId="423056583" sldId="295"/>
            <ac:spMk id="4" creationId="{9720E9DC-D0E7-4F05-905F-BF55B454F8A3}"/>
          </ac:spMkLst>
        </pc:spChg>
        <pc:spChg chg="mod">
          <ac:chgData name="Laura Nikinmaa" userId="7fbe381a-db7c-41c1-9601-bd5b0afab439" providerId="ADAL" clId="{D0CEEEA6-7880-40A7-AB7A-14ED0F58CD6B}" dt="2024-04-29T12:23:58.045" v="13237" actId="20577"/>
          <ac:spMkLst>
            <pc:docMk/>
            <pc:sldMk cId="423056583" sldId="295"/>
            <ac:spMk id="6" creationId="{6FCF0023-A1C2-46D3-A755-AD52A5556C32}"/>
          </ac:spMkLst>
        </pc:spChg>
        <pc:spChg chg="mod">
          <ac:chgData name="Laura Nikinmaa" userId="7fbe381a-db7c-41c1-9601-bd5b0afab439" providerId="ADAL" clId="{D0CEEEA6-7880-40A7-AB7A-14ED0F58CD6B}" dt="2024-03-25T08:53:57.585" v="3893" actId="1076"/>
          <ac:spMkLst>
            <pc:docMk/>
            <pc:sldMk cId="423056583" sldId="295"/>
            <ac:spMk id="8" creationId="{278DF2B4-8DA9-4F7F-A650-625976A6623D}"/>
          </ac:spMkLst>
        </pc:spChg>
      </pc:sldChg>
      <pc:sldChg chg="modSp">
        <pc:chgData name="Laura Nikinmaa" userId="7fbe381a-db7c-41c1-9601-bd5b0afab439" providerId="ADAL" clId="{D0CEEEA6-7880-40A7-AB7A-14ED0F58CD6B}" dt="2024-03-20T07:56:24.954" v="1357" actId="404"/>
        <pc:sldMkLst>
          <pc:docMk/>
          <pc:sldMk cId="715010650" sldId="296"/>
        </pc:sldMkLst>
        <pc:spChg chg="mod">
          <ac:chgData name="Laura Nikinmaa" userId="7fbe381a-db7c-41c1-9601-bd5b0afab439" providerId="ADAL" clId="{D0CEEEA6-7880-40A7-AB7A-14ED0F58CD6B}" dt="2024-03-20T07:56:24.954" v="1357" actId="404"/>
          <ac:spMkLst>
            <pc:docMk/>
            <pc:sldMk cId="715010650" sldId="296"/>
            <ac:spMk id="7" creationId="{A9A4ED1E-5015-4A10-AA38-44B9924B56EF}"/>
          </ac:spMkLst>
        </pc:spChg>
      </pc:sldChg>
      <pc:sldChg chg="modSp">
        <pc:chgData name="Laura Nikinmaa" userId="7fbe381a-db7c-41c1-9601-bd5b0afab439" providerId="ADAL" clId="{D0CEEEA6-7880-40A7-AB7A-14ED0F58CD6B}" dt="2024-04-29T12:24:55.839" v="13238" actId="20577"/>
        <pc:sldMkLst>
          <pc:docMk/>
          <pc:sldMk cId="2787097519" sldId="297"/>
        </pc:sldMkLst>
        <pc:spChg chg="mod">
          <ac:chgData name="Laura Nikinmaa" userId="7fbe381a-db7c-41c1-9601-bd5b0afab439" providerId="ADAL" clId="{D0CEEEA6-7880-40A7-AB7A-14ED0F58CD6B}" dt="2024-04-29T12:24:55.839" v="13238" actId="20577"/>
          <ac:spMkLst>
            <pc:docMk/>
            <pc:sldMk cId="2787097519" sldId="297"/>
            <ac:spMk id="7" creationId="{A9A4ED1E-5015-4A10-AA38-44B9924B56EF}"/>
          </ac:spMkLst>
        </pc:spChg>
      </pc:sldChg>
      <pc:sldChg chg="modSp">
        <pc:chgData name="Laura Nikinmaa" userId="7fbe381a-db7c-41c1-9601-bd5b0afab439" providerId="ADAL" clId="{D0CEEEA6-7880-40A7-AB7A-14ED0F58CD6B}" dt="2024-03-20T08:04:19.675" v="1580" actId="15"/>
        <pc:sldMkLst>
          <pc:docMk/>
          <pc:sldMk cId="1789899766" sldId="298"/>
        </pc:sldMkLst>
        <pc:spChg chg="mod">
          <ac:chgData name="Laura Nikinmaa" userId="7fbe381a-db7c-41c1-9601-bd5b0afab439" providerId="ADAL" clId="{D0CEEEA6-7880-40A7-AB7A-14ED0F58CD6B}" dt="2024-03-20T08:04:19.675" v="1580" actId="15"/>
          <ac:spMkLst>
            <pc:docMk/>
            <pc:sldMk cId="1789899766" sldId="298"/>
            <ac:spMk id="7" creationId="{A9A4ED1E-5015-4A10-AA38-44B9924B56EF}"/>
          </ac:spMkLst>
        </pc:spChg>
      </pc:sldChg>
      <pc:sldChg chg="modSp ord">
        <pc:chgData name="Laura Nikinmaa" userId="7fbe381a-db7c-41c1-9601-bd5b0afab439" providerId="ADAL" clId="{D0CEEEA6-7880-40A7-AB7A-14ED0F58CD6B}" dt="2024-04-16T11:53:23.206" v="9125" actId="20577"/>
        <pc:sldMkLst>
          <pc:docMk/>
          <pc:sldMk cId="1847150726" sldId="299"/>
        </pc:sldMkLst>
        <pc:spChg chg="mod">
          <ac:chgData name="Laura Nikinmaa" userId="7fbe381a-db7c-41c1-9601-bd5b0afab439" providerId="ADAL" clId="{D0CEEEA6-7880-40A7-AB7A-14ED0F58CD6B}" dt="2024-04-16T11:53:23.206" v="9125" actId="20577"/>
          <ac:spMkLst>
            <pc:docMk/>
            <pc:sldMk cId="1847150726" sldId="299"/>
            <ac:spMk id="7" creationId="{A9A4ED1E-5015-4A10-AA38-44B9924B56EF}"/>
          </ac:spMkLst>
        </pc:spChg>
      </pc:sldChg>
      <pc:sldChg chg="addSp delSp modSp">
        <pc:chgData name="Laura Nikinmaa" userId="7fbe381a-db7c-41c1-9601-bd5b0afab439" providerId="ADAL" clId="{D0CEEEA6-7880-40A7-AB7A-14ED0F58CD6B}" dt="2024-04-16T12:35:07.237" v="13019" actId="13244"/>
        <pc:sldMkLst>
          <pc:docMk/>
          <pc:sldMk cId="2326221250" sldId="300"/>
        </pc:sldMkLst>
        <pc:spChg chg="add del mod">
          <ac:chgData name="Laura Nikinmaa" userId="7fbe381a-db7c-41c1-9601-bd5b0afab439" providerId="ADAL" clId="{D0CEEEA6-7880-40A7-AB7A-14ED0F58CD6B}" dt="2024-03-20T08:06:56.122" v="1637" actId="931"/>
          <ac:spMkLst>
            <pc:docMk/>
            <pc:sldMk cId="2326221250" sldId="300"/>
            <ac:spMk id="2" creationId="{B227EF40-FE38-46E7-A6D8-4A68AE9F66E2}"/>
          </ac:spMkLst>
        </pc:spChg>
        <pc:spChg chg="mod">
          <ac:chgData name="Laura Nikinmaa" userId="7fbe381a-db7c-41c1-9601-bd5b0afab439" providerId="ADAL" clId="{D0CEEEA6-7880-40A7-AB7A-14ED0F58CD6B}" dt="2024-03-20T08:06:42.431" v="1636" actId="404"/>
          <ac:spMkLst>
            <pc:docMk/>
            <pc:sldMk cId="2326221250" sldId="300"/>
            <ac:spMk id="6" creationId="{E4C25343-F36E-4512-95A5-05F790D83858}"/>
          </ac:spMkLst>
        </pc:spChg>
        <pc:spChg chg="mod">
          <ac:chgData name="Laura Nikinmaa" userId="7fbe381a-db7c-41c1-9601-bd5b0afab439" providerId="ADAL" clId="{D0CEEEA6-7880-40A7-AB7A-14ED0F58CD6B}" dt="2024-04-16T11:08:40.675" v="7732" actId="404"/>
          <ac:spMkLst>
            <pc:docMk/>
            <pc:sldMk cId="2326221250" sldId="300"/>
            <ac:spMk id="7" creationId="{A9A4ED1E-5015-4A10-AA38-44B9924B56EF}"/>
          </ac:spMkLst>
        </pc:spChg>
        <pc:spChg chg="add mod">
          <ac:chgData name="Laura Nikinmaa" userId="7fbe381a-db7c-41c1-9601-bd5b0afab439" providerId="ADAL" clId="{D0CEEEA6-7880-40A7-AB7A-14ED0F58CD6B}" dt="2024-04-16T12:35:07.237" v="13019" actId="13244"/>
          <ac:spMkLst>
            <pc:docMk/>
            <pc:sldMk cId="2326221250" sldId="300"/>
            <ac:spMk id="8" creationId="{AB6E8234-6AAD-4152-AE6F-0EDDA8C5F9C2}"/>
          </ac:spMkLst>
        </pc:spChg>
        <pc:picChg chg="add mod">
          <ac:chgData name="Laura Nikinmaa" userId="7fbe381a-db7c-41c1-9601-bd5b0afab439" providerId="ADAL" clId="{D0CEEEA6-7880-40A7-AB7A-14ED0F58CD6B}" dt="2024-04-16T11:59:00.979" v="9980" actId="962"/>
          <ac:picMkLst>
            <pc:docMk/>
            <pc:sldMk cId="2326221250" sldId="300"/>
            <ac:picMk id="4" creationId="{409D2D47-4B91-4EFA-9579-A9BB5E009CD1}"/>
          </ac:picMkLst>
        </pc:picChg>
      </pc:sldChg>
      <pc:sldChg chg="addSp delSp modSp">
        <pc:chgData name="Laura Nikinmaa" userId="7fbe381a-db7c-41c1-9601-bd5b0afab439" providerId="ADAL" clId="{D0CEEEA6-7880-40A7-AB7A-14ED0F58CD6B}" dt="2024-04-16T11:58:30.849" v="9858" actId="962"/>
        <pc:sldMkLst>
          <pc:docMk/>
          <pc:sldMk cId="116950147" sldId="301"/>
        </pc:sldMkLst>
        <pc:spChg chg="add del mod">
          <ac:chgData name="Laura Nikinmaa" userId="7fbe381a-db7c-41c1-9601-bd5b0afab439" providerId="ADAL" clId="{D0CEEEA6-7880-40A7-AB7A-14ED0F58CD6B}" dt="2024-03-20T08:32:29.672" v="2918" actId="931"/>
          <ac:spMkLst>
            <pc:docMk/>
            <pc:sldMk cId="116950147" sldId="301"/>
            <ac:spMk id="2" creationId="{8FF46F73-855E-4D05-88A8-94AA7FE5960E}"/>
          </ac:spMkLst>
        </pc:spChg>
        <pc:spChg chg="mod">
          <ac:chgData name="Laura Nikinmaa" userId="7fbe381a-db7c-41c1-9601-bd5b0afab439" providerId="ADAL" clId="{D0CEEEA6-7880-40A7-AB7A-14ED0F58CD6B}" dt="2024-03-25T08:55:01.414" v="3898" actId="1076"/>
          <ac:spMkLst>
            <pc:docMk/>
            <pc:sldMk cId="116950147" sldId="301"/>
            <ac:spMk id="2" creationId="{FEC05A39-22FD-4A72-8DA8-2F1A1608B34A}"/>
          </ac:spMkLst>
        </pc:spChg>
        <pc:spChg chg="mod">
          <ac:chgData name="Laura Nikinmaa" userId="7fbe381a-db7c-41c1-9601-bd5b0afab439" providerId="ADAL" clId="{D0CEEEA6-7880-40A7-AB7A-14ED0F58CD6B}" dt="2024-04-02T14:15:23.912" v="5997" actId="404"/>
          <ac:spMkLst>
            <pc:docMk/>
            <pc:sldMk cId="116950147" sldId="301"/>
            <ac:spMk id="7" creationId="{A9A4ED1E-5015-4A10-AA38-44B9924B56EF}"/>
          </ac:spMkLst>
        </pc:spChg>
        <pc:picChg chg="add mod">
          <ac:chgData name="Laura Nikinmaa" userId="7fbe381a-db7c-41c1-9601-bd5b0afab439" providerId="ADAL" clId="{D0CEEEA6-7880-40A7-AB7A-14ED0F58CD6B}" dt="2024-04-16T11:58:30.849" v="9858" actId="962"/>
          <ac:picMkLst>
            <pc:docMk/>
            <pc:sldMk cId="116950147" sldId="301"/>
            <ac:picMk id="4" creationId="{CAEE2030-7057-418B-84C4-79C076761EDA}"/>
          </ac:picMkLst>
        </pc:picChg>
      </pc:sldChg>
      <pc:sldChg chg="modSp modNotesTx">
        <pc:chgData name="Laura Nikinmaa" userId="7fbe381a-db7c-41c1-9601-bd5b0afab439" providerId="ADAL" clId="{D0CEEEA6-7880-40A7-AB7A-14ED0F58CD6B}" dt="2024-04-30T07:40:38.445" v="13895" actId="20577"/>
        <pc:sldMkLst>
          <pc:docMk/>
          <pc:sldMk cId="2994996076" sldId="302"/>
        </pc:sldMkLst>
        <pc:spChg chg="mod">
          <ac:chgData name="Laura Nikinmaa" userId="7fbe381a-db7c-41c1-9601-bd5b0afab439" providerId="ADAL" clId="{D0CEEEA6-7880-40A7-AB7A-14ED0F58CD6B}" dt="2024-04-30T07:40:33.228" v="13894" actId="20577"/>
          <ac:spMkLst>
            <pc:docMk/>
            <pc:sldMk cId="2994996076" sldId="302"/>
            <ac:spMk id="3" creationId="{1C5E9C99-CF67-4283-AB94-078474179204}"/>
          </ac:spMkLst>
        </pc:spChg>
      </pc:sldChg>
      <pc:sldChg chg="modSp delCm modNotesTx">
        <pc:chgData name="Laura Nikinmaa" userId="7fbe381a-db7c-41c1-9601-bd5b0afab439" providerId="ADAL" clId="{D0CEEEA6-7880-40A7-AB7A-14ED0F58CD6B}" dt="2024-05-15T10:14:22.380" v="17859" actId="1592"/>
        <pc:sldMkLst>
          <pc:docMk/>
          <pc:sldMk cId="2511042996" sldId="303"/>
        </pc:sldMkLst>
        <pc:spChg chg="mod">
          <ac:chgData name="Laura Nikinmaa" userId="7fbe381a-db7c-41c1-9601-bd5b0afab439" providerId="ADAL" clId="{D0CEEEA6-7880-40A7-AB7A-14ED0F58CD6B}" dt="2024-04-30T07:51:44.306" v="14189" actId="20577"/>
          <ac:spMkLst>
            <pc:docMk/>
            <pc:sldMk cId="2511042996" sldId="303"/>
            <ac:spMk id="3" creationId="{1C5E9C99-CF67-4283-AB94-078474179204}"/>
          </ac:spMkLst>
        </pc:spChg>
      </pc:sldChg>
      <pc:sldChg chg="addSp modSp ord">
        <pc:chgData name="Laura Nikinmaa" userId="7fbe381a-db7c-41c1-9601-bd5b0afab439" providerId="ADAL" clId="{D0CEEEA6-7880-40A7-AB7A-14ED0F58CD6B}" dt="2024-04-16T12:35:15.257" v="13020" actId="13244"/>
        <pc:sldMkLst>
          <pc:docMk/>
          <pc:sldMk cId="2056370004" sldId="305"/>
        </pc:sldMkLst>
        <pc:spChg chg="mod">
          <ac:chgData name="Laura Nikinmaa" userId="7fbe381a-db7c-41c1-9601-bd5b0afab439" providerId="ADAL" clId="{D0CEEEA6-7880-40A7-AB7A-14ED0F58CD6B}" dt="2024-03-20T07:51:11.908" v="1216"/>
          <ac:spMkLst>
            <pc:docMk/>
            <pc:sldMk cId="2056370004" sldId="305"/>
            <ac:spMk id="2" creationId="{6CAB65E1-DE56-454F-B271-6207EBFD003F}"/>
          </ac:spMkLst>
        </pc:spChg>
        <pc:spChg chg="mod">
          <ac:chgData name="Laura Nikinmaa" userId="7fbe381a-db7c-41c1-9601-bd5b0afab439" providerId="ADAL" clId="{D0CEEEA6-7880-40A7-AB7A-14ED0F58CD6B}" dt="2024-04-16T11:48:31.322" v="8505" actId="404"/>
          <ac:spMkLst>
            <pc:docMk/>
            <pc:sldMk cId="2056370004" sldId="305"/>
            <ac:spMk id="3" creationId="{C8A304B5-EDF3-4FB0-846C-7FDE33F57346}"/>
          </ac:spMkLst>
        </pc:spChg>
        <pc:spChg chg="mod">
          <ac:chgData name="Laura Nikinmaa" userId="7fbe381a-db7c-41c1-9601-bd5b0afab439" providerId="ADAL" clId="{D0CEEEA6-7880-40A7-AB7A-14ED0F58CD6B}" dt="2024-04-16T12:35:15.257" v="13020" actId="13244"/>
          <ac:spMkLst>
            <pc:docMk/>
            <pc:sldMk cId="2056370004" sldId="305"/>
            <ac:spMk id="4" creationId="{02B7F321-3B6B-4806-BEC3-136719934135}"/>
          </ac:spMkLst>
        </pc:spChg>
        <pc:spChg chg="add mod">
          <ac:chgData name="Laura Nikinmaa" userId="7fbe381a-db7c-41c1-9601-bd5b0afab439" providerId="ADAL" clId="{D0CEEEA6-7880-40A7-AB7A-14ED0F58CD6B}" dt="2024-03-19T12:54:54.128" v="703" actId="20577"/>
          <ac:spMkLst>
            <pc:docMk/>
            <pc:sldMk cId="2056370004" sldId="305"/>
            <ac:spMk id="7" creationId="{8CBC43D1-C375-4CCC-BB66-88FBAE560559}"/>
          </ac:spMkLst>
        </pc:spChg>
        <pc:picChg chg="add mod">
          <ac:chgData name="Laura Nikinmaa" userId="7fbe381a-db7c-41c1-9601-bd5b0afab439" providerId="ADAL" clId="{D0CEEEA6-7880-40A7-AB7A-14ED0F58CD6B}" dt="2024-04-16T11:49:00.416" v="8671" actId="962"/>
          <ac:picMkLst>
            <pc:docMk/>
            <pc:sldMk cId="2056370004" sldId="305"/>
            <ac:picMk id="6" creationId="{D9E024B7-3A77-457E-92EB-12B21A9C719A}"/>
          </ac:picMkLst>
        </pc:picChg>
      </pc:sldChg>
      <pc:sldChg chg="modSp">
        <pc:chgData name="Laura Nikinmaa" userId="7fbe381a-db7c-41c1-9601-bd5b0afab439" providerId="ADAL" clId="{D0CEEEA6-7880-40A7-AB7A-14ED0F58CD6B}" dt="2024-04-05T10:52:14.438" v="6133" actId="20577"/>
        <pc:sldMkLst>
          <pc:docMk/>
          <pc:sldMk cId="1935069443" sldId="306"/>
        </pc:sldMkLst>
        <pc:spChg chg="mod">
          <ac:chgData name="Laura Nikinmaa" userId="7fbe381a-db7c-41c1-9601-bd5b0afab439" providerId="ADAL" clId="{D0CEEEA6-7880-40A7-AB7A-14ED0F58CD6B}" dt="2024-04-05T10:52:14.438" v="6133" actId="20577"/>
          <ac:spMkLst>
            <pc:docMk/>
            <pc:sldMk cId="1935069443" sldId="306"/>
            <ac:spMk id="7" creationId="{A9A4ED1E-5015-4A10-AA38-44B9924B56EF}"/>
          </ac:spMkLst>
        </pc:spChg>
      </pc:sldChg>
      <pc:sldChg chg="modSp">
        <pc:chgData name="Laura Nikinmaa" userId="7fbe381a-db7c-41c1-9601-bd5b0afab439" providerId="ADAL" clId="{D0CEEEA6-7880-40A7-AB7A-14ED0F58CD6B}" dt="2024-04-02T14:13:44.621" v="5831" actId="2711"/>
        <pc:sldMkLst>
          <pc:docMk/>
          <pc:sldMk cId="526477904" sldId="307"/>
        </pc:sldMkLst>
        <pc:spChg chg="mod">
          <ac:chgData name="Laura Nikinmaa" userId="7fbe381a-db7c-41c1-9601-bd5b0afab439" providerId="ADAL" clId="{D0CEEEA6-7880-40A7-AB7A-14ED0F58CD6B}" dt="2024-04-02T14:13:44.621" v="5831" actId="2711"/>
          <ac:spMkLst>
            <pc:docMk/>
            <pc:sldMk cId="526477904" sldId="307"/>
            <ac:spMk id="7" creationId="{A9A4ED1E-5015-4A10-AA38-44B9924B56EF}"/>
          </ac:spMkLst>
        </pc:spChg>
      </pc:sldChg>
      <pc:sldChg chg="modSp">
        <pc:chgData name="Laura Nikinmaa" userId="7fbe381a-db7c-41c1-9601-bd5b0afab439" providerId="ADAL" clId="{D0CEEEA6-7880-40A7-AB7A-14ED0F58CD6B}" dt="2024-03-20T08:18:49.126" v="2727" actId="20577"/>
        <pc:sldMkLst>
          <pc:docMk/>
          <pc:sldMk cId="2842557577" sldId="308"/>
        </pc:sldMkLst>
        <pc:spChg chg="mod">
          <ac:chgData name="Laura Nikinmaa" userId="7fbe381a-db7c-41c1-9601-bd5b0afab439" providerId="ADAL" clId="{D0CEEEA6-7880-40A7-AB7A-14ED0F58CD6B}" dt="2024-03-20T08:18:49.126" v="2727" actId="20577"/>
          <ac:spMkLst>
            <pc:docMk/>
            <pc:sldMk cId="2842557577" sldId="308"/>
            <ac:spMk id="7" creationId="{A9A4ED1E-5015-4A10-AA38-44B9924B56EF}"/>
          </ac:spMkLst>
        </pc:spChg>
      </pc:sldChg>
      <pc:sldChg chg="addSp delSp modSp add mod modClrScheme addCm delCm chgLayout">
        <pc:chgData name="Laura Nikinmaa" userId="7fbe381a-db7c-41c1-9601-bd5b0afab439" providerId="ADAL" clId="{D0CEEEA6-7880-40A7-AB7A-14ED0F58CD6B}" dt="2024-04-30T07:17:07.566" v="13762" actId="1076"/>
        <pc:sldMkLst>
          <pc:docMk/>
          <pc:sldMk cId="2901444675" sldId="309"/>
        </pc:sldMkLst>
        <pc:spChg chg="mod">
          <ac:chgData name="Laura Nikinmaa" userId="7fbe381a-db7c-41c1-9601-bd5b0afab439" providerId="ADAL" clId="{D0CEEEA6-7880-40A7-AB7A-14ED0F58CD6B}" dt="2024-03-19T12:52:35.030" v="614" actId="26606"/>
          <ac:spMkLst>
            <pc:docMk/>
            <pc:sldMk cId="2901444675" sldId="309"/>
            <ac:spMk id="2" creationId="{785C266A-3242-4041-A421-8C9DA89F6765}"/>
          </ac:spMkLst>
        </pc:spChg>
        <pc:spChg chg="del mod">
          <ac:chgData name="Laura Nikinmaa" userId="7fbe381a-db7c-41c1-9601-bd5b0afab439" providerId="ADAL" clId="{D0CEEEA6-7880-40A7-AB7A-14ED0F58CD6B}" dt="2024-03-19T12:51:57.900" v="605" actId="931"/>
          <ac:spMkLst>
            <pc:docMk/>
            <pc:sldMk cId="2901444675" sldId="309"/>
            <ac:spMk id="3" creationId="{7431F073-F885-4B65-BE6A-6AF71E758DF4}"/>
          </ac:spMkLst>
        </pc:spChg>
        <pc:spChg chg="mod">
          <ac:chgData name="Laura Nikinmaa" userId="7fbe381a-db7c-41c1-9601-bd5b0afab439" providerId="ADAL" clId="{D0CEEEA6-7880-40A7-AB7A-14ED0F58CD6B}" dt="2024-03-25T08:52:45.968" v="3885" actId="1076"/>
          <ac:spMkLst>
            <pc:docMk/>
            <pc:sldMk cId="2901444675" sldId="309"/>
            <ac:spMk id="3" creationId="{89F98DA8-69DA-461F-BF52-C55396CD9418}"/>
          </ac:spMkLst>
        </pc:spChg>
        <pc:spChg chg="mod ord">
          <ac:chgData name="Laura Nikinmaa" userId="7fbe381a-db7c-41c1-9601-bd5b0afab439" providerId="ADAL" clId="{D0CEEEA6-7880-40A7-AB7A-14ED0F58CD6B}" dt="2024-03-19T12:52:35.030" v="614" actId="26606"/>
          <ac:spMkLst>
            <pc:docMk/>
            <pc:sldMk cId="2901444675" sldId="309"/>
            <ac:spMk id="4" creationId="{9DB15AD7-FA14-4349-8ABF-61D85A97B7D9}"/>
          </ac:spMkLst>
        </pc:spChg>
        <pc:spChg chg="add mod">
          <ac:chgData name="Laura Nikinmaa" userId="7fbe381a-db7c-41c1-9601-bd5b0afab439" providerId="ADAL" clId="{D0CEEEA6-7880-40A7-AB7A-14ED0F58CD6B}" dt="2024-04-30T07:17:07.566" v="13762" actId="1076"/>
          <ac:spMkLst>
            <pc:docMk/>
            <pc:sldMk cId="2901444675" sldId="309"/>
            <ac:spMk id="5" creationId="{E3326E5F-CA81-4DFB-AB08-C5C927D4A666}"/>
          </ac:spMkLst>
        </pc:spChg>
        <pc:spChg chg="add mod">
          <ac:chgData name="Laura Nikinmaa" userId="7fbe381a-db7c-41c1-9601-bd5b0afab439" providerId="ADAL" clId="{D0CEEEA6-7880-40A7-AB7A-14ED0F58CD6B}" dt="2024-04-30T07:13:25.308" v="13747" actId="5793"/>
          <ac:spMkLst>
            <pc:docMk/>
            <pc:sldMk cId="2901444675" sldId="309"/>
            <ac:spMk id="7" creationId="{4720A297-2895-4CC7-B6F8-9487B31EA5B7}"/>
          </ac:spMkLst>
        </pc:spChg>
        <pc:picChg chg="add mod">
          <ac:chgData name="Laura Nikinmaa" userId="7fbe381a-db7c-41c1-9601-bd5b0afab439" providerId="ADAL" clId="{D0CEEEA6-7880-40A7-AB7A-14ED0F58CD6B}" dt="2024-04-16T12:06:07.541" v="12015" actId="962"/>
          <ac:picMkLst>
            <pc:docMk/>
            <pc:sldMk cId="2901444675" sldId="309"/>
            <ac:picMk id="6" creationId="{B0EEA564-E7F4-4F63-AECE-F6D2D443A642}"/>
          </ac:picMkLst>
        </pc:picChg>
      </pc:sldChg>
      <pc:sldChg chg="addSp delSp modSp add">
        <pc:chgData name="Laura Nikinmaa" userId="7fbe381a-db7c-41c1-9601-bd5b0afab439" providerId="ADAL" clId="{D0CEEEA6-7880-40A7-AB7A-14ED0F58CD6B}" dt="2024-04-16T12:33:55.546" v="13008" actId="13244"/>
        <pc:sldMkLst>
          <pc:docMk/>
          <pc:sldMk cId="2150741748" sldId="310"/>
        </pc:sldMkLst>
        <pc:spChg chg="mod">
          <ac:chgData name="Laura Nikinmaa" userId="7fbe381a-db7c-41c1-9601-bd5b0afab439" providerId="ADAL" clId="{D0CEEEA6-7880-40A7-AB7A-14ED0F58CD6B}" dt="2024-03-25T08:53:03.499" v="3886" actId="1076"/>
          <ac:spMkLst>
            <pc:docMk/>
            <pc:sldMk cId="2150741748" sldId="310"/>
            <ac:spMk id="2" creationId="{63FCD835-77FD-452E-904A-EABC18090C0D}"/>
          </ac:spMkLst>
        </pc:spChg>
        <pc:spChg chg="del">
          <ac:chgData name="Laura Nikinmaa" userId="7fbe381a-db7c-41c1-9601-bd5b0afab439" providerId="ADAL" clId="{D0CEEEA6-7880-40A7-AB7A-14ED0F58CD6B}" dt="2024-03-20T07:32:00.337" v="733" actId="478"/>
          <ac:spMkLst>
            <pc:docMk/>
            <pc:sldMk cId="2150741748" sldId="310"/>
            <ac:spMk id="2" creationId="{B492257D-8D50-4F17-A594-161600B3062C}"/>
          </ac:spMkLst>
        </pc:spChg>
        <pc:spChg chg="add del">
          <ac:chgData name="Laura Nikinmaa" userId="7fbe381a-db7c-41c1-9601-bd5b0afab439" providerId="ADAL" clId="{D0CEEEA6-7880-40A7-AB7A-14ED0F58CD6B}" dt="2024-03-20T07:32:01.758" v="734" actId="478"/>
          <ac:spMkLst>
            <pc:docMk/>
            <pc:sldMk cId="2150741748" sldId="310"/>
            <ac:spMk id="3" creationId="{FE85BD3C-CFB1-456A-934B-D6ED97BE99F6}"/>
          </ac:spMkLst>
        </pc:spChg>
        <pc:spChg chg="mod">
          <ac:chgData name="Laura Nikinmaa" userId="7fbe381a-db7c-41c1-9601-bd5b0afab439" providerId="ADAL" clId="{D0CEEEA6-7880-40A7-AB7A-14ED0F58CD6B}" dt="2024-04-16T12:33:13.629" v="13002" actId="13244"/>
          <ac:spMkLst>
            <pc:docMk/>
            <pc:sldMk cId="2150741748" sldId="310"/>
            <ac:spMk id="4" creationId="{1383150F-04B4-431C-A9DA-99E908021169}"/>
          </ac:spMkLst>
        </pc:spChg>
        <pc:spChg chg="add mod">
          <ac:chgData name="Laura Nikinmaa" userId="7fbe381a-db7c-41c1-9601-bd5b0afab439" providerId="ADAL" clId="{D0CEEEA6-7880-40A7-AB7A-14ED0F58CD6B}" dt="2024-04-16T12:33:22.882" v="13003" actId="13244"/>
          <ac:spMkLst>
            <pc:docMk/>
            <pc:sldMk cId="2150741748" sldId="310"/>
            <ac:spMk id="17" creationId="{26AE392D-338F-40C0-A3F8-865F728A210D}"/>
          </ac:spMkLst>
        </pc:spChg>
        <pc:spChg chg="add mod">
          <ac:chgData name="Laura Nikinmaa" userId="7fbe381a-db7c-41c1-9601-bd5b0afab439" providerId="ADAL" clId="{D0CEEEA6-7880-40A7-AB7A-14ED0F58CD6B}" dt="2024-04-16T12:33:36.805" v="13005" actId="13244"/>
          <ac:spMkLst>
            <pc:docMk/>
            <pc:sldMk cId="2150741748" sldId="310"/>
            <ac:spMk id="18" creationId="{E6BE30BA-21E4-4877-893A-0E88E8B9F008}"/>
          </ac:spMkLst>
        </pc:spChg>
        <pc:spChg chg="add mod">
          <ac:chgData name="Laura Nikinmaa" userId="7fbe381a-db7c-41c1-9601-bd5b0afab439" providerId="ADAL" clId="{D0CEEEA6-7880-40A7-AB7A-14ED0F58CD6B}" dt="2024-04-16T12:33:51.504" v="13007" actId="13244"/>
          <ac:spMkLst>
            <pc:docMk/>
            <pc:sldMk cId="2150741748" sldId="310"/>
            <ac:spMk id="19" creationId="{4838E584-20A0-4CF9-9DFF-8BC72ECD066E}"/>
          </ac:spMkLst>
        </pc:spChg>
        <pc:spChg chg="add mod">
          <ac:chgData name="Laura Nikinmaa" userId="7fbe381a-db7c-41c1-9601-bd5b0afab439" providerId="ADAL" clId="{D0CEEEA6-7880-40A7-AB7A-14ED0F58CD6B}" dt="2024-04-16T12:33:55.546" v="13008" actId="13244"/>
          <ac:spMkLst>
            <pc:docMk/>
            <pc:sldMk cId="2150741748" sldId="310"/>
            <ac:spMk id="20" creationId="{08011167-53EC-4375-AE8A-072BDAC54E3A}"/>
          </ac:spMkLst>
        </pc:spChg>
        <pc:spChg chg="add mod">
          <ac:chgData name="Laura Nikinmaa" userId="7fbe381a-db7c-41c1-9601-bd5b0afab439" providerId="ADAL" clId="{D0CEEEA6-7880-40A7-AB7A-14ED0F58CD6B}" dt="2024-03-20T07:38:55.989" v="1005" actId="20577"/>
          <ac:spMkLst>
            <pc:docMk/>
            <pc:sldMk cId="2150741748" sldId="310"/>
            <ac:spMk id="21" creationId="{4744FF51-6E33-4892-B83C-67DB239465DC}"/>
          </ac:spMkLst>
        </pc:spChg>
        <pc:spChg chg="add mod">
          <ac:chgData name="Laura Nikinmaa" userId="7fbe381a-db7c-41c1-9601-bd5b0afab439" providerId="ADAL" clId="{D0CEEEA6-7880-40A7-AB7A-14ED0F58CD6B}" dt="2024-03-20T07:39:24.907" v="1054" actId="1076"/>
          <ac:spMkLst>
            <pc:docMk/>
            <pc:sldMk cId="2150741748" sldId="310"/>
            <ac:spMk id="22" creationId="{F16F389D-87D9-40B8-A42C-5E29747D7BC9}"/>
          </ac:spMkLst>
        </pc:spChg>
        <pc:graphicFrameChg chg="add del mod ord modGraphic">
          <ac:chgData name="Laura Nikinmaa" userId="7fbe381a-db7c-41c1-9601-bd5b0afab439" providerId="ADAL" clId="{D0CEEEA6-7880-40A7-AB7A-14ED0F58CD6B}" dt="2024-03-20T07:31:56.551" v="732" actId="3680"/>
          <ac:graphicFrameMkLst>
            <pc:docMk/>
            <pc:sldMk cId="2150741748" sldId="310"/>
            <ac:graphicFrameMk id="5" creationId="{24C176C3-3C86-48E3-B0FE-AC1CA8461780}"/>
          </ac:graphicFrameMkLst>
        </pc:graphicFrameChg>
        <pc:picChg chg="add mod">
          <ac:chgData name="Laura Nikinmaa" userId="7fbe381a-db7c-41c1-9601-bd5b0afab439" providerId="ADAL" clId="{D0CEEEA6-7880-40A7-AB7A-14ED0F58CD6B}" dt="2024-04-16T12:04:31.848" v="11469" actId="962"/>
          <ac:picMkLst>
            <pc:docMk/>
            <pc:sldMk cId="2150741748" sldId="310"/>
            <ac:picMk id="8" creationId="{BA1301AA-BD2D-45B1-BF52-42B84FF871DB}"/>
          </ac:picMkLst>
        </pc:picChg>
        <pc:picChg chg="add mod">
          <ac:chgData name="Laura Nikinmaa" userId="7fbe381a-db7c-41c1-9601-bd5b0afab439" providerId="ADAL" clId="{D0CEEEA6-7880-40A7-AB7A-14ED0F58CD6B}" dt="2024-04-16T12:33:32.091" v="13004" actId="13244"/>
          <ac:picMkLst>
            <pc:docMk/>
            <pc:sldMk cId="2150741748" sldId="310"/>
            <ac:picMk id="10" creationId="{601BB2E7-BFC5-4077-9315-A22E87633758}"/>
          </ac:picMkLst>
        </pc:picChg>
        <pc:picChg chg="add mod">
          <ac:chgData name="Laura Nikinmaa" userId="7fbe381a-db7c-41c1-9601-bd5b0afab439" providerId="ADAL" clId="{D0CEEEA6-7880-40A7-AB7A-14ED0F58CD6B}" dt="2024-04-16T12:04:45.802" v="11527" actId="962"/>
          <ac:picMkLst>
            <pc:docMk/>
            <pc:sldMk cId="2150741748" sldId="310"/>
            <ac:picMk id="12" creationId="{1357C92F-B413-4B18-A5BC-743F3C94D90D}"/>
          </ac:picMkLst>
        </pc:picChg>
        <pc:picChg chg="add mod">
          <ac:chgData name="Laura Nikinmaa" userId="7fbe381a-db7c-41c1-9601-bd5b0afab439" providerId="ADAL" clId="{D0CEEEA6-7880-40A7-AB7A-14ED0F58CD6B}" dt="2024-04-16T12:05:45.841" v="11917" actId="962"/>
          <ac:picMkLst>
            <pc:docMk/>
            <pc:sldMk cId="2150741748" sldId="310"/>
            <ac:picMk id="14" creationId="{5198EA29-2C5A-407E-B0DE-20BBB750264D}"/>
          </ac:picMkLst>
        </pc:picChg>
        <pc:picChg chg="add mod">
          <ac:chgData name="Laura Nikinmaa" userId="7fbe381a-db7c-41c1-9601-bd5b0afab439" providerId="ADAL" clId="{D0CEEEA6-7880-40A7-AB7A-14ED0F58CD6B}" dt="2024-04-16T12:33:48.451" v="13006" actId="13244"/>
          <ac:picMkLst>
            <pc:docMk/>
            <pc:sldMk cId="2150741748" sldId="310"/>
            <ac:picMk id="16" creationId="{28CCA464-CB65-44AA-AE9C-702A653A99C0}"/>
          </ac:picMkLst>
        </pc:picChg>
      </pc:sldChg>
      <pc:sldChg chg="addSp delSp modSp add ord modAnim">
        <pc:chgData name="Laura Nikinmaa" userId="7fbe381a-db7c-41c1-9601-bd5b0afab439" providerId="ADAL" clId="{D0CEEEA6-7880-40A7-AB7A-14ED0F58CD6B}" dt="2024-05-10T07:40:49.460" v="16576"/>
        <pc:sldMkLst>
          <pc:docMk/>
          <pc:sldMk cId="81501331" sldId="311"/>
        </pc:sldMkLst>
        <pc:spChg chg="del">
          <ac:chgData name="Laura Nikinmaa" userId="7fbe381a-db7c-41c1-9601-bd5b0afab439" providerId="ADAL" clId="{D0CEEEA6-7880-40A7-AB7A-14ED0F58CD6B}" dt="2024-03-20T07:42:10.012" v="1056"/>
          <ac:spMkLst>
            <pc:docMk/>
            <pc:sldMk cId="81501331" sldId="311"/>
            <ac:spMk id="2" creationId="{5A2FB8A1-DA77-4A18-812E-7CFBD72E8790}"/>
          </ac:spMkLst>
        </pc:spChg>
        <pc:spChg chg="del">
          <ac:chgData name="Laura Nikinmaa" userId="7fbe381a-db7c-41c1-9601-bd5b0afab439" providerId="ADAL" clId="{D0CEEEA6-7880-40A7-AB7A-14ED0F58CD6B}" dt="2024-03-20T07:42:10.012" v="1056"/>
          <ac:spMkLst>
            <pc:docMk/>
            <pc:sldMk cId="81501331" sldId="311"/>
            <ac:spMk id="3" creationId="{8E9B8B07-C94C-4F9D-9C88-DDA2F291EBD2}"/>
          </ac:spMkLst>
        </pc:spChg>
        <pc:spChg chg="del">
          <ac:chgData name="Laura Nikinmaa" userId="7fbe381a-db7c-41c1-9601-bd5b0afab439" providerId="ADAL" clId="{D0CEEEA6-7880-40A7-AB7A-14ED0F58CD6B}" dt="2024-03-20T07:42:10.012" v="1056"/>
          <ac:spMkLst>
            <pc:docMk/>
            <pc:sldMk cId="81501331" sldId="311"/>
            <ac:spMk id="4" creationId="{4A11287C-38D8-40C5-84FE-2612FD37F00C}"/>
          </ac:spMkLst>
        </pc:spChg>
        <pc:spChg chg="mod">
          <ac:chgData name="Laura Nikinmaa" userId="7fbe381a-db7c-41c1-9601-bd5b0afab439" providerId="ADAL" clId="{D0CEEEA6-7880-40A7-AB7A-14ED0F58CD6B}" dt="2024-04-16T12:34:19.679" v="13012" actId="13244"/>
          <ac:spMkLst>
            <pc:docMk/>
            <pc:sldMk cId="81501331" sldId="311"/>
            <ac:spMk id="5" creationId="{3A356BF8-6EB5-46F1-A636-CBEFE1B8B3CC}"/>
          </ac:spMkLst>
        </pc:spChg>
        <pc:spChg chg="add mod">
          <ac:chgData name="Laura Nikinmaa" userId="7fbe381a-db7c-41c1-9601-bd5b0afab439" providerId="ADAL" clId="{D0CEEEA6-7880-40A7-AB7A-14ED0F58CD6B}" dt="2024-03-20T07:44:15.912" v="1098" actId="20577"/>
          <ac:spMkLst>
            <pc:docMk/>
            <pc:sldMk cId="81501331" sldId="311"/>
            <ac:spMk id="6" creationId="{76176FC6-3B15-426D-AE7F-48CE12B07286}"/>
          </ac:spMkLst>
        </pc:spChg>
        <pc:spChg chg="add del mod">
          <ac:chgData name="Laura Nikinmaa" userId="7fbe381a-db7c-41c1-9601-bd5b0afab439" providerId="ADAL" clId="{D0CEEEA6-7880-40A7-AB7A-14ED0F58CD6B}" dt="2024-03-20T07:44:29.047" v="1099"/>
          <ac:spMkLst>
            <pc:docMk/>
            <pc:sldMk cId="81501331" sldId="311"/>
            <ac:spMk id="7" creationId="{F20DDF39-37F3-4F6D-97F0-792210223B87}"/>
          </ac:spMkLst>
        </pc:spChg>
        <pc:spChg chg="add mod">
          <ac:chgData name="Laura Nikinmaa" userId="7fbe381a-db7c-41c1-9601-bd5b0afab439" providerId="ADAL" clId="{D0CEEEA6-7880-40A7-AB7A-14ED0F58CD6B}" dt="2024-03-20T07:44:56.706" v="1135" actId="404"/>
          <ac:spMkLst>
            <pc:docMk/>
            <pc:sldMk cId="81501331" sldId="311"/>
            <ac:spMk id="9" creationId="{910469A2-0F68-4F39-9A2E-429A85907B4B}"/>
          </ac:spMkLst>
        </pc:spChg>
        <pc:picChg chg="add mod">
          <ac:chgData name="Laura Nikinmaa" userId="7fbe381a-db7c-41c1-9601-bd5b0afab439" providerId="ADAL" clId="{D0CEEEA6-7880-40A7-AB7A-14ED0F58CD6B}" dt="2024-04-16T12:03:34.721" v="11215" actId="962"/>
          <ac:picMkLst>
            <pc:docMk/>
            <pc:sldMk cId="81501331" sldId="311"/>
            <ac:picMk id="8" creationId="{52D588EA-BF05-4F6D-A494-D658E13A6DC2}"/>
          </ac:picMkLst>
        </pc:picChg>
      </pc:sldChg>
      <pc:sldChg chg="addSp delSp modSp add">
        <pc:chgData name="Laura Nikinmaa" userId="7fbe381a-db7c-41c1-9601-bd5b0afab439" providerId="ADAL" clId="{D0CEEEA6-7880-40A7-AB7A-14ED0F58CD6B}" dt="2024-04-16T12:01:36.469" v="10772" actId="962"/>
        <pc:sldMkLst>
          <pc:docMk/>
          <pc:sldMk cId="555992866" sldId="312"/>
        </pc:sldMkLst>
        <pc:spChg chg="mod">
          <ac:chgData name="Laura Nikinmaa" userId="7fbe381a-db7c-41c1-9601-bd5b0afab439" providerId="ADAL" clId="{D0CEEEA6-7880-40A7-AB7A-14ED0F58CD6B}" dt="2024-03-20T07:48:43.090" v="1165"/>
          <ac:spMkLst>
            <pc:docMk/>
            <pc:sldMk cId="555992866" sldId="312"/>
            <ac:spMk id="2" creationId="{80A54BD0-586F-404A-8788-822001024F98}"/>
          </ac:spMkLst>
        </pc:spChg>
        <pc:spChg chg="mod">
          <ac:chgData name="Laura Nikinmaa" userId="7fbe381a-db7c-41c1-9601-bd5b0afab439" providerId="ADAL" clId="{D0CEEEA6-7880-40A7-AB7A-14ED0F58CD6B}" dt="2024-03-20T07:48:50.090" v="1185" actId="20577"/>
          <ac:spMkLst>
            <pc:docMk/>
            <pc:sldMk cId="555992866" sldId="312"/>
            <ac:spMk id="3" creationId="{F0103600-DD5E-4905-8E92-4C6807D4F0C0}"/>
          </ac:spMkLst>
        </pc:spChg>
        <pc:spChg chg="del">
          <ac:chgData name="Laura Nikinmaa" userId="7fbe381a-db7c-41c1-9601-bd5b0afab439" providerId="ADAL" clId="{D0CEEEA6-7880-40A7-AB7A-14ED0F58CD6B}" dt="2024-03-20T07:49:02.581" v="1202" actId="931"/>
          <ac:spMkLst>
            <pc:docMk/>
            <pc:sldMk cId="555992866" sldId="312"/>
            <ac:spMk id="4" creationId="{5E174078-3E30-4364-BA23-977F82E392FE}"/>
          </ac:spMkLst>
        </pc:spChg>
        <pc:spChg chg="mod">
          <ac:chgData name="Laura Nikinmaa" userId="7fbe381a-db7c-41c1-9601-bd5b0afab439" providerId="ADAL" clId="{D0CEEEA6-7880-40A7-AB7A-14ED0F58CD6B}" dt="2024-03-20T07:48:55.578" v="1201" actId="20577"/>
          <ac:spMkLst>
            <pc:docMk/>
            <pc:sldMk cId="555992866" sldId="312"/>
            <ac:spMk id="5" creationId="{1487B439-D22D-4C8A-B6B7-AF074282BC56}"/>
          </ac:spMkLst>
        </pc:spChg>
        <pc:spChg chg="del">
          <ac:chgData name="Laura Nikinmaa" userId="7fbe381a-db7c-41c1-9601-bd5b0afab439" providerId="ADAL" clId="{D0CEEEA6-7880-40A7-AB7A-14ED0F58CD6B}" dt="2024-03-20T07:49:10.748" v="1205" actId="931"/>
          <ac:spMkLst>
            <pc:docMk/>
            <pc:sldMk cId="555992866" sldId="312"/>
            <ac:spMk id="6" creationId="{11000DE4-2F87-4376-AD86-324E61B3C8D6}"/>
          </ac:spMkLst>
        </pc:spChg>
        <pc:picChg chg="add mod">
          <ac:chgData name="Laura Nikinmaa" userId="7fbe381a-db7c-41c1-9601-bd5b0afab439" providerId="ADAL" clId="{D0CEEEA6-7880-40A7-AB7A-14ED0F58CD6B}" dt="2024-04-16T12:01:06.992" v="10594" actId="962"/>
          <ac:picMkLst>
            <pc:docMk/>
            <pc:sldMk cId="555992866" sldId="312"/>
            <ac:picMk id="9" creationId="{75167740-701F-4E96-B34E-AC751CB38736}"/>
          </ac:picMkLst>
        </pc:picChg>
        <pc:picChg chg="add mod">
          <ac:chgData name="Laura Nikinmaa" userId="7fbe381a-db7c-41c1-9601-bd5b0afab439" providerId="ADAL" clId="{D0CEEEA6-7880-40A7-AB7A-14ED0F58CD6B}" dt="2024-04-16T12:01:36.469" v="10772" actId="962"/>
          <ac:picMkLst>
            <pc:docMk/>
            <pc:sldMk cId="555992866" sldId="312"/>
            <ac:picMk id="11" creationId="{7EC9AB07-B225-499E-90C1-4A607ABC9737}"/>
          </ac:picMkLst>
        </pc:picChg>
      </pc:sldChg>
      <pc:sldChg chg="addSp delSp modSp add">
        <pc:chgData name="Laura Nikinmaa" userId="7fbe381a-db7c-41c1-9601-bd5b0afab439" providerId="ADAL" clId="{D0CEEEA6-7880-40A7-AB7A-14ED0F58CD6B}" dt="2024-04-16T12:00:34.338" v="10468" actId="962"/>
        <pc:sldMkLst>
          <pc:docMk/>
          <pc:sldMk cId="3016102504" sldId="313"/>
        </pc:sldMkLst>
        <pc:spChg chg="del">
          <ac:chgData name="Laura Nikinmaa" userId="7fbe381a-db7c-41c1-9601-bd5b0afab439" providerId="ADAL" clId="{D0CEEEA6-7880-40A7-AB7A-14ED0F58CD6B}" dt="2024-03-20T07:54:35.987" v="1226"/>
          <ac:spMkLst>
            <pc:docMk/>
            <pc:sldMk cId="3016102504" sldId="313"/>
            <ac:spMk id="2" creationId="{1724EA16-EA03-4D9E-AE1A-95C9799D59C4}"/>
          </ac:spMkLst>
        </pc:spChg>
        <pc:spChg chg="mod">
          <ac:chgData name="Laura Nikinmaa" userId="7fbe381a-db7c-41c1-9601-bd5b0afab439" providerId="ADAL" clId="{D0CEEEA6-7880-40A7-AB7A-14ED0F58CD6B}" dt="2024-03-25T08:54:16.487" v="3895" actId="1076"/>
          <ac:spMkLst>
            <pc:docMk/>
            <pc:sldMk cId="3016102504" sldId="313"/>
            <ac:spMk id="2" creationId="{87455B40-FEC6-4EA8-A02E-0A0B257F79A7}"/>
          </ac:spMkLst>
        </pc:spChg>
        <pc:spChg chg="del">
          <ac:chgData name="Laura Nikinmaa" userId="7fbe381a-db7c-41c1-9601-bd5b0afab439" providerId="ADAL" clId="{D0CEEEA6-7880-40A7-AB7A-14ED0F58CD6B}" dt="2024-03-20T07:54:35.987" v="1226"/>
          <ac:spMkLst>
            <pc:docMk/>
            <pc:sldMk cId="3016102504" sldId="313"/>
            <ac:spMk id="3" creationId="{2826A03E-8A25-424B-A18F-874FAA233294}"/>
          </ac:spMkLst>
        </pc:spChg>
        <pc:spChg chg="add mod">
          <ac:chgData name="Laura Nikinmaa" userId="7fbe381a-db7c-41c1-9601-bd5b0afab439" providerId="ADAL" clId="{D0CEEEA6-7880-40A7-AB7A-14ED0F58CD6B}" dt="2024-03-20T07:54:59.192" v="1248" actId="20577"/>
          <ac:spMkLst>
            <pc:docMk/>
            <pc:sldMk cId="3016102504" sldId="313"/>
            <ac:spMk id="5" creationId="{A3C44E7A-94EC-4E49-AC78-8EA8701C6A9D}"/>
          </ac:spMkLst>
        </pc:spChg>
        <pc:spChg chg="add mod">
          <ac:chgData name="Laura Nikinmaa" userId="7fbe381a-db7c-41c1-9601-bd5b0afab439" providerId="ADAL" clId="{D0CEEEA6-7880-40A7-AB7A-14ED0F58CD6B}" dt="2024-03-20T07:55:15.471" v="1251" actId="20577"/>
          <ac:spMkLst>
            <pc:docMk/>
            <pc:sldMk cId="3016102504" sldId="313"/>
            <ac:spMk id="6" creationId="{BED0B35A-4B81-41EF-A584-FB4C6B4BB04A}"/>
          </ac:spMkLst>
        </pc:spChg>
        <pc:spChg chg="add del mod">
          <ac:chgData name="Laura Nikinmaa" userId="7fbe381a-db7c-41c1-9601-bd5b0afab439" providerId="ADAL" clId="{D0CEEEA6-7880-40A7-AB7A-14ED0F58CD6B}" dt="2024-03-20T07:54:45.469" v="1228" actId="931"/>
          <ac:spMkLst>
            <pc:docMk/>
            <pc:sldMk cId="3016102504" sldId="313"/>
            <ac:spMk id="7" creationId="{8B5D5A1D-1F79-4029-B40A-094CA2D8CBCB}"/>
          </ac:spMkLst>
        </pc:spChg>
        <pc:picChg chg="add mod">
          <ac:chgData name="Laura Nikinmaa" userId="7fbe381a-db7c-41c1-9601-bd5b0afab439" providerId="ADAL" clId="{D0CEEEA6-7880-40A7-AB7A-14ED0F58CD6B}" dt="2024-04-16T12:00:34.338" v="10468" actId="962"/>
          <ac:picMkLst>
            <pc:docMk/>
            <pc:sldMk cId="3016102504" sldId="313"/>
            <ac:picMk id="9" creationId="{F89C4668-AD34-4A08-932F-4FDF15739F00}"/>
          </ac:picMkLst>
        </pc:picChg>
      </pc:sldChg>
      <pc:sldChg chg="addSp delSp modSp add">
        <pc:chgData name="Laura Nikinmaa" userId="7fbe381a-db7c-41c1-9601-bd5b0afab439" providerId="ADAL" clId="{D0CEEEA6-7880-40A7-AB7A-14ED0F58CD6B}" dt="2024-04-30T07:22:35.875" v="13793" actId="1076"/>
        <pc:sldMkLst>
          <pc:docMk/>
          <pc:sldMk cId="1623842931" sldId="314"/>
        </pc:sldMkLst>
        <pc:spChg chg="mod">
          <ac:chgData name="Laura Nikinmaa" userId="7fbe381a-db7c-41c1-9601-bd5b0afab439" providerId="ADAL" clId="{D0CEEEA6-7880-40A7-AB7A-14ED0F58CD6B}" dt="2024-03-20T07:59:24.963" v="1360"/>
          <ac:spMkLst>
            <pc:docMk/>
            <pc:sldMk cId="1623842931" sldId="314"/>
            <ac:spMk id="2" creationId="{0D1D98ED-B3C3-4D00-BC4F-34F74FBF2F43}"/>
          </ac:spMkLst>
        </pc:spChg>
        <pc:spChg chg="mod">
          <ac:chgData name="Laura Nikinmaa" userId="7fbe381a-db7c-41c1-9601-bd5b0afab439" providerId="ADAL" clId="{D0CEEEA6-7880-40A7-AB7A-14ED0F58CD6B}" dt="2024-03-25T08:54:29.036" v="3896" actId="1076"/>
          <ac:spMkLst>
            <pc:docMk/>
            <pc:sldMk cId="1623842931" sldId="314"/>
            <ac:spMk id="3" creationId="{159979AD-200C-484A-819D-2FE01BEC0BCD}"/>
          </ac:spMkLst>
        </pc:spChg>
        <pc:spChg chg="del">
          <ac:chgData name="Laura Nikinmaa" userId="7fbe381a-db7c-41c1-9601-bd5b0afab439" providerId="ADAL" clId="{D0CEEEA6-7880-40A7-AB7A-14ED0F58CD6B}" dt="2024-03-20T07:59:28.752" v="1361"/>
          <ac:spMkLst>
            <pc:docMk/>
            <pc:sldMk cId="1623842931" sldId="314"/>
            <ac:spMk id="3" creationId="{1EB5864E-3411-4CB9-9FF0-84216AD66C88}"/>
          </ac:spMkLst>
        </pc:spChg>
        <pc:spChg chg="add mod">
          <ac:chgData name="Laura Nikinmaa" userId="7fbe381a-db7c-41c1-9601-bd5b0afab439" providerId="ADAL" clId="{D0CEEEA6-7880-40A7-AB7A-14ED0F58CD6B}" dt="2024-03-20T07:59:35.807" v="1381" actId="20577"/>
          <ac:spMkLst>
            <pc:docMk/>
            <pc:sldMk cId="1623842931" sldId="314"/>
            <ac:spMk id="5" creationId="{5E19F657-FDC8-44AF-950A-FC21422E475B}"/>
          </ac:spMkLst>
        </pc:spChg>
        <pc:spChg chg="add del mod">
          <ac:chgData name="Laura Nikinmaa" userId="7fbe381a-db7c-41c1-9601-bd5b0afab439" providerId="ADAL" clId="{D0CEEEA6-7880-40A7-AB7A-14ED0F58CD6B}" dt="2024-03-20T08:00:19.394" v="1398" actId="931"/>
          <ac:spMkLst>
            <pc:docMk/>
            <pc:sldMk cId="1623842931" sldId="314"/>
            <ac:spMk id="6" creationId="{D552FBF2-50F6-40DB-B5FE-AD79D7CF740F}"/>
          </ac:spMkLst>
        </pc:spChg>
        <pc:spChg chg="add mod">
          <ac:chgData name="Laura Nikinmaa" userId="7fbe381a-db7c-41c1-9601-bd5b0afab439" providerId="ADAL" clId="{D0CEEEA6-7880-40A7-AB7A-14ED0F58CD6B}" dt="2024-03-20T07:59:41.235" v="1397" actId="20577"/>
          <ac:spMkLst>
            <pc:docMk/>
            <pc:sldMk cId="1623842931" sldId="314"/>
            <ac:spMk id="7" creationId="{28560E72-35DF-448E-A601-6EA0582C43AA}"/>
          </ac:spMkLst>
        </pc:spChg>
        <pc:spChg chg="add del mod">
          <ac:chgData name="Laura Nikinmaa" userId="7fbe381a-db7c-41c1-9601-bd5b0afab439" providerId="ADAL" clId="{D0CEEEA6-7880-40A7-AB7A-14ED0F58CD6B}" dt="2024-03-20T08:00:26.252" v="1399" actId="931"/>
          <ac:spMkLst>
            <pc:docMk/>
            <pc:sldMk cId="1623842931" sldId="314"/>
            <ac:spMk id="8" creationId="{28FA7FA4-14E8-4478-AB1D-0800566961E3}"/>
          </ac:spMkLst>
        </pc:spChg>
        <pc:spChg chg="add mod">
          <ac:chgData name="Laura Nikinmaa" userId="7fbe381a-db7c-41c1-9601-bd5b0afab439" providerId="ADAL" clId="{D0CEEEA6-7880-40A7-AB7A-14ED0F58CD6B}" dt="2024-04-30T07:22:35.875" v="13793" actId="1076"/>
          <ac:spMkLst>
            <pc:docMk/>
            <pc:sldMk cId="1623842931" sldId="314"/>
            <ac:spMk id="13" creationId="{B363E823-2621-48C1-9998-1B6DBB97B210}"/>
          </ac:spMkLst>
        </pc:spChg>
        <pc:picChg chg="add mod">
          <ac:chgData name="Laura Nikinmaa" userId="7fbe381a-db7c-41c1-9601-bd5b0afab439" providerId="ADAL" clId="{D0CEEEA6-7880-40A7-AB7A-14ED0F58CD6B}" dt="2024-04-16T12:00:01.158" v="10270" actId="962"/>
          <ac:picMkLst>
            <pc:docMk/>
            <pc:sldMk cId="1623842931" sldId="314"/>
            <ac:picMk id="10" creationId="{AD2B55B7-4F0F-4CBD-9964-91591758B56C}"/>
          </ac:picMkLst>
        </pc:picChg>
        <pc:picChg chg="add mod">
          <ac:chgData name="Laura Nikinmaa" userId="7fbe381a-db7c-41c1-9601-bd5b0afab439" providerId="ADAL" clId="{D0CEEEA6-7880-40A7-AB7A-14ED0F58CD6B}" dt="2024-04-16T12:00:21.298" v="10402" actId="962"/>
          <ac:picMkLst>
            <pc:docMk/>
            <pc:sldMk cId="1623842931" sldId="314"/>
            <ac:picMk id="12" creationId="{F891C7D9-8AE0-48C7-962D-44D648A80382}"/>
          </ac:picMkLst>
        </pc:picChg>
      </pc:sldChg>
      <pc:sldChg chg="addSp delSp modSp add">
        <pc:chgData name="Laura Nikinmaa" userId="7fbe381a-db7c-41c1-9601-bd5b0afab439" providerId="ADAL" clId="{D0CEEEA6-7880-40A7-AB7A-14ED0F58CD6B}" dt="2024-04-16T12:34:58.484" v="13018" actId="13244"/>
        <pc:sldMkLst>
          <pc:docMk/>
          <pc:sldMk cId="2927438778" sldId="315"/>
        </pc:sldMkLst>
        <pc:spChg chg="mod">
          <ac:chgData name="Laura Nikinmaa" userId="7fbe381a-db7c-41c1-9601-bd5b0afab439" providerId="ADAL" clId="{D0CEEEA6-7880-40A7-AB7A-14ED0F58CD6B}" dt="2024-03-20T08:01:42.525" v="1458"/>
          <ac:spMkLst>
            <pc:docMk/>
            <pc:sldMk cId="2927438778" sldId="315"/>
            <ac:spMk id="2" creationId="{D97B4CB4-A967-4E38-8629-177A31F45DE9}"/>
          </ac:spMkLst>
        </pc:spChg>
        <pc:spChg chg="mod">
          <ac:chgData name="Laura Nikinmaa" userId="7fbe381a-db7c-41c1-9601-bd5b0afab439" providerId="ADAL" clId="{D0CEEEA6-7880-40A7-AB7A-14ED0F58CD6B}" dt="2024-03-25T08:54:36.850" v="3897" actId="1076"/>
          <ac:spMkLst>
            <pc:docMk/>
            <pc:sldMk cId="2927438778" sldId="315"/>
            <ac:spMk id="3" creationId="{C54E7DAC-1706-44A7-9EB0-AAA4664B0326}"/>
          </ac:spMkLst>
        </pc:spChg>
        <pc:spChg chg="del">
          <ac:chgData name="Laura Nikinmaa" userId="7fbe381a-db7c-41c1-9601-bd5b0afab439" providerId="ADAL" clId="{D0CEEEA6-7880-40A7-AB7A-14ED0F58CD6B}" dt="2024-03-20T08:01:57.948" v="1460"/>
          <ac:spMkLst>
            <pc:docMk/>
            <pc:sldMk cId="2927438778" sldId="315"/>
            <ac:spMk id="3" creationId="{F30BE316-B124-4E1F-B645-2783E1C39305}"/>
          </ac:spMkLst>
        </pc:spChg>
        <pc:spChg chg="add mod">
          <ac:chgData name="Laura Nikinmaa" userId="7fbe381a-db7c-41c1-9601-bd5b0afab439" providerId="ADAL" clId="{D0CEEEA6-7880-40A7-AB7A-14ED0F58CD6B}" dt="2024-04-16T11:02:16.413" v="7039" actId="20577"/>
          <ac:spMkLst>
            <pc:docMk/>
            <pc:sldMk cId="2927438778" sldId="315"/>
            <ac:spMk id="5" creationId="{6E1C7B77-15DE-4A0A-A3C6-B8E2053CFF28}"/>
          </ac:spMkLst>
        </pc:spChg>
        <pc:spChg chg="add del mod">
          <ac:chgData name="Laura Nikinmaa" userId="7fbe381a-db7c-41c1-9601-bd5b0afab439" providerId="ADAL" clId="{D0CEEEA6-7880-40A7-AB7A-14ED0F58CD6B}" dt="2024-03-20T08:02:48.788" v="1464" actId="931"/>
          <ac:spMkLst>
            <pc:docMk/>
            <pc:sldMk cId="2927438778" sldId="315"/>
            <ac:spMk id="6" creationId="{0092DE39-AB64-46DD-9C35-FDA5C524A2BE}"/>
          </ac:spMkLst>
        </pc:spChg>
        <pc:spChg chg="add mod">
          <ac:chgData name="Laura Nikinmaa" userId="7fbe381a-db7c-41c1-9601-bd5b0afab439" providerId="ADAL" clId="{D0CEEEA6-7880-40A7-AB7A-14ED0F58CD6B}" dt="2024-04-16T12:34:58.484" v="13018" actId="13244"/>
          <ac:spMkLst>
            <pc:docMk/>
            <pc:sldMk cId="2927438778" sldId="315"/>
            <ac:spMk id="6" creationId="{D805BECA-9863-4CE6-BA65-AA0FB993B9BA}"/>
          </ac:spMkLst>
        </pc:spChg>
        <pc:spChg chg="add del mod">
          <ac:chgData name="Laura Nikinmaa" userId="7fbe381a-db7c-41c1-9601-bd5b0afab439" providerId="ADAL" clId="{D0CEEEA6-7880-40A7-AB7A-14ED0F58CD6B}" dt="2024-04-02T13:46:08.690" v="3917" actId="478"/>
          <ac:spMkLst>
            <pc:docMk/>
            <pc:sldMk cId="2927438778" sldId="315"/>
            <ac:spMk id="9" creationId="{62ACA169-5A59-4138-91DD-4F1BE83F7D7C}"/>
          </ac:spMkLst>
        </pc:spChg>
        <pc:picChg chg="add mod">
          <ac:chgData name="Laura Nikinmaa" userId="7fbe381a-db7c-41c1-9601-bd5b0afab439" providerId="ADAL" clId="{D0CEEEA6-7880-40A7-AB7A-14ED0F58CD6B}" dt="2024-04-16T11:59:36.223" v="10122" actId="962"/>
          <ac:picMkLst>
            <pc:docMk/>
            <pc:sldMk cId="2927438778" sldId="315"/>
            <ac:picMk id="8" creationId="{B8C76F94-79F0-4C1E-A0E0-07028891CF57}"/>
          </ac:picMkLst>
        </pc:picChg>
        <pc:picChg chg="add del">
          <ac:chgData name="Laura Nikinmaa" userId="7fbe381a-db7c-41c1-9601-bd5b0afab439" providerId="ADAL" clId="{D0CEEEA6-7880-40A7-AB7A-14ED0F58CD6B}" dt="2024-04-02T13:46:08.690" v="3917" actId="478"/>
          <ac:picMkLst>
            <pc:docMk/>
            <pc:sldMk cId="2927438778" sldId="315"/>
            <ac:picMk id="1026" creationId="{FCD0DD91-8121-4C65-B362-D53F47AD12BB}"/>
          </ac:picMkLst>
        </pc:picChg>
      </pc:sldChg>
      <pc:sldChg chg="addSp delSp modSp add ord modAnim">
        <pc:chgData name="Laura Nikinmaa" userId="7fbe381a-db7c-41c1-9601-bd5b0afab439" providerId="ADAL" clId="{D0CEEEA6-7880-40A7-AB7A-14ED0F58CD6B}" dt="2024-04-16T12:02:01.257" v="10855" actId="962"/>
        <pc:sldMkLst>
          <pc:docMk/>
          <pc:sldMk cId="3106409469" sldId="316"/>
        </pc:sldMkLst>
        <pc:spChg chg="mod">
          <ac:chgData name="Laura Nikinmaa" userId="7fbe381a-db7c-41c1-9601-bd5b0afab439" providerId="ADAL" clId="{D0CEEEA6-7880-40A7-AB7A-14ED0F58CD6B}" dt="2024-03-20T08:22:01.638" v="2797" actId="20577"/>
          <ac:spMkLst>
            <pc:docMk/>
            <pc:sldMk cId="3106409469" sldId="316"/>
            <ac:spMk id="2" creationId="{D0E86969-BFC6-4585-9A61-9F98F010CFD1}"/>
          </ac:spMkLst>
        </pc:spChg>
        <pc:spChg chg="del">
          <ac:chgData name="Laura Nikinmaa" userId="7fbe381a-db7c-41c1-9601-bd5b0afab439" providerId="ADAL" clId="{D0CEEEA6-7880-40A7-AB7A-14ED0F58CD6B}" dt="2024-03-20T08:20:54.275" v="2729"/>
          <ac:spMkLst>
            <pc:docMk/>
            <pc:sldMk cId="3106409469" sldId="316"/>
            <ac:spMk id="3" creationId="{BCEA0A8F-7819-4365-A568-639737386333}"/>
          </ac:spMkLst>
        </pc:spChg>
        <pc:picChg chg="add mod">
          <ac:chgData name="Laura Nikinmaa" userId="7fbe381a-db7c-41c1-9601-bd5b0afab439" providerId="ADAL" clId="{D0CEEEA6-7880-40A7-AB7A-14ED0F58CD6B}" dt="2024-04-16T12:02:01.257" v="10855" actId="962"/>
          <ac:picMkLst>
            <pc:docMk/>
            <pc:sldMk cId="3106409469" sldId="316"/>
            <ac:picMk id="5" creationId="{E030AD42-1F48-483C-8F88-3EE7A289F22F}"/>
          </ac:picMkLst>
        </pc:picChg>
      </pc:sldChg>
      <pc:sldChg chg="addSp delSp modSp add">
        <pc:chgData name="Laura Nikinmaa" userId="7fbe381a-db7c-41c1-9601-bd5b0afab439" providerId="ADAL" clId="{D0CEEEA6-7880-40A7-AB7A-14ED0F58CD6B}" dt="2024-04-16T11:58:14.557" v="9794" actId="962"/>
        <pc:sldMkLst>
          <pc:docMk/>
          <pc:sldMk cId="602855113" sldId="317"/>
        </pc:sldMkLst>
        <pc:spChg chg="mod">
          <ac:chgData name="Laura Nikinmaa" userId="7fbe381a-db7c-41c1-9601-bd5b0afab439" providerId="ADAL" clId="{D0CEEEA6-7880-40A7-AB7A-14ED0F58CD6B}" dt="2024-03-20T08:33:04.342" v="2922"/>
          <ac:spMkLst>
            <pc:docMk/>
            <pc:sldMk cId="602855113" sldId="317"/>
            <ac:spMk id="2" creationId="{0BB84101-47C7-4859-A998-99FDC56C7E50}"/>
          </ac:spMkLst>
        </pc:spChg>
        <pc:spChg chg="mod">
          <ac:chgData name="Laura Nikinmaa" userId="7fbe381a-db7c-41c1-9601-bd5b0afab439" providerId="ADAL" clId="{D0CEEEA6-7880-40A7-AB7A-14ED0F58CD6B}" dt="2024-04-02T14:17:09.112" v="6132" actId="404"/>
          <ac:spMkLst>
            <pc:docMk/>
            <pc:sldMk cId="602855113" sldId="317"/>
            <ac:spMk id="3" creationId="{40E94B3C-D8FE-4619-B850-9A0E96C505A3}"/>
          </ac:spMkLst>
        </pc:spChg>
        <pc:spChg chg="add del mod">
          <ac:chgData name="Laura Nikinmaa" userId="7fbe381a-db7c-41c1-9601-bd5b0afab439" providerId="ADAL" clId="{D0CEEEA6-7880-40A7-AB7A-14ED0F58CD6B}" dt="2024-03-20T08:36:10.974" v="2925" actId="931"/>
          <ac:spMkLst>
            <pc:docMk/>
            <pc:sldMk cId="602855113" sldId="317"/>
            <ac:spMk id="5" creationId="{87B211C8-AC83-4FCB-915E-DB85E225E7B3}"/>
          </ac:spMkLst>
        </pc:spChg>
        <pc:spChg chg="mod">
          <ac:chgData name="Laura Nikinmaa" userId="7fbe381a-db7c-41c1-9601-bd5b0afab439" providerId="ADAL" clId="{D0CEEEA6-7880-40A7-AB7A-14ED0F58CD6B}" dt="2024-03-25T08:55:08.913" v="3899" actId="1076"/>
          <ac:spMkLst>
            <pc:docMk/>
            <pc:sldMk cId="602855113" sldId="317"/>
            <ac:spMk id="5" creationId="{F13B6C74-4AC9-43F1-B739-A618D19EB1CD}"/>
          </ac:spMkLst>
        </pc:spChg>
        <pc:picChg chg="add mod">
          <ac:chgData name="Laura Nikinmaa" userId="7fbe381a-db7c-41c1-9601-bd5b0afab439" providerId="ADAL" clId="{D0CEEEA6-7880-40A7-AB7A-14ED0F58CD6B}" dt="2024-04-16T11:58:14.557" v="9794" actId="962"/>
          <ac:picMkLst>
            <pc:docMk/>
            <pc:sldMk cId="602855113" sldId="317"/>
            <ac:picMk id="7" creationId="{187BFB95-7D06-4CED-88F9-16C735B25419}"/>
          </ac:picMkLst>
        </pc:picChg>
      </pc:sldChg>
      <pc:sldChg chg="addSp delSp modSp add">
        <pc:chgData name="Laura Nikinmaa" userId="7fbe381a-db7c-41c1-9601-bd5b0afab439" providerId="ADAL" clId="{D0CEEEA6-7880-40A7-AB7A-14ED0F58CD6B}" dt="2024-03-25T08:12:15.416" v="3538" actId="20577"/>
        <pc:sldMkLst>
          <pc:docMk/>
          <pc:sldMk cId="1193036618" sldId="318"/>
        </pc:sldMkLst>
        <pc:spChg chg="del">
          <ac:chgData name="Laura Nikinmaa" userId="7fbe381a-db7c-41c1-9601-bd5b0afab439" providerId="ADAL" clId="{D0CEEEA6-7880-40A7-AB7A-14ED0F58CD6B}" dt="2024-03-25T08:09:15.087" v="3228"/>
          <ac:spMkLst>
            <pc:docMk/>
            <pc:sldMk cId="1193036618" sldId="318"/>
            <ac:spMk id="2" creationId="{FB6E9AA0-9B9E-4E28-8CBF-D769C29CB921}"/>
          </ac:spMkLst>
        </pc:spChg>
        <pc:spChg chg="del">
          <ac:chgData name="Laura Nikinmaa" userId="7fbe381a-db7c-41c1-9601-bd5b0afab439" providerId="ADAL" clId="{D0CEEEA6-7880-40A7-AB7A-14ED0F58CD6B}" dt="2024-03-25T08:09:15.087" v="3228"/>
          <ac:spMkLst>
            <pc:docMk/>
            <pc:sldMk cId="1193036618" sldId="318"/>
            <ac:spMk id="3" creationId="{E111B77F-5CD4-4F93-9E52-3E73B81B6980}"/>
          </ac:spMkLst>
        </pc:spChg>
        <pc:spChg chg="del">
          <ac:chgData name="Laura Nikinmaa" userId="7fbe381a-db7c-41c1-9601-bd5b0afab439" providerId="ADAL" clId="{D0CEEEA6-7880-40A7-AB7A-14ED0F58CD6B}" dt="2024-03-25T08:09:15.087" v="3228"/>
          <ac:spMkLst>
            <pc:docMk/>
            <pc:sldMk cId="1193036618" sldId="318"/>
            <ac:spMk id="4" creationId="{5F4B8777-3835-4B6F-A717-A950D4D45211}"/>
          </ac:spMkLst>
        </pc:spChg>
        <pc:spChg chg="add mod">
          <ac:chgData name="Laura Nikinmaa" userId="7fbe381a-db7c-41c1-9601-bd5b0afab439" providerId="ADAL" clId="{D0CEEEA6-7880-40A7-AB7A-14ED0F58CD6B}" dt="2024-03-25T08:12:15.416" v="3538" actId="20577"/>
          <ac:spMkLst>
            <pc:docMk/>
            <pc:sldMk cId="1193036618" sldId="318"/>
            <ac:spMk id="6" creationId="{30B091FD-9E87-4B0F-9296-97B6D3FCB06E}"/>
          </ac:spMkLst>
        </pc:spChg>
      </pc:sldChg>
      <pc:sldChg chg="addSp delSp modSp add del">
        <pc:chgData name="Laura Nikinmaa" userId="7fbe381a-db7c-41c1-9601-bd5b0afab439" providerId="ADAL" clId="{D0CEEEA6-7880-40A7-AB7A-14ED0F58CD6B}" dt="2024-03-20T08:45:41.863" v="2955" actId="2696"/>
        <pc:sldMkLst>
          <pc:docMk/>
          <pc:sldMk cId="2670099348" sldId="318"/>
        </pc:sldMkLst>
        <pc:spChg chg="del">
          <ac:chgData name="Laura Nikinmaa" userId="7fbe381a-db7c-41c1-9601-bd5b0afab439" providerId="ADAL" clId="{D0CEEEA6-7880-40A7-AB7A-14ED0F58CD6B}" dt="2024-03-20T08:44:23.867" v="2940"/>
          <ac:spMkLst>
            <pc:docMk/>
            <pc:sldMk cId="2670099348" sldId="318"/>
            <ac:spMk id="2" creationId="{C9887684-5A68-4065-8DD1-D6CC85D62A6C}"/>
          </ac:spMkLst>
        </pc:spChg>
        <pc:spChg chg="del">
          <ac:chgData name="Laura Nikinmaa" userId="7fbe381a-db7c-41c1-9601-bd5b0afab439" providerId="ADAL" clId="{D0CEEEA6-7880-40A7-AB7A-14ED0F58CD6B}" dt="2024-03-20T08:44:23.867" v="2940"/>
          <ac:spMkLst>
            <pc:docMk/>
            <pc:sldMk cId="2670099348" sldId="318"/>
            <ac:spMk id="3" creationId="{902991C5-D413-46DB-BE67-C9B5565A473B}"/>
          </ac:spMkLst>
        </pc:spChg>
        <pc:spChg chg="add mod">
          <ac:chgData name="Laura Nikinmaa" userId="7fbe381a-db7c-41c1-9601-bd5b0afab439" providerId="ADAL" clId="{D0CEEEA6-7880-40A7-AB7A-14ED0F58CD6B}" dt="2024-03-20T08:44:23.867" v="2940"/>
          <ac:spMkLst>
            <pc:docMk/>
            <pc:sldMk cId="2670099348" sldId="318"/>
            <ac:spMk id="5" creationId="{DB4590DC-3443-4006-AB1F-10EA4F07E8D0}"/>
          </ac:spMkLst>
        </pc:spChg>
        <pc:spChg chg="add mod">
          <ac:chgData name="Laura Nikinmaa" userId="7fbe381a-db7c-41c1-9601-bd5b0afab439" providerId="ADAL" clId="{D0CEEEA6-7880-40A7-AB7A-14ED0F58CD6B}" dt="2024-03-20T08:44:23.867" v="2940"/>
          <ac:spMkLst>
            <pc:docMk/>
            <pc:sldMk cId="2670099348" sldId="318"/>
            <ac:spMk id="6" creationId="{173AE9D8-60C1-4872-BF7F-E45589EAD2FC}"/>
          </ac:spMkLst>
        </pc:spChg>
      </pc:sldChg>
      <pc:sldChg chg="addSp delSp modSp add">
        <pc:chgData name="Laura Nikinmaa" userId="7fbe381a-db7c-41c1-9601-bd5b0afab439" providerId="ADAL" clId="{D0CEEEA6-7880-40A7-AB7A-14ED0F58CD6B}" dt="2024-03-25T08:20:46.666" v="3721" actId="20577"/>
        <pc:sldMkLst>
          <pc:docMk/>
          <pc:sldMk cId="1012552998" sldId="319"/>
        </pc:sldMkLst>
        <pc:spChg chg="del">
          <ac:chgData name="Laura Nikinmaa" userId="7fbe381a-db7c-41c1-9601-bd5b0afab439" providerId="ADAL" clId="{D0CEEEA6-7880-40A7-AB7A-14ED0F58CD6B}" dt="2024-03-25T08:19:12.828" v="3540"/>
          <ac:spMkLst>
            <pc:docMk/>
            <pc:sldMk cId="1012552998" sldId="319"/>
            <ac:spMk id="2" creationId="{43BE3F04-E529-4DCE-9D3C-457B1C0292AC}"/>
          </ac:spMkLst>
        </pc:spChg>
        <pc:spChg chg="del">
          <ac:chgData name="Laura Nikinmaa" userId="7fbe381a-db7c-41c1-9601-bd5b0afab439" providerId="ADAL" clId="{D0CEEEA6-7880-40A7-AB7A-14ED0F58CD6B}" dt="2024-03-25T08:19:12.828" v="3540"/>
          <ac:spMkLst>
            <pc:docMk/>
            <pc:sldMk cId="1012552998" sldId="319"/>
            <ac:spMk id="3" creationId="{15FCFC09-C75E-40FD-8EFB-77A9382828EC}"/>
          </ac:spMkLst>
        </pc:spChg>
        <pc:spChg chg="add mod">
          <ac:chgData name="Laura Nikinmaa" userId="7fbe381a-db7c-41c1-9601-bd5b0afab439" providerId="ADAL" clId="{D0CEEEA6-7880-40A7-AB7A-14ED0F58CD6B}" dt="2024-03-25T08:20:46.666" v="3721" actId="20577"/>
          <ac:spMkLst>
            <pc:docMk/>
            <pc:sldMk cId="1012552998" sldId="319"/>
            <ac:spMk id="5" creationId="{23676B78-F207-4B7B-AFC1-85D74715611F}"/>
          </ac:spMkLst>
        </pc:spChg>
      </pc:sldChg>
      <pc:sldChg chg="addSp delSp modSp add">
        <pc:chgData name="Laura Nikinmaa" userId="7fbe381a-db7c-41c1-9601-bd5b0afab439" providerId="ADAL" clId="{D0CEEEA6-7880-40A7-AB7A-14ED0F58CD6B}" dt="2024-04-16T12:29:53.815" v="12997" actId="13244"/>
        <pc:sldMkLst>
          <pc:docMk/>
          <pc:sldMk cId="1417947778" sldId="320"/>
        </pc:sldMkLst>
        <pc:spChg chg="del">
          <ac:chgData name="Laura Nikinmaa" userId="7fbe381a-db7c-41c1-9601-bd5b0afab439" providerId="ADAL" clId="{D0CEEEA6-7880-40A7-AB7A-14ED0F58CD6B}" dt="2024-03-25T08:38:26.411" v="3750"/>
          <ac:spMkLst>
            <pc:docMk/>
            <pc:sldMk cId="1417947778" sldId="320"/>
            <ac:spMk id="2" creationId="{21A016FB-1B3A-43B2-8CBC-F8368FC905DD}"/>
          </ac:spMkLst>
        </pc:spChg>
        <pc:spChg chg="del">
          <ac:chgData name="Laura Nikinmaa" userId="7fbe381a-db7c-41c1-9601-bd5b0afab439" providerId="ADAL" clId="{D0CEEEA6-7880-40A7-AB7A-14ED0F58CD6B}" dt="2024-03-25T08:38:26.411" v="3750"/>
          <ac:spMkLst>
            <pc:docMk/>
            <pc:sldMk cId="1417947778" sldId="320"/>
            <ac:spMk id="3" creationId="{AEEF2CB9-0073-409E-BD6C-ED81C5CC1A1B}"/>
          </ac:spMkLst>
        </pc:spChg>
        <pc:spChg chg="del">
          <ac:chgData name="Laura Nikinmaa" userId="7fbe381a-db7c-41c1-9601-bd5b0afab439" providerId="ADAL" clId="{D0CEEEA6-7880-40A7-AB7A-14ED0F58CD6B}" dt="2024-03-25T08:38:26.411" v="3750"/>
          <ac:spMkLst>
            <pc:docMk/>
            <pc:sldMk cId="1417947778" sldId="320"/>
            <ac:spMk id="4" creationId="{EAF1BC06-65CD-49D0-9B2E-356CB16023DE}"/>
          </ac:spMkLst>
        </pc:spChg>
        <pc:spChg chg="mod">
          <ac:chgData name="Laura Nikinmaa" userId="7fbe381a-db7c-41c1-9601-bd5b0afab439" providerId="ADAL" clId="{D0CEEEA6-7880-40A7-AB7A-14ED0F58CD6B}" dt="2024-04-16T12:29:53.815" v="12997" actId="13244"/>
          <ac:spMkLst>
            <pc:docMk/>
            <pc:sldMk cId="1417947778" sldId="320"/>
            <ac:spMk id="5" creationId="{443FBDDA-FE4B-4B8B-9B2B-C6DFD2514BA8}"/>
          </ac:spMkLst>
        </pc:spChg>
        <pc:spChg chg="mod">
          <ac:chgData name="Laura Nikinmaa" userId="7fbe381a-db7c-41c1-9601-bd5b0afab439" providerId="ADAL" clId="{D0CEEEA6-7880-40A7-AB7A-14ED0F58CD6B}" dt="2024-04-16T12:29:51.442" v="12996" actId="13244"/>
          <ac:spMkLst>
            <pc:docMk/>
            <pc:sldMk cId="1417947778" sldId="320"/>
            <ac:spMk id="6" creationId="{8B98DE66-028E-48B6-80AE-C32D3812511E}"/>
          </ac:spMkLst>
        </pc:spChg>
        <pc:spChg chg="add mod">
          <ac:chgData name="Laura Nikinmaa" userId="7fbe381a-db7c-41c1-9601-bd5b0afab439" providerId="ADAL" clId="{D0CEEEA6-7880-40A7-AB7A-14ED0F58CD6B}" dt="2024-03-25T08:38:33.150" v="3769" actId="20577"/>
          <ac:spMkLst>
            <pc:docMk/>
            <pc:sldMk cId="1417947778" sldId="320"/>
            <ac:spMk id="7" creationId="{E6F7897A-EC15-414F-8561-CACF8643D143}"/>
          </ac:spMkLst>
        </pc:spChg>
        <pc:spChg chg="add del mod">
          <ac:chgData name="Laura Nikinmaa" userId="7fbe381a-db7c-41c1-9601-bd5b0afab439" providerId="ADAL" clId="{D0CEEEA6-7880-40A7-AB7A-14ED0F58CD6B}" dt="2024-03-25T08:38:36.912" v="3770" actId="478"/>
          <ac:spMkLst>
            <pc:docMk/>
            <pc:sldMk cId="1417947778" sldId="320"/>
            <ac:spMk id="8" creationId="{0EA29509-DFEF-4A3C-B029-660BA4452D05}"/>
          </ac:spMkLst>
        </pc:spChg>
        <pc:spChg chg="add mod">
          <ac:chgData name="Laura Nikinmaa" userId="7fbe381a-db7c-41c1-9601-bd5b0afab439" providerId="ADAL" clId="{D0CEEEA6-7880-40A7-AB7A-14ED0F58CD6B}" dt="2024-04-16T12:29:40.072" v="12994" actId="13244"/>
          <ac:spMkLst>
            <pc:docMk/>
            <pc:sldMk cId="1417947778" sldId="320"/>
            <ac:spMk id="15" creationId="{41A4FB61-1012-40FB-BB6D-7BC60F528EE5}"/>
          </ac:spMkLst>
        </pc:spChg>
        <pc:spChg chg="add mod">
          <ac:chgData name="Laura Nikinmaa" userId="7fbe381a-db7c-41c1-9601-bd5b0afab439" providerId="ADAL" clId="{D0CEEEA6-7880-40A7-AB7A-14ED0F58CD6B}" dt="2024-04-16T12:29:43.360" v="12995" actId="13244"/>
          <ac:spMkLst>
            <pc:docMk/>
            <pc:sldMk cId="1417947778" sldId="320"/>
            <ac:spMk id="16" creationId="{39FCAB31-E511-4122-8045-26438E5BEDC7}"/>
          </ac:spMkLst>
        </pc:spChg>
        <pc:spChg chg="add mod">
          <ac:chgData name="Laura Nikinmaa" userId="7fbe381a-db7c-41c1-9601-bd5b0afab439" providerId="ADAL" clId="{D0CEEEA6-7880-40A7-AB7A-14ED0F58CD6B}" dt="2024-03-25T08:40:49.157" v="3831" actId="20577"/>
          <ac:spMkLst>
            <pc:docMk/>
            <pc:sldMk cId="1417947778" sldId="320"/>
            <ac:spMk id="17" creationId="{C8863B18-52BE-4E20-BBEB-2E62214B1623}"/>
          </ac:spMkLst>
        </pc:spChg>
        <pc:spChg chg="add mod">
          <ac:chgData name="Laura Nikinmaa" userId="7fbe381a-db7c-41c1-9601-bd5b0afab439" providerId="ADAL" clId="{D0CEEEA6-7880-40A7-AB7A-14ED0F58CD6B}" dt="2024-03-25T08:41:27.703" v="3857" actId="1076"/>
          <ac:spMkLst>
            <pc:docMk/>
            <pc:sldMk cId="1417947778" sldId="320"/>
            <ac:spMk id="18" creationId="{8F66F494-C6BB-4E36-A503-29CED3B41599}"/>
          </ac:spMkLst>
        </pc:spChg>
        <pc:picChg chg="add mod">
          <ac:chgData name="Laura Nikinmaa" userId="7fbe381a-db7c-41c1-9601-bd5b0afab439" providerId="ADAL" clId="{D0CEEEA6-7880-40A7-AB7A-14ED0F58CD6B}" dt="2024-04-16T12:07:25.640" v="12387" actId="962"/>
          <ac:picMkLst>
            <pc:docMk/>
            <pc:sldMk cId="1417947778" sldId="320"/>
            <ac:picMk id="10" creationId="{C0B9F3B0-C490-4D80-9AD0-565992692A12}"/>
          </ac:picMkLst>
        </pc:picChg>
        <pc:picChg chg="add mod">
          <ac:chgData name="Laura Nikinmaa" userId="7fbe381a-db7c-41c1-9601-bd5b0afab439" providerId="ADAL" clId="{D0CEEEA6-7880-40A7-AB7A-14ED0F58CD6B}" dt="2024-04-16T12:07:40.366" v="12467" actId="962"/>
          <ac:picMkLst>
            <pc:docMk/>
            <pc:sldMk cId="1417947778" sldId="320"/>
            <ac:picMk id="12" creationId="{BC068489-13CE-45A3-855E-9B91D266B11F}"/>
          </ac:picMkLst>
        </pc:picChg>
        <pc:picChg chg="add mod">
          <ac:chgData name="Laura Nikinmaa" userId="7fbe381a-db7c-41c1-9601-bd5b0afab439" providerId="ADAL" clId="{D0CEEEA6-7880-40A7-AB7A-14ED0F58CD6B}" dt="2024-04-16T12:07:53.603" v="12543" actId="962"/>
          <ac:picMkLst>
            <pc:docMk/>
            <pc:sldMk cId="1417947778" sldId="320"/>
            <ac:picMk id="14" creationId="{44C7C957-1382-4D30-B8C8-EB1D6BE4A633}"/>
          </ac:picMkLst>
        </pc:picChg>
      </pc:sldChg>
      <pc:sldChg chg="addSp delSp modSp add">
        <pc:chgData name="Laura Nikinmaa" userId="7fbe381a-db7c-41c1-9601-bd5b0afab439" providerId="ADAL" clId="{D0CEEEA6-7880-40A7-AB7A-14ED0F58CD6B}" dt="2024-04-29T12:17:28.877" v="13024" actId="20577"/>
        <pc:sldMkLst>
          <pc:docMk/>
          <pc:sldMk cId="2139198918" sldId="321"/>
        </pc:sldMkLst>
        <pc:spChg chg="del">
          <ac:chgData name="Laura Nikinmaa" userId="7fbe381a-db7c-41c1-9601-bd5b0afab439" providerId="ADAL" clId="{D0CEEEA6-7880-40A7-AB7A-14ED0F58CD6B}" dt="2024-04-02T13:52:30.198" v="3978"/>
          <ac:spMkLst>
            <pc:docMk/>
            <pc:sldMk cId="2139198918" sldId="321"/>
            <ac:spMk id="2" creationId="{44672285-01CE-4C93-84A6-5E692D17E843}"/>
          </ac:spMkLst>
        </pc:spChg>
        <pc:spChg chg="del">
          <ac:chgData name="Laura Nikinmaa" userId="7fbe381a-db7c-41c1-9601-bd5b0afab439" providerId="ADAL" clId="{D0CEEEA6-7880-40A7-AB7A-14ED0F58CD6B}" dt="2024-04-02T13:52:30.198" v="3978"/>
          <ac:spMkLst>
            <pc:docMk/>
            <pc:sldMk cId="2139198918" sldId="321"/>
            <ac:spMk id="3" creationId="{9DDBF459-4C03-48D3-8586-6F66A8D04C62}"/>
          </ac:spMkLst>
        </pc:spChg>
        <pc:spChg chg="add mod">
          <ac:chgData name="Laura Nikinmaa" userId="7fbe381a-db7c-41c1-9601-bd5b0afab439" providerId="ADAL" clId="{D0CEEEA6-7880-40A7-AB7A-14ED0F58CD6B}" dt="2024-04-02T13:53:23.882" v="3999" actId="20577"/>
          <ac:spMkLst>
            <pc:docMk/>
            <pc:sldMk cId="2139198918" sldId="321"/>
            <ac:spMk id="6" creationId="{7ED85C13-6DEB-4615-803A-936B8934E04E}"/>
          </ac:spMkLst>
        </pc:spChg>
        <pc:spChg chg="add mod">
          <ac:chgData name="Laura Nikinmaa" userId="7fbe381a-db7c-41c1-9601-bd5b0afab439" providerId="ADAL" clId="{D0CEEEA6-7880-40A7-AB7A-14ED0F58CD6B}" dt="2024-04-29T12:17:28.877" v="13024" actId="20577"/>
          <ac:spMkLst>
            <pc:docMk/>
            <pc:sldMk cId="2139198918" sldId="321"/>
            <ac:spMk id="7" creationId="{342F852B-5121-4DFB-95E4-DF43D9F85B06}"/>
          </ac:spMkLst>
        </pc:spChg>
      </pc:sldChg>
      <pc:sldChg chg="addSp delSp modSp add">
        <pc:chgData name="Laura Nikinmaa" userId="7fbe381a-db7c-41c1-9601-bd5b0afab439" providerId="ADAL" clId="{D0CEEEA6-7880-40A7-AB7A-14ED0F58CD6B}" dt="2024-04-16T12:34:41.760" v="13016" actId="13244"/>
        <pc:sldMkLst>
          <pc:docMk/>
          <pc:sldMk cId="3310043326" sldId="322"/>
        </pc:sldMkLst>
        <pc:spChg chg="mod">
          <ac:chgData name="Laura Nikinmaa" userId="7fbe381a-db7c-41c1-9601-bd5b0afab439" providerId="ADAL" clId="{D0CEEEA6-7880-40A7-AB7A-14ED0F58CD6B}" dt="2024-04-02T14:07:13.568" v="5199" actId="20577"/>
          <ac:spMkLst>
            <pc:docMk/>
            <pc:sldMk cId="3310043326" sldId="322"/>
            <ac:spMk id="2" creationId="{5BC4583E-30D0-4342-AF1E-68E51B92204D}"/>
          </ac:spMkLst>
        </pc:spChg>
        <pc:spChg chg="mod">
          <ac:chgData name="Laura Nikinmaa" userId="7fbe381a-db7c-41c1-9601-bd5b0afab439" providerId="ADAL" clId="{D0CEEEA6-7880-40A7-AB7A-14ED0F58CD6B}" dt="2024-04-02T14:11:46.300" v="5661" actId="403"/>
          <ac:spMkLst>
            <pc:docMk/>
            <pc:sldMk cId="3310043326" sldId="322"/>
            <ac:spMk id="3" creationId="{8B6B26CC-77B4-47AC-9EF9-0BCE77B1DE95}"/>
          </ac:spMkLst>
        </pc:spChg>
        <pc:spChg chg="add del mod">
          <ac:chgData name="Laura Nikinmaa" userId="7fbe381a-db7c-41c1-9601-bd5b0afab439" providerId="ADAL" clId="{D0CEEEA6-7880-40A7-AB7A-14ED0F58CD6B}" dt="2024-04-02T14:09:09.405" v="5322"/>
          <ac:spMkLst>
            <pc:docMk/>
            <pc:sldMk cId="3310043326" sldId="322"/>
            <ac:spMk id="6" creationId="{CBC6C656-FB7C-4370-969B-751C1A86768A}"/>
          </ac:spMkLst>
        </pc:spChg>
        <pc:spChg chg="add mod">
          <ac:chgData name="Laura Nikinmaa" userId="7fbe381a-db7c-41c1-9601-bd5b0afab439" providerId="ADAL" clId="{D0CEEEA6-7880-40A7-AB7A-14ED0F58CD6B}" dt="2024-04-16T12:34:41.760" v="13016" actId="13244"/>
          <ac:spMkLst>
            <pc:docMk/>
            <pc:sldMk cId="3310043326" sldId="322"/>
            <ac:spMk id="8" creationId="{35EEA937-53DF-4DCC-A07A-EFFCF4AABE3A}"/>
          </ac:spMkLst>
        </pc:spChg>
        <pc:picChg chg="add mod">
          <ac:chgData name="Laura Nikinmaa" userId="7fbe381a-db7c-41c1-9601-bd5b0afab439" providerId="ADAL" clId="{D0CEEEA6-7880-40A7-AB7A-14ED0F58CD6B}" dt="2024-04-16T12:34:39.494" v="13015" actId="13244"/>
          <ac:picMkLst>
            <pc:docMk/>
            <pc:sldMk cId="3310043326" sldId="322"/>
            <ac:picMk id="2050" creationId="{DF0E8B84-F3E3-4A56-B130-12D5E9568E4E}"/>
          </ac:picMkLst>
        </pc:picChg>
      </pc:sldChg>
      <pc:sldChg chg="modSp add ord">
        <pc:chgData name="Laura Nikinmaa" userId="7fbe381a-db7c-41c1-9601-bd5b0afab439" providerId="ADAL" clId="{D0CEEEA6-7880-40A7-AB7A-14ED0F58CD6B}" dt="2024-04-16T11:01:05.822" v="7033" actId="20577"/>
        <pc:sldMkLst>
          <pc:docMk/>
          <pc:sldMk cId="161684021" sldId="323"/>
        </pc:sldMkLst>
        <pc:spChg chg="mod">
          <ac:chgData name="Laura Nikinmaa" userId="7fbe381a-db7c-41c1-9601-bd5b0afab439" providerId="ADAL" clId="{D0CEEEA6-7880-40A7-AB7A-14ED0F58CD6B}" dt="2024-04-16T10:52:12.844" v="6313" actId="20577"/>
          <ac:spMkLst>
            <pc:docMk/>
            <pc:sldMk cId="161684021" sldId="323"/>
            <ac:spMk id="2" creationId="{D911D3BF-EBBD-44AA-B46C-35E12E50852C}"/>
          </ac:spMkLst>
        </pc:spChg>
        <pc:spChg chg="mod">
          <ac:chgData name="Laura Nikinmaa" userId="7fbe381a-db7c-41c1-9601-bd5b0afab439" providerId="ADAL" clId="{D0CEEEA6-7880-40A7-AB7A-14ED0F58CD6B}" dt="2024-04-16T11:01:05.822" v="7033" actId="20577"/>
          <ac:spMkLst>
            <pc:docMk/>
            <pc:sldMk cId="161684021" sldId="323"/>
            <ac:spMk id="3" creationId="{3F8041E9-B512-47F2-A33D-457C339C17EC}"/>
          </ac:spMkLst>
        </pc:spChg>
      </pc:sldChg>
      <pc:sldChg chg="addSp delSp modSp add">
        <pc:chgData name="Laura Nikinmaa" userId="7fbe381a-db7c-41c1-9601-bd5b0afab439" providerId="ADAL" clId="{D0CEEEA6-7880-40A7-AB7A-14ED0F58CD6B}" dt="2024-04-16T11:08:26.888" v="7731" actId="20577"/>
        <pc:sldMkLst>
          <pc:docMk/>
          <pc:sldMk cId="2184909813" sldId="324"/>
        </pc:sldMkLst>
        <pc:spChg chg="mod">
          <ac:chgData name="Laura Nikinmaa" userId="7fbe381a-db7c-41c1-9601-bd5b0afab439" providerId="ADAL" clId="{D0CEEEA6-7880-40A7-AB7A-14ED0F58CD6B}" dt="2024-04-16T11:03:14.583" v="7054" actId="20577"/>
          <ac:spMkLst>
            <pc:docMk/>
            <pc:sldMk cId="2184909813" sldId="324"/>
            <ac:spMk id="2" creationId="{6BC023C1-BAB4-4C64-BF81-10F3A5138B7D}"/>
          </ac:spMkLst>
        </pc:spChg>
        <pc:spChg chg="mod">
          <ac:chgData name="Laura Nikinmaa" userId="7fbe381a-db7c-41c1-9601-bd5b0afab439" providerId="ADAL" clId="{D0CEEEA6-7880-40A7-AB7A-14ED0F58CD6B}" dt="2024-04-16T11:08:26.888" v="7731" actId="20577"/>
          <ac:spMkLst>
            <pc:docMk/>
            <pc:sldMk cId="2184909813" sldId="324"/>
            <ac:spMk id="3" creationId="{7232D914-9B59-4F80-9094-0676D27F332C}"/>
          </ac:spMkLst>
        </pc:spChg>
        <pc:spChg chg="add del mod">
          <ac:chgData name="Laura Nikinmaa" userId="7fbe381a-db7c-41c1-9601-bd5b0afab439" providerId="ADAL" clId="{D0CEEEA6-7880-40A7-AB7A-14ED0F58CD6B}" dt="2024-04-16T11:07:08.311" v="7412" actId="931"/>
          <ac:spMkLst>
            <pc:docMk/>
            <pc:sldMk cId="2184909813" sldId="324"/>
            <ac:spMk id="6" creationId="{FA088742-648E-438C-8BFC-BAFC62019B2F}"/>
          </ac:spMkLst>
        </pc:spChg>
        <pc:picChg chg="add mod">
          <ac:chgData name="Laura Nikinmaa" userId="7fbe381a-db7c-41c1-9601-bd5b0afab439" providerId="ADAL" clId="{D0CEEEA6-7880-40A7-AB7A-14ED0F58CD6B}" dt="2024-04-16T11:08:09.302" v="7700" actId="962"/>
          <ac:picMkLst>
            <pc:docMk/>
            <pc:sldMk cId="2184909813" sldId="324"/>
            <ac:picMk id="8" creationId="{25D4D789-D06F-4D12-900A-2C0D481A9A74}"/>
          </ac:picMkLst>
        </pc:picChg>
      </pc:sldChg>
      <pc:sldChg chg="addSp delSp modSp add delCm">
        <pc:chgData name="Laura Nikinmaa" userId="7fbe381a-db7c-41c1-9601-bd5b0afab439" providerId="ADAL" clId="{D0CEEEA6-7880-40A7-AB7A-14ED0F58CD6B}" dt="2024-05-15T10:13:37.488" v="17858" actId="1592"/>
        <pc:sldMkLst>
          <pc:docMk/>
          <pc:sldMk cId="2155595833" sldId="325"/>
        </pc:sldMkLst>
        <pc:spChg chg="mod">
          <ac:chgData name="Laura Nikinmaa" userId="7fbe381a-db7c-41c1-9601-bd5b0afab439" providerId="ADAL" clId="{D0CEEEA6-7880-40A7-AB7A-14ED0F58CD6B}" dt="2024-04-16T11:09:04.310" v="7779" actId="20577"/>
          <ac:spMkLst>
            <pc:docMk/>
            <pc:sldMk cId="2155595833" sldId="325"/>
            <ac:spMk id="2" creationId="{F2792918-7545-4FF9-A558-BF355E633E0A}"/>
          </ac:spMkLst>
        </pc:spChg>
        <pc:spChg chg="mod">
          <ac:chgData name="Laura Nikinmaa" userId="7fbe381a-db7c-41c1-9601-bd5b0afab439" providerId="ADAL" clId="{D0CEEEA6-7880-40A7-AB7A-14ED0F58CD6B}" dt="2024-04-16T11:16:43.682" v="8243" actId="404"/>
          <ac:spMkLst>
            <pc:docMk/>
            <pc:sldMk cId="2155595833" sldId="325"/>
            <ac:spMk id="3" creationId="{BFA91B19-0DD2-4927-AA15-F293B438B2FE}"/>
          </ac:spMkLst>
        </pc:spChg>
        <pc:spChg chg="del">
          <ac:chgData name="Laura Nikinmaa" userId="7fbe381a-db7c-41c1-9601-bd5b0afab439" providerId="ADAL" clId="{D0CEEEA6-7880-40A7-AB7A-14ED0F58CD6B}" dt="2024-04-16T11:14:39.895" v="8129" actId="931"/>
          <ac:spMkLst>
            <pc:docMk/>
            <pc:sldMk cId="2155595833" sldId="325"/>
            <ac:spMk id="4" creationId="{45CD5784-5EAA-4801-B2F2-8F730157753D}"/>
          </ac:spMkLst>
        </pc:spChg>
        <pc:spChg chg="add del mod">
          <ac:chgData name="Laura Nikinmaa" userId="7fbe381a-db7c-41c1-9601-bd5b0afab439" providerId="ADAL" clId="{D0CEEEA6-7880-40A7-AB7A-14ED0F58CD6B}" dt="2024-05-15T10:13:03.095" v="17852" actId="478"/>
          <ac:spMkLst>
            <pc:docMk/>
            <pc:sldMk cId="2155595833" sldId="325"/>
            <ac:spMk id="8" creationId="{0BE2C7FB-675E-44C1-A041-F76D4A97B987}"/>
          </ac:spMkLst>
        </pc:spChg>
        <pc:spChg chg="add del mod">
          <ac:chgData name="Laura Nikinmaa" userId="7fbe381a-db7c-41c1-9601-bd5b0afab439" providerId="ADAL" clId="{D0CEEEA6-7880-40A7-AB7A-14ED0F58CD6B}" dt="2024-04-16T11:15:57.215" v="8138" actId="931"/>
          <ac:spMkLst>
            <pc:docMk/>
            <pc:sldMk cId="2155595833" sldId="325"/>
            <ac:spMk id="10" creationId="{DE6CA47A-1C59-4A59-A517-44E4EB07EA62}"/>
          </ac:spMkLst>
        </pc:spChg>
        <pc:picChg chg="mod">
          <ac:chgData name="Laura Nikinmaa" userId="7fbe381a-db7c-41c1-9601-bd5b0afab439" providerId="ADAL" clId="{D0CEEEA6-7880-40A7-AB7A-14ED0F58CD6B}" dt="2024-05-15T10:13:34.945" v="17857" actId="1076"/>
          <ac:picMkLst>
            <pc:docMk/>
            <pc:sldMk cId="2155595833" sldId="325"/>
            <ac:picMk id="4" creationId="{169C8403-9C74-4BF3-A4F0-F1F6419F1236}"/>
          </ac:picMkLst>
        </pc:picChg>
        <pc:picChg chg="add del mod">
          <ac:chgData name="Laura Nikinmaa" userId="7fbe381a-db7c-41c1-9601-bd5b0afab439" providerId="ADAL" clId="{D0CEEEA6-7880-40A7-AB7A-14ED0F58CD6B}" dt="2024-04-16T11:15:46.935" v="8137" actId="478"/>
          <ac:picMkLst>
            <pc:docMk/>
            <pc:sldMk cId="2155595833" sldId="325"/>
            <ac:picMk id="8" creationId="{782F47D3-8178-4420-B0FD-1A9E6E9352AF}"/>
          </ac:picMkLst>
        </pc:picChg>
        <pc:picChg chg="add del mod">
          <ac:chgData name="Laura Nikinmaa" userId="7fbe381a-db7c-41c1-9601-bd5b0afab439" providerId="ADAL" clId="{D0CEEEA6-7880-40A7-AB7A-14ED0F58CD6B}" dt="2024-05-15T10:13:00.193" v="17851" actId="478"/>
          <ac:picMkLst>
            <pc:docMk/>
            <pc:sldMk cId="2155595833" sldId="325"/>
            <ac:picMk id="12" creationId="{787C539C-6FFC-498B-B786-B3EC39491DA5}"/>
          </ac:picMkLst>
        </pc:picChg>
      </pc:sldChg>
      <pc:sldChg chg="addSp delSp modSp add">
        <pc:chgData name="Laura Nikinmaa" userId="7fbe381a-db7c-41c1-9601-bd5b0afab439" providerId="ADAL" clId="{D0CEEEA6-7880-40A7-AB7A-14ED0F58CD6B}" dt="2024-05-10T07:58:11.279" v="17332" actId="20577"/>
        <pc:sldMkLst>
          <pc:docMk/>
          <pc:sldMk cId="1856547245" sldId="326"/>
        </pc:sldMkLst>
        <pc:spChg chg="del">
          <ac:chgData name="Laura Nikinmaa" userId="7fbe381a-db7c-41c1-9601-bd5b0afab439" providerId="ADAL" clId="{D0CEEEA6-7880-40A7-AB7A-14ED0F58CD6B}" dt="2024-04-30T07:40:50.175" v="13897"/>
          <ac:spMkLst>
            <pc:docMk/>
            <pc:sldMk cId="1856547245" sldId="326"/>
            <ac:spMk id="2" creationId="{E8064ECF-F7B8-457B-92EB-5B0FF3655FE9}"/>
          </ac:spMkLst>
        </pc:spChg>
        <pc:spChg chg="add mod">
          <ac:chgData name="Laura Nikinmaa" userId="7fbe381a-db7c-41c1-9601-bd5b0afab439" providerId="ADAL" clId="{D0CEEEA6-7880-40A7-AB7A-14ED0F58CD6B}" dt="2024-04-30T07:40:58.062" v="13905" actId="20577"/>
          <ac:spMkLst>
            <pc:docMk/>
            <pc:sldMk cId="1856547245" sldId="326"/>
            <ac:spMk id="5" creationId="{7ADF1DB5-8B7B-4D83-B468-052F163D5493}"/>
          </ac:spMkLst>
        </pc:spChg>
        <pc:spChg chg="add mod">
          <ac:chgData name="Laura Nikinmaa" userId="7fbe381a-db7c-41c1-9601-bd5b0afab439" providerId="ADAL" clId="{D0CEEEA6-7880-40A7-AB7A-14ED0F58CD6B}" dt="2024-05-10T07:58:11.279" v="17332" actId="20577"/>
          <ac:spMkLst>
            <pc:docMk/>
            <pc:sldMk cId="1856547245" sldId="326"/>
            <ac:spMk id="6" creationId="{FBAFD639-A50F-4456-BBA8-326C61B07BE8}"/>
          </ac:spMkLst>
        </pc:spChg>
      </pc:sldChg>
      <pc:sldChg chg="modSp add del">
        <pc:chgData name="Laura Nikinmaa" userId="7fbe381a-db7c-41c1-9601-bd5b0afab439" providerId="ADAL" clId="{D0CEEEA6-7880-40A7-AB7A-14ED0F58CD6B}" dt="2024-05-08T05:58:12.377" v="14210" actId="2696"/>
        <pc:sldMkLst>
          <pc:docMk/>
          <pc:sldMk cId="216327756" sldId="327"/>
        </pc:sldMkLst>
        <pc:spChg chg="mod">
          <ac:chgData name="Laura Nikinmaa" userId="7fbe381a-db7c-41c1-9601-bd5b0afab439" providerId="ADAL" clId="{D0CEEEA6-7880-40A7-AB7A-14ED0F58CD6B}" dt="2024-05-08T05:58:08.026" v="14209" actId="20577"/>
          <ac:spMkLst>
            <pc:docMk/>
            <pc:sldMk cId="216327756" sldId="327"/>
            <ac:spMk id="2" creationId="{597FD1AC-D039-45B6-88B7-12D042C20323}"/>
          </ac:spMkLst>
        </pc:spChg>
      </pc:sldChg>
      <pc:sldChg chg="addSp delSp modSp add">
        <pc:chgData name="Laura Nikinmaa" userId="7fbe381a-db7c-41c1-9601-bd5b0afab439" providerId="ADAL" clId="{D0CEEEA6-7880-40A7-AB7A-14ED0F58CD6B}" dt="2024-05-10T09:20:27.437" v="17836" actId="115"/>
        <pc:sldMkLst>
          <pc:docMk/>
          <pc:sldMk cId="757335989" sldId="327"/>
        </pc:sldMkLst>
        <pc:spChg chg="mod">
          <ac:chgData name="Laura Nikinmaa" userId="7fbe381a-db7c-41c1-9601-bd5b0afab439" providerId="ADAL" clId="{D0CEEEA6-7880-40A7-AB7A-14ED0F58CD6B}" dt="2024-05-08T09:37:24.104" v="15265" actId="20577"/>
          <ac:spMkLst>
            <pc:docMk/>
            <pc:sldMk cId="757335989" sldId="327"/>
            <ac:spMk id="2" creationId="{7E8F8F42-59B0-48AB-8FDA-378AF21C7B9B}"/>
          </ac:spMkLst>
        </pc:spChg>
        <pc:spChg chg="del">
          <ac:chgData name="Laura Nikinmaa" userId="7fbe381a-db7c-41c1-9601-bd5b0afab439" providerId="ADAL" clId="{D0CEEEA6-7880-40A7-AB7A-14ED0F58CD6B}" dt="2024-05-08T05:58:55.140" v="14284"/>
          <ac:spMkLst>
            <pc:docMk/>
            <pc:sldMk cId="757335989" sldId="327"/>
            <ac:spMk id="3" creationId="{883562B3-1B57-41AB-9B4D-35BFF2E203BF}"/>
          </ac:spMkLst>
        </pc:spChg>
        <pc:spChg chg="del">
          <ac:chgData name="Laura Nikinmaa" userId="7fbe381a-db7c-41c1-9601-bd5b0afab439" providerId="ADAL" clId="{D0CEEEA6-7880-40A7-AB7A-14ED0F58CD6B}" dt="2024-05-08T05:58:55.140" v="14284"/>
          <ac:spMkLst>
            <pc:docMk/>
            <pc:sldMk cId="757335989" sldId="327"/>
            <ac:spMk id="4" creationId="{B5C56065-3A63-4B8E-9B00-39B111444050}"/>
          </ac:spMkLst>
        </pc:spChg>
        <pc:spChg chg="add del mod">
          <ac:chgData name="Laura Nikinmaa" userId="7fbe381a-db7c-41c1-9601-bd5b0afab439" providerId="ADAL" clId="{D0CEEEA6-7880-40A7-AB7A-14ED0F58CD6B}" dt="2024-05-08T06:42:53.745" v="14845" actId="478"/>
          <ac:spMkLst>
            <pc:docMk/>
            <pc:sldMk cId="757335989" sldId="327"/>
            <ac:spMk id="7" creationId="{36B1F3BD-BBC3-4C83-A311-392AC17FD79F}"/>
          </ac:spMkLst>
        </pc:spChg>
        <pc:spChg chg="add mod">
          <ac:chgData name="Laura Nikinmaa" userId="7fbe381a-db7c-41c1-9601-bd5b0afab439" providerId="ADAL" clId="{D0CEEEA6-7880-40A7-AB7A-14ED0F58CD6B}" dt="2024-05-10T09:05:31.399" v="17833" actId="20577"/>
          <ac:spMkLst>
            <pc:docMk/>
            <pc:sldMk cId="757335989" sldId="327"/>
            <ac:spMk id="8" creationId="{E6FAE209-24B0-4C51-877D-EF8986DFDB78}"/>
          </ac:spMkLst>
        </pc:spChg>
        <pc:spChg chg="add del mod">
          <ac:chgData name="Laura Nikinmaa" userId="7fbe381a-db7c-41c1-9601-bd5b0afab439" providerId="ADAL" clId="{D0CEEEA6-7880-40A7-AB7A-14ED0F58CD6B}" dt="2024-05-08T06:42:30.020" v="14811"/>
          <ac:spMkLst>
            <pc:docMk/>
            <pc:sldMk cId="757335989" sldId="327"/>
            <ac:spMk id="9" creationId="{5A21474A-CE91-4743-9984-A100CB45468C}"/>
          </ac:spMkLst>
        </pc:spChg>
        <pc:spChg chg="add del mod">
          <ac:chgData name="Laura Nikinmaa" userId="7fbe381a-db7c-41c1-9601-bd5b0afab439" providerId="ADAL" clId="{D0CEEEA6-7880-40A7-AB7A-14ED0F58CD6B}" dt="2024-05-08T06:42:30.020" v="14811"/>
          <ac:spMkLst>
            <pc:docMk/>
            <pc:sldMk cId="757335989" sldId="327"/>
            <ac:spMk id="10" creationId="{49C7A922-C384-44E3-8410-28B4478E3505}"/>
          </ac:spMkLst>
        </pc:spChg>
        <pc:spChg chg="add mod">
          <ac:chgData name="Laura Nikinmaa" userId="7fbe381a-db7c-41c1-9601-bd5b0afab439" providerId="ADAL" clId="{D0CEEEA6-7880-40A7-AB7A-14ED0F58CD6B}" dt="2024-05-10T09:20:27.437" v="17836" actId="115"/>
          <ac:spMkLst>
            <pc:docMk/>
            <pc:sldMk cId="757335989" sldId="327"/>
            <ac:spMk id="11" creationId="{65DCA0C9-468D-413E-8251-566284416F58}"/>
          </ac:spMkLst>
        </pc:spChg>
      </pc:sldChg>
      <pc:sldChg chg="modSp add">
        <pc:chgData name="Laura Nikinmaa" userId="7fbe381a-db7c-41c1-9601-bd5b0afab439" providerId="ADAL" clId="{D0CEEEA6-7880-40A7-AB7A-14ED0F58CD6B}" dt="2024-05-10T07:56:59.213" v="17234" actId="20577"/>
        <pc:sldMkLst>
          <pc:docMk/>
          <pc:sldMk cId="1161701077" sldId="328"/>
        </pc:sldMkLst>
        <pc:spChg chg="mod">
          <ac:chgData name="Laura Nikinmaa" userId="7fbe381a-db7c-41c1-9601-bd5b0afab439" providerId="ADAL" clId="{D0CEEEA6-7880-40A7-AB7A-14ED0F58CD6B}" dt="2024-05-10T07:40:40.338" v="16575" actId="20577"/>
          <ac:spMkLst>
            <pc:docMk/>
            <pc:sldMk cId="1161701077" sldId="328"/>
            <ac:spMk id="2" creationId="{196561B3-EB1C-4D40-8DC4-FF44D035DF51}"/>
          </ac:spMkLst>
        </pc:spChg>
        <pc:spChg chg="mod">
          <ac:chgData name="Laura Nikinmaa" userId="7fbe381a-db7c-41c1-9601-bd5b0afab439" providerId="ADAL" clId="{D0CEEEA6-7880-40A7-AB7A-14ED0F58CD6B}" dt="2024-05-10T07:56:59.213" v="17234" actId="20577"/>
          <ac:spMkLst>
            <pc:docMk/>
            <pc:sldMk cId="1161701077" sldId="328"/>
            <ac:spMk id="3" creationId="{B250A157-4986-43DA-A60C-B521C27E93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B4025-B76F-49F8-AA6B-E89E72A01E96}" type="datetimeFigureOut">
              <a:rPr lang="fi-FI" smtClean="0"/>
              <a:t>3.9.2024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DFF27-5751-46AE-BC88-E016A435E32D}" type="slidenum">
              <a:rPr lang="fi-FI" smtClean="0"/>
              <a:t>‹#›</a:t>
            </a:fld>
            <a:endParaRPr lang="fi-FI"/>
          </a:p>
        </p:txBody>
      </p:sp>
    </p:spTree>
    <p:extLst>
      <p:ext uri="{BB962C8B-B14F-4D97-AF65-F5344CB8AC3E}">
        <p14:creationId xmlns:p14="http://schemas.microsoft.com/office/powerpoint/2010/main" val="227575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7</a:t>
            </a:fld>
            <a:endParaRPr lang="fi-FI"/>
          </a:p>
        </p:txBody>
      </p:sp>
    </p:spTree>
    <p:extLst>
      <p:ext uri="{BB962C8B-B14F-4D97-AF65-F5344CB8AC3E}">
        <p14:creationId xmlns:p14="http://schemas.microsoft.com/office/powerpoint/2010/main" val="66263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15</a:t>
            </a:fld>
            <a:endParaRPr lang="fi-FI"/>
          </a:p>
        </p:txBody>
      </p:sp>
    </p:spTree>
    <p:extLst>
      <p:ext uri="{BB962C8B-B14F-4D97-AF65-F5344CB8AC3E}">
        <p14:creationId xmlns:p14="http://schemas.microsoft.com/office/powerpoint/2010/main" val="254061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18</a:t>
            </a:fld>
            <a:endParaRPr lang="fi-FI"/>
          </a:p>
        </p:txBody>
      </p:sp>
    </p:spTree>
    <p:extLst>
      <p:ext uri="{BB962C8B-B14F-4D97-AF65-F5344CB8AC3E}">
        <p14:creationId xmlns:p14="http://schemas.microsoft.com/office/powerpoint/2010/main" val="340936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20</a:t>
            </a:fld>
            <a:endParaRPr lang="fi-FI"/>
          </a:p>
        </p:txBody>
      </p:sp>
    </p:spTree>
    <p:extLst>
      <p:ext uri="{BB962C8B-B14F-4D97-AF65-F5344CB8AC3E}">
        <p14:creationId xmlns:p14="http://schemas.microsoft.com/office/powerpoint/2010/main" val="113177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60</a:t>
            </a:fld>
            <a:endParaRPr lang="fi-FI"/>
          </a:p>
        </p:txBody>
      </p:sp>
    </p:spTree>
    <p:extLst>
      <p:ext uri="{BB962C8B-B14F-4D97-AF65-F5344CB8AC3E}">
        <p14:creationId xmlns:p14="http://schemas.microsoft.com/office/powerpoint/2010/main" val="262624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DFF27-5751-46AE-BC88-E016A435E32D}" type="slidenum">
              <a:rPr lang="fi-FI" smtClean="0"/>
              <a:t>61</a:t>
            </a:fld>
            <a:endParaRPr lang="fi-FI"/>
          </a:p>
        </p:txBody>
      </p:sp>
    </p:spTree>
    <p:extLst>
      <p:ext uri="{BB962C8B-B14F-4D97-AF65-F5344CB8AC3E}">
        <p14:creationId xmlns:p14="http://schemas.microsoft.com/office/powerpoint/2010/main" val="2816661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4B9BA9A5-6AF9-4916-893F-95AD18BAAEE0}"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170148441"/>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tsikkodia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84AA3658-1775-4BE3-B0C9-B7DF65B8F1C9}"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013338968"/>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tsikkodia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C351B5F9-7370-4F03-8454-244E7E30B1CC}"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202337878"/>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tsikkodia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1EAE6BD5-FF51-462C-93E3-F1AB31781582}"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735455603"/>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Otsikkodia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F25BF6CE-9D35-4565-9508-7A0004C3B50F}"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54609432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Otsikkodia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5A2B4420-5629-4BA1-B318-A6DF287A46AE}"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9663594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38E6AC-1A7F-41A6-9E29-5893B5D67F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CC45E42-5407-4C55-BE0C-C7D5E9427945}"/>
              </a:ext>
            </a:extLst>
          </p:cNvPr>
          <p:cNvSpPr>
            <a:spLocks noGrp="1"/>
          </p:cNvSpPr>
          <p:nvPr>
            <p:ph type="dt" sz="half" idx="10"/>
          </p:nvPr>
        </p:nvSpPr>
        <p:spPr/>
        <p:txBody>
          <a:bodyPr/>
          <a:lstStyle/>
          <a:p>
            <a:fld id="{955F81D2-743C-4652-87DF-8002A94898FB}" type="datetime1">
              <a:rPr lang="fi-FI" smtClean="0"/>
              <a:t>3.9.2024</a:t>
            </a:fld>
            <a:endParaRPr lang="fi-FI"/>
          </a:p>
        </p:txBody>
      </p:sp>
      <p:sp>
        <p:nvSpPr>
          <p:cNvPr id="4" name="Alatunnisteen paikkamerkki 3">
            <a:extLst>
              <a:ext uri="{FF2B5EF4-FFF2-40B4-BE49-F238E27FC236}">
                <a16:creationId xmlns:a16="http://schemas.microsoft.com/office/drawing/2014/main" id="{8B86B85F-D18E-4416-BC71-BCEFAD48EF7F}"/>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5" name="Dian numeron paikkamerkki 4">
            <a:extLst>
              <a:ext uri="{FF2B5EF4-FFF2-40B4-BE49-F238E27FC236}">
                <a16:creationId xmlns:a16="http://schemas.microsoft.com/office/drawing/2014/main" id="{66ACC11A-E694-410D-8DE6-943FBCA4B619}"/>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427349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26B83FAB-774E-4D96-A0FE-A92CC4F5F6F3}" type="datetime1">
              <a:rPr lang="fi-FI" smtClean="0"/>
              <a:t>3.9.2024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62093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Osan ylätunnis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2708FF6F-95C3-44F9-A6C4-153CF44BBC2A}" type="datetime1">
              <a:rPr lang="fi-FI" smtClean="0"/>
              <a:t>3.9.2024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455620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Osan ylätunnis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kstin paikkamerkki 2">
            <a:extLst>
              <a:ext uri="{FF2B5EF4-FFF2-40B4-BE49-F238E27FC236}">
                <a16:creationId xmlns:a16="http://schemas.microsoft.com/office/drawing/2014/main" id="{094127B6-E750-4A8F-8440-D43E9CBCD2DE}"/>
              </a:ext>
            </a:extLst>
          </p:cNvPr>
          <p:cNvSpPr>
            <a:spLocks noGrp="1"/>
          </p:cNvSpPr>
          <p:nvPr>
            <p:ph type="body" idx="1"/>
          </p:nvPr>
        </p:nvSpPr>
        <p:spPr>
          <a:xfrm>
            <a:off x="576000" y="1679746"/>
            <a:ext cx="3886255" cy="3189254"/>
          </a:xfrm>
        </p:spPr>
        <p:txBody>
          <a:bodyPr/>
          <a:lstStyle>
            <a:lvl1pPr marL="0" indent="0">
              <a:buNone/>
              <a:defRPr sz="26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2" name="Otsikko 1">
            <a:extLst>
              <a:ext uri="{FF2B5EF4-FFF2-40B4-BE49-F238E27FC236}">
                <a16:creationId xmlns:a16="http://schemas.microsoft.com/office/drawing/2014/main" id="{EBE1AEEB-19B8-42D8-9E01-6E6ADE4DA243}"/>
              </a:ext>
            </a:extLst>
          </p:cNvPr>
          <p:cNvSpPr>
            <a:spLocks noGrp="1"/>
          </p:cNvSpPr>
          <p:nvPr>
            <p:ph type="title"/>
          </p:nvPr>
        </p:nvSpPr>
        <p:spPr>
          <a:xfrm>
            <a:off x="576000" y="517525"/>
            <a:ext cx="3888000" cy="1224000"/>
          </a:xfrm>
        </p:spPr>
        <p:txBody>
          <a:bodyPr/>
          <a:lstStyle>
            <a:lvl1pPr>
              <a:defRPr sz="3000">
                <a:solidFill>
                  <a:schemeClr val="bg1"/>
                </a:solidFill>
              </a:defRPr>
            </a:lvl1pPr>
          </a:lstStyle>
          <a:p>
            <a:r>
              <a:rPr lang="fi-FI"/>
              <a:t>Muokkaa ots. perustyyl. napsautt.</a:t>
            </a:r>
            <a:endParaRPr lang="fi-FI" dirty="0"/>
          </a:p>
        </p:txBody>
      </p:sp>
      <p:sp>
        <p:nvSpPr>
          <p:cNvPr id="6" name="Dian numeron paikkamerkki 5">
            <a:extLst>
              <a:ext uri="{FF2B5EF4-FFF2-40B4-BE49-F238E27FC236}">
                <a16:creationId xmlns:a16="http://schemas.microsoft.com/office/drawing/2014/main" id="{5DA63EC5-D6E9-421C-AE09-097548F240AA}"/>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53E57E64-5A65-4399-8290-C5D9428B7803}"/>
              </a:ext>
            </a:extLst>
          </p:cNvPr>
          <p:cNvSpPr>
            <a:spLocks noGrp="1"/>
          </p:cNvSpPr>
          <p:nvPr>
            <p:ph type="dt" sz="half" idx="10"/>
          </p:nvPr>
        </p:nvSpPr>
        <p:spPr/>
        <p:txBody>
          <a:bodyPr/>
          <a:lstStyle>
            <a:lvl1pPr>
              <a:defRPr>
                <a:noFill/>
              </a:defRPr>
            </a:lvl1pPr>
          </a:lstStyle>
          <a:p>
            <a:fld id="{651B8910-7DFB-4719-B97A-450669E1933E}" type="datetime1">
              <a:rPr lang="fi-FI" smtClean="0"/>
              <a:t>3.9.2024</a:t>
            </a:fld>
            <a:endParaRPr lang="fi-FI"/>
          </a:p>
        </p:txBody>
      </p:sp>
      <p:sp>
        <p:nvSpPr>
          <p:cNvPr id="5" name="Alatunnisteen paikkamerkki 4">
            <a:extLst>
              <a:ext uri="{FF2B5EF4-FFF2-40B4-BE49-F238E27FC236}">
                <a16:creationId xmlns:a16="http://schemas.microsoft.com/office/drawing/2014/main" id="{0EE8986A-8C30-47DA-B65F-2B0FDF01E09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2" name="Logo">
            <a:extLst>
              <a:ext uri="{FF2B5EF4-FFF2-40B4-BE49-F238E27FC236}">
                <a16:creationId xmlns:a16="http://schemas.microsoft.com/office/drawing/2014/main" id="{C0A25FE7-D55A-47B3-86F8-1A2D9FB043F3}"/>
              </a:ext>
              <a:ext uri="{C183D7F6-B498-43B3-948B-1728B52AA6E4}">
                <adec:decorative xmlns:adec="http://schemas.microsoft.com/office/drawing/2017/decorative" val="1"/>
              </a:ext>
            </a:extLst>
          </p:cNvPr>
          <p:cNvGrpSpPr>
            <a:grpSpLocks noChangeAspect="1"/>
          </p:cNvGrpSpPr>
          <p:nvPr/>
        </p:nvGrpSpPr>
        <p:grpSpPr bwMode="black">
          <a:xfrm>
            <a:off x="726961" y="5668710"/>
            <a:ext cx="1494000" cy="403380"/>
            <a:chOff x="10274400" y="6210000"/>
            <a:chExt cx="1492250" cy="402908"/>
          </a:xfrm>
          <a:solidFill>
            <a:srgbClr val="FFFFFF"/>
          </a:solidFill>
        </p:grpSpPr>
        <p:sp>
          <p:nvSpPr>
            <p:cNvPr id="13" name="Vapaamuotoinen: Muoto 12">
              <a:extLst>
                <a:ext uri="{FF2B5EF4-FFF2-40B4-BE49-F238E27FC236}">
                  <a16:creationId xmlns:a16="http://schemas.microsoft.com/office/drawing/2014/main" id="{71141F11-8826-4A00-9971-BA34D90976E4}"/>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4" name="Kuva 10">
              <a:extLst>
                <a:ext uri="{FF2B5EF4-FFF2-40B4-BE49-F238E27FC236}">
                  <a16:creationId xmlns:a16="http://schemas.microsoft.com/office/drawing/2014/main" id="{651BDE23-7876-40B9-B1BB-EC6D60F60096}"/>
                </a:ext>
              </a:extLst>
            </p:cNvPr>
            <p:cNvGrpSpPr/>
            <p:nvPr/>
          </p:nvGrpSpPr>
          <p:grpSpPr bwMode="black">
            <a:xfrm>
              <a:off x="10278854" y="6317762"/>
              <a:ext cx="1072638" cy="291633"/>
              <a:chOff x="10278854" y="6317762"/>
              <a:chExt cx="1072638" cy="291633"/>
            </a:xfrm>
            <a:grpFill/>
          </p:grpSpPr>
          <p:sp>
            <p:nvSpPr>
              <p:cNvPr id="15" name="Vapaamuotoinen: Muoto 14">
                <a:extLst>
                  <a:ext uri="{FF2B5EF4-FFF2-40B4-BE49-F238E27FC236}">
                    <a16:creationId xmlns:a16="http://schemas.microsoft.com/office/drawing/2014/main" id="{661D8A0C-38FA-4871-A231-AC252264CE8B}"/>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8BFDF7F8-CE89-408B-AC52-6D95B4CE64B7}"/>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87E1F246-482F-4CA9-B52C-236AF55CD1F6}"/>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38CF3B7E-405C-4AF3-B04B-D67CCD8D9C9B}"/>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A06AC93-9716-40D2-833D-8E6D70548E4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78225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Kaksi sisältökohdetta 2">
    <p:spTree>
      <p:nvGrpSpPr>
        <p:cNvPr id="1" name=""/>
        <p:cNvGrpSpPr/>
        <p:nvPr/>
      </p:nvGrpSpPr>
      <p:grpSpPr>
        <a:xfrm>
          <a:off x="0" y="0"/>
          <a:ext cx="0" cy="0"/>
          <a:chOff x="0" y="0"/>
          <a:chExt cx="0" cy="0"/>
        </a:xfrm>
      </p:grpSpPr>
      <p:sp>
        <p:nvSpPr>
          <p:cNvPr id="12" name="Otsikko 11">
            <a:extLst>
              <a:ext uri="{FF2B5EF4-FFF2-40B4-BE49-F238E27FC236}">
                <a16:creationId xmlns:a16="http://schemas.microsoft.com/office/drawing/2014/main" id="{6331B118-1927-4C57-8776-8320C7ED1D7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07A367-957A-41C8-87A9-5FD1D8338751}"/>
              </a:ext>
            </a:extLst>
          </p:cNvPr>
          <p:cNvSpPr>
            <a:spLocks noGrp="1"/>
          </p:cNvSpPr>
          <p:nvPr>
            <p:ph sz="half" idx="1"/>
          </p:nvPr>
        </p:nvSpPr>
        <p:spPr>
          <a:xfrm>
            <a:off x="5760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A18DD739-5136-44E0-9852-73E57F458183}"/>
              </a:ext>
            </a:extLst>
          </p:cNvPr>
          <p:cNvSpPr>
            <a:spLocks noGrp="1"/>
          </p:cNvSpPr>
          <p:nvPr>
            <p:ph sz="half" idx="2"/>
          </p:nvPr>
        </p:nvSpPr>
        <p:spPr>
          <a:xfrm>
            <a:off x="61722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a:extLst>
              <a:ext uri="{FF2B5EF4-FFF2-40B4-BE49-F238E27FC236}">
                <a16:creationId xmlns:a16="http://schemas.microsoft.com/office/drawing/2014/main" id="{6522B327-6A0C-4890-A476-572CF4AC1B4D}"/>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5" name="Päivämäärän paikkamerkki 4">
            <a:extLst>
              <a:ext uri="{FF2B5EF4-FFF2-40B4-BE49-F238E27FC236}">
                <a16:creationId xmlns:a16="http://schemas.microsoft.com/office/drawing/2014/main" id="{0205699C-0800-47BB-85B7-921498F92C21}"/>
              </a:ext>
            </a:extLst>
          </p:cNvPr>
          <p:cNvSpPr>
            <a:spLocks noGrp="1"/>
          </p:cNvSpPr>
          <p:nvPr>
            <p:ph type="dt" sz="half" idx="10"/>
          </p:nvPr>
        </p:nvSpPr>
        <p:spPr/>
        <p:txBody>
          <a:bodyPr/>
          <a:lstStyle/>
          <a:p>
            <a:fld id="{F4EDDA9E-3E7A-4BD7-97D0-055F777CE610}" type="datetime1">
              <a:rPr lang="fi-FI" smtClean="0"/>
              <a:t>3.9.2024</a:t>
            </a:fld>
            <a:endParaRPr lang="fi-FI"/>
          </a:p>
        </p:txBody>
      </p:sp>
      <p:sp>
        <p:nvSpPr>
          <p:cNvPr id="6" name="Alatunnisteen paikkamerkki 5">
            <a:extLst>
              <a:ext uri="{FF2B5EF4-FFF2-40B4-BE49-F238E27FC236}">
                <a16:creationId xmlns:a16="http://schemas.microsoft.com/office/drawing/2014/main" id="{11D6EAED-FDB3-4088-9706-894B65FAD0B9}"/>
              </a:ext>
            </a:extLst>
          </p:cNvPr>
          <p:cNvSpPr>
            <a:spLocks noGrp="1"/>
          </p:cNvSpPr>
          <p:nvPr>
            <p:ph type="ftr" sz="quarter" idx="11"/>
          </p:nvPr>
        </p:nvSpPr>
        <p:spPr/>
        <p:txBody>
          <a:bodyPr/>
          <a:lstStyle/>
          <a:p>
            <a:r>
              <a:rPr lang="en-US"/>
              <a:t>This work © 2024 by Tapio Palvelut Oy is licensed under CC BY-SA 4.0 </a:t>
            </a:r>
            <a:endParaRPr lang="fi-FI"/>
          </a:p>
        </p:txBody>
      </p:sp>
      <p:grpSp>
        <p:nvGrpSpPr>
          <p:cNvPr id="11" name="Ryhmä 10">
            <a:extLst>
              <a:ext uri="{FF2B5EF4-FFF2-40B4-BE49-F238E27FC236}">
                <a16:creationId xmlns:a16="http://schemas.microsoft.com/office/drawing/2014/main" id="{F3633EB6-2FC6-4525-8D4D-CD5AF613A5D3}"/>
              </a:ext>
              <a:ext uri="{C183D7F6-B498-43B3-948B-1728B52AA6E4}">
                <adec:decorative xmlns:adec="http://schemas.microsoft.com/office/drawing/2017/decorative" val="1"/>
              </a:ext>
            </a:extLst>
          </p:cNvPr>
          <p:cNvGrpSpPr/>
          <p:nvPr/>
        </p:nvGrpSpPr>
        <p:grpSpPr>
          <a:xfrm>
            <a:off x="0" y="0"/>
            <a:ext cx="288000" cy="6889450"/>
            <a:chOff x="0" y="0"/>
            <a:chExt cx="288000" cy="6889450"/>
          </a:xfrm>
          <a:solidFill>
            <a:srgbClr val="61BF1A"/>
          </a:solidFill>
        </p:grpSpPr>
        <p:sp>
          <p:nvSpPr>
            <p:cNvPr id="9" name="Suorakulmio 8">
              <a:extLst>
                <a:ext uri="{FF2B5EF4-FFF2-40B4-BE49-F238E27FC236}">
                  <a16:creationId xmlns:a16="http://schemas.microsoft.com/office/drawing/2014/main" id="{A05D240B-170D-4E74-A85C-1DD8A7C9364A}"/>
                </a:ext>
              </a:extLst>
            </p:cNvPr>
            <p:cNvSpPr/>
            <p:nvPr/>
          </p:nvSpPr>
          <p:spPr>
            <a:xfrm>
              <a:off x="0" y="0"/>
              <a:ext cx="288000" cy="9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79F9E934-5056-4381-930A-F4968423B5A7}"/>
                </a:ext>
              </a:extLst>
            </p:cNvPr>
            <p:cNvSpPr/>
            <p:nvPr/>
          </p:nvSpPr>
          <p:spPr>
            <a:xfrm>
              <a:off x="0" y="1417450"/>
              <a:ext cx="288000" cy="54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1" name="Logo">
            <a:extLst>
              <a:ext uri="{FF2B5EF4-FFF2-40B4-BE49-F238E27FC236}">
                <a16:creationId xmlns:a16="http://schemas.microsoft.com/office/drawing/2014/main" id="{AA3E7FE6-5576-45BF-9508-DDF0D0186BC6}"/>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2" name="Vapaamuotoinen: Muoto 13">
              <a:extLst>
                <a:ext uri="{FF2B5EF4-FFF2-40B4-BE49-F238E27FC236}">
                  <a16:creationId xmlns:a16="http://schemas.microsoft.com/office/drawing/2014/main" id="{A228A297-21CA-4696-8CE3-A1710DDF6E78}"/>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3" name="Kuva 10">
              <a:extLst>
                <a:ext uri="{FF2B5EF4-FFF2-40B4-BE49-F238E27FC236}">
                  <a16:creationId xmlns:a16="http://schemas.microsoft.com/office/drawing/2014/main" id="{9DE68680-66BA-43A9-8CA7-4FD4F9163815}"/>
                </a:ext>
              </a:extLst>
            </p:cNvPr>
            <p:cNvGrpSpPr/>
            <p:nvPr/>
          </p:nvGrpSpPr>
          <p:grpSpPr bwMode="black">
            <a:xfrm>
              <a:off x="10278854" y="6317762"/>
              <a:ext cx="1072638" cy="291632"/>
              <a:chOff x="10278854" y="6317762"/>
              <a:chExt cx="1072638" cy="291632"/>
            </a:xfrm>
            <a:grpFill/>
          </p:grpSpPr>
          <p:sp>
            <p:nvSpPr>
              <p:cNvPr id="24" name="Vapaamuotoinen: Muoto 15">
                <a:extLst>
                  <a:ext uri="{FF2B5EF4-FFF2-40B4-BE49-F238E27FC236}">
                    <a16:creationId xmlns:a16="http://schemas.microsoft.com/office/drawing/2014/main" id="{9A5FD648-695D-4365-9732-A2B8D9FCBC12}"/>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5" name="Vapaamuotoinen: Muoto 16">
                <a:extLst>
                  <a:ext uri="{FF2B5EF4-FFF2-40B4-BE49-F238E27FC236}">
                    <a16:creationId xmlns:a16="http://schemas.microsoft.com/office/drawing/2014/main" id="{2FFCE06C-073D-40D1-A5BA-2C484FD7AAA6}"/>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6" name="Vapaamuotoinen: Muoto 17">
                <a:extLst>
                  <a:ext uri="{FF2B5EF4-FFF2-40B4-BE49-F238E27FC236}">
                    <a16:creationId xmlns:a16="http://schemas.microsoft.com/office/drawing/2014/main" id="{776F4AAC-3B48-44C7-BC18-0FB1FB7BC27F}"/>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7" name="Vapaamuotoinen: Muoto 18">
                <a:extLst>
                  <a:ext uri="{FF2B5EF4-FFF2-40B4-BE49-F238E27FC236}">
                    <a16:creationId xmlns:a16="http://schemas.microsoft.com/office/drawing/2014/main" id="{2857DAD7-38B8-46B1-A602-9B926D2D5814}"/>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8" name="Vapaamuotoinen: Muoto 19">
                <a:extLst>
                  <a:ext uri="{FF2B5EF4-FFF2-40B4-BE49-F238E27FC236}">
                    <a16:creationId xmlns:a16="http://schemas.microsoft.com/office/drawing/2014/main" id="{811865A8-D3CB-477E-891B-4B1099AFF22C}"/>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9429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5E49E170-D88B-4CBB-A0DB-BE997AB381B8}" type="datetime1">
              <a:rPr lang="fi-FI" smtClean="0"/>
              <a:t>3.9.2024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01002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Vertailu 2">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7CCB1140-D0E1-4408-BC59-137C5002645C}"/>
              </a:ext>
            </a:extLst>
          </p:cNvPr>
          <p:cNvSpPr>
            <a:spLocks noGrp="1"/>
          </p:cNvSpPr>
          <p:nvPr>
            <p:ph type="title"/>
          </p:nvPr>
        </p:nvSpPr>
        <p:spPr/>
        <p:txBody>
          <a:bodyPr/>
          <a:lstStyle/>
          <a:p>
            <a:r>
              <a:rPr lang="fi-FI"/>
              <a:t>Muokkaa ots. perustyyl. napsautt.</a:t>
            </a:r>
          </a:p>
        </p:txBody>
      </p:sp>
      <p:sp>
        <p:nvSpPr>
          <p:cNvPr id="3" name="Tekstin paikkamerkki 2">
            <a:extLst>
              <a:ext uri="{FF2B5EF4-FFF2-40B4-BE49-F238E27FC236}">
                <a16:creationId xmlns:a16="http://schemas.microsoft.com/office/drawing/2014/main" id="{7616C121-0986-481D-8DBD-731B1D55EA53}"/>
              </a:ext>
            </a:extLst>
          </p:cNvPr>
          <p:cNvSpPr>
            <a:spLocks noGrp="1"/>
          </p:cNvSpPr>
          <p:nvPr>
            <p:ph type="body" idx="1"/>
          </p:nvPr>
        </p:nvSpPr>
        <p:spPr>
          <a:xfrm>
            <a:off x="5760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CD61A09-986C-4ADF-9CF9-F44D4984270B}"/>
              </a:ext>
            </a:extLst>
          </p:cNvPr>
          <p:cNvSpPr>
            <a:spLocks noGrp="1"/>
          </p:cNvSpPr>
          <p:nvPr>
            <p:ph sz="half" idx="2"/>
          </p:nvPr>
        </p:nvSpPr>
        <p:spPr>
          <a:xfrm>
            <a:off x="5760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9FFCDB12-D40E-415E-91F0-46BC1FC2A171}"/>
              </a:ext>
            </a:extLst>
          </p:cNvPr>
          <p:cNvSpPr>
            <a:spLocks noGrp="1"/>
          </p:cNvSpPr>
          <p:nvPr>
            <p:ph type="body" sz="quarter" idx="3"/>
          </p:nvPr>
        </p:nvSpPr>
        <p:spPr>
          <a:xfrm>
            <a:off x="61722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5365FE3-BF8B-4669-A37D-32D392BE80F2}"/>
              </a:ext>
            </a:extLst>
          </p:cNvPr>
          <p:cNvSpPr>
            <a:spLocks noGrp="1"/>
          </p:cNvSpPr>
          <p:nvPr>
            <p:ph sz="quarter" idx="4"/>
          </p:nvPr>
        </p:nvSpPr>
        <p:spPr>
          <a:xfrm>
            <a:off x="61722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a:extLst>
              <a:ext uri="{FF2B5EF4-FFF2-40B4-BE49-F238E27FC236}">
                <a16:creationId xmlns:a16="http://schemas.microsoft.com/office/drawing/2014/main" id="{76F53D03-2A13-4508-B535-52F330347BB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7" name="Päivämäärän paikkamerkki 6">
            <a:extLst>
              <a:ext uri="{FF2B5EF4-FFF2-40B4-BE49-F238E27FC236}">
                <a16:creationId xmlns:a16="http://schemas.microsoft.com/office/drawing/2014/main" id="{DA349F27-9832-4F64-A02F-EA399046574C}"/>
              </a:ext>
            </a:extLst>
          </p:cNvPr>
          <p:cNvSpPr>
            <a:spLocks noGrp="1"/>
          </p:cNvSpPr>
          <p:nvPr>
            <p:ph type="dt" sz="half" idx="10"/>
          </p:nvPr>
        </p:nvSpPr>
        <p:spPr/>
        <p:txBody>
          <a:bodyPr/>
          <a:lstStyle/>
          <a:p>
            <a:fld id="{CF87E48C-A177-460A-A6C8-CC51F04564D2}" type="datetime1">
              <a:rPr lang="fi-FI" smtClean="0"/>
              <a:t>3.9.2024</a:t>
            </a:fld>
            <a:endParaRPr lang="fi-FI"/>
          </a:p>
        </p:txBody>
      </p:sp>
      <p:sp>
        <p:nvSpPr>
          <p:cNvPr id="8" name="Alatunnisteen paikkamerkki 7">
            <a:extLst>
              <a:ext uri="{FF2B5EF4-FFF2-40B4-BE49-F238E27FC236}">
                <a16:creationId xmlns:a16="http://schemas.microsoft.com/office/drawing/2014/main" id="{C738BAEF-3769-40E6-B74A-2944A83616FD}"/>
              </a:ext>
            </a:extLst>
          </p:cNvPr>
          <p:cNvSpPr>
            <a:spLocks noGrp="1"/>
          </p:cNvSpPr>
          <p:nvPr>
            <p:ph type="ftr" sz="quarter" idx="11"/>
          </p:nvPr>
        </p:nvSpPr>
        <p:spPr/>
        <p:txBody>
          <a:bodyPr/>
          <a:lstStyle/>
          <a:p>
            <a:r>
              <a:rPr lang="en-US"/>
              <a:t>This work © 2024 by Tapio Palvelut Oy is licensed under CC BY-SA 4.0 </a:t>
            </a:r>
            <a:endParaRPr lang="fi-FI"/>
          </a:p>
        </p:txBody>
      </p:sp>
      <p:grpSp>
        <p:nvGrpSpPr>
          <p:cNvPr id="12" name="Ryhmä 11">
            <a:extLst>
              <a:ext uri="{FF2B5EF4-FFF2-40B4-BE49-F238E27FC236}">
                <a16:creationId xmlns:a16="http://schemas.microsoft.com/office/drawing/2014/main" id="{155572DF-80E5-4F45-8402-B98F01D57E45}"/>
              </a:ext>
              <a:ext uri="{C183D7F6-B498-43B3-948B-1728B52AA6E4}">
                <adec:decorative xmlns:adec="http://schemas.microsoft.com/office/drawing/2017/decorative" val="1"/>
              </a:ext>
            </a:extLst>
          </p:cNvPr>
          <p:cNvGrpSpPr/>
          <p:nvPr/>
        </p:nvGrpSpPr>
        <p:grpSpPr>
          <a:xfrm>
            <a:off x="0" y="0"/>
            <a:ext cx="288000" cy="6889450"/>
            <a:chOff x="0" y="0"/>
            <a:chExt cx="288000" cy="6889450"/>
          </a:xfrm>
          <a:solidFill>
            <a:srgbClr val="61BF1A"/>
          </a:solidFill>
        </p:grpSpPr>
        <p:sp>
          <p:nvSpPr>
            <p:cNvPr id="13" name="Suorakulmio 12">
              <a:extLst>
                <a:ext uri="{FF2B5EF4-FFF2-40B4-BE49-F238E27FC236}">
                  <a16:creationId xmlns:a16="http://schemas.microsoft.com/office/drawing/2014/main" id="{5F083C65-D9FC-47E3-8D9F-756ECE0924F3}"/>
                </a:ext>
              </a:extLst>
            </p:cNvPr>
            <p:cNvSpPr/>
            <p:nvPr/>
          </p:nvSpPr>
          <p:spPr>
            <a:xfrm>
              <a:off x="0" y="0"/>
              <a:ext cx="288000" cy="9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9B64FCC0-4DB6-4F4D-B655-44574BE0718D}"/>
                </a:ext>
              </a:extLst>
            </p:cNvPr>
            <p:cNvSpPr/>
            <p:nvPr/>
          </p:nvSpPr>
          <p:spPr>
            <a:xfrm>
              <a:off x="0" y="1417450"/>
              <a:ext cx="288000" cy="54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3" name="Logo">
            <a:extLst>
              <a:ext uri="{FF2B5EF4-FFF2-40B4-BE49-F238E27FC236}">
                <a16:creationId xmlns:a16="http://schemas.microsoft.com/office/drawing/2014/main" id="{558E3374-A510-4408-8D0F-115D5D0905FE}"/>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4" name="Vapaamuotoinen: Muoto 13">
              <a:extLst>
                <a:ext uri="{FF2B5EF4-FFF2-40B4-BE49-F238E27FC236}">
                  <a16:creationId xmlns:a16="http://schemas.microsoft.com/office/drawing/2014/main" id="{8DC2035C-1619-4A93-9A60-DD52C7559ACC}"/>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5" name="Kuva 10">
              <a:extLst>
                <a:ext uri="{FF2B5EF4-FFF2-40B4-BE49-F238E27FC236}">
                  <a16:creationId xmlns:a16="http://schemas.microsoft.com/office/drawing/2014/main" id="{563C5CB1-395D-4E5A-AA63-7BF3FA5EB2F8}"/>
                </a:ext>
              </a:extLst>
            </p:cNvPr>
            <p:cNvGrpSpPr/>
            <p:nvPr/>
          </p:nvGrpSpPr>
          <p:grpSpPr bwMode="black">
            <a:xfrm>
              <a:off x="10278854" y="6317762"/>
              <a:ext cx="1072638" cy="291632"/>
              <a:chOff x="10278854" y="6317762"/>
              <a:chExt cx="1072638" cy="291632"/>
            </a:xfrm>
            <a:grpFill/>
          </p:grpSpPr>
          <p:sp>
            <p:nvSpPr>
              <p:cNvPr id="26" name="Vapaamuotoinen: Muoto 15">
                <a:extLst>
                  <a:ext uri="{FF2B5EF4-FFF2-40B4-BE49-F238E27FC236}">
                    <a16:creationId xmlns:a16="http://schemas.microsoft.com/office/drawing/2014/main" id="{EEB1E898-56AC-499D-8068-1B0E0BBB16CD}"/>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7" name="Vapaamuotoinen: Muoto 16">
                <a:extLst>
                  <a:ext uri="{FF2B5EF4-FFF2-40B4-BE49-F238E27FC236}">
                    <a16:creationId xmlns:a16="http://schemas.microsoft.com/office/drawing/2014/main" id="{3FF302DE-9576-420E-A24B-7BAFE274D19E}"/>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8" name="Vapaamuotoinen: Muoto 17">
                <a:extLst>
                  <a:ext uri="{FF2B5EF4-FFF2-40B4-BE49-F238E27FC236}">
                    <a16:creationId xmlns:a16="http://schemas.microsoft.com/office/drawing/2014/main" id="{E20B0A1F-8639-49D2-94ED-AEC4F9B0746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9" name="Vapaamuotoinen: Muoto 18">
                <a:extLst>
                  <a:ext uri="{FF2B5EF4-FFF2-40B4-BE49-F238E27FC236}">
                    <a16:creationId xmlns:a16="http://schemas.microsoft.com/office/drawing/2014/main" id="{14AA97B4-B0FC-4F09-A5B3-1891E2080ACA}"/>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30" name="Vapaamuotoinen: Muoto 19">
                <a:extLst>
                  <a:ext uri="{FF2B5EF4-FFF2-40B4-BE49-F238E27FC236}">
                    <a16:creationId xmlns:a16="http://schemas.microsoft.com/office/drawing/2014/main" id="{17408A10-EF52-4A4A-A585-4AE85C578831}"/>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872711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sältö ja kuva">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704620" y="136525"/>
            <a:ext cx="3600062" cy="6721475"/>
          </a:xfrm>
        </p:spPr>
        <p:txBody>
          <a:bodyPr anchor="ctr"/>
          <a:lstStyle>
            <a:lvl1pPr marL="0" indent="0" algn="ctr">
              <a:buNone/>
              <a:defRPr/>
            </a:lvl1pPr>
          </a:lstStyle>
          <a:p>
            <a:r>
              <a:rPr lang="fi-FI"/>
              <a:t>Lisää kuva napsauttamalla kuvaketta</a:t>
            </a:r>
          </a:p>
        </p:txBody>
      </p:sp>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a:xfrm>
            <a:off x="4476000" y="365125"/>
            <a:ext cx="7004800" cy="1224000"/>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4476000" y="1825625"/>
            <a:ext cx="70048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AEB08525-E886-4E51-9289-9AF910ED9E15}" type="datetime1">
              <a:rPr lang="fi-FI" smtClean="0"/>
              <a:t>3.9.2024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735358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sältö ja kuva 2">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7D2076F3-AE9F-4639-9FCB-CB4FBA2167F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576000" y="1825625"/>
            <a:ext cx="5520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6367068" y="1589125"/>
            <a:ext cx="5113731" cy="4392000"/>
          </a:xfrm>
        </p:spPr>
        <p:txBody>
          <a:bodyPr anchor="ctr"/>
          <a:lstStyle>
            <a:lvl1pPr marL="0" indent="0" algn="ctr">
              <a:buNone/>
              <a:defRPr/>
            </a:lvl1pPr>
          </a:lstStyle>
          <a:p>
            <a:r>
              <a:rPr lang="fi-FI"/>
              <a:t>Lisää kuva napsauttamalla kuvaketta</a:t>
            </a:r>
            <a:endParaRPr lang="fi-FI" dirty="0"/>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2101F688-A761-48F0-AF1B-276D711609DF}" type="datetime1">
              <a:rPr lang="fi-FI" smtClean="0"/>
              <a:t>3.9.2024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53681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isältö ja kuva 3">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475CCBC6-AA84-48D7-8012-589401D9EFCC}"/>
              </a:ext>
            </a:extLst>
          </p:cNvPr>
          <p:cNvSpPr>
            <a:spLocks noGrp="1"/>
          </p:cNvSpPr>
          <p:nvPr>
            <p:ph type="pic" sz="quarter" idx="13"/>
          </p:nvPr>
        </p:nvSpPr>
        <p:spPr>
          <a:xfrm>
            <a:off x="288000" y="-1"/>
            <a:ext cx="4016682" cy="6876000"/>
          </a:xfrm>
        </p:spPr>
        <p:txBody>
          <a:bodyPr anchor="ctr"/>
          <a:lstStyle>
            <a:lvl1pPr marL="0" indent="0" algn="ctr">
              <a:buNone/>
              <a:defRPr/>
            </a:lvl1pPr>
          </a:lstStyle>
          <a:p>
            <a:r>
              <a:rPr lang="fi-FI"/>
              <a:t>Lisää kuva napsauttamalla kuvaketta</a:t>
            </a:r>
          </a:p>
        </p:txBody>
      </p:sp>
      <p:sp>
        <p:nvSpPr>
          <p:cNvPr id="7" name="Otsikko 6">
            <a:extLst>
              <a:ext uri="{FF2B5EF4-FFF2-40B4-BE49-F238E27FC236}">
                <a16:creationId xmlns:a16="http://schemas.microsoft.com/office/drawing/2014/main" id="{1F759DA6-3D22-441E-AB31-8C2BDAACF2BC}"/>
              </a:ext>
            </a:extLst>
          </p:cNvPr>
          <p:cNvSpPr>
            <a:spLocks noGrp="1"/>
          </p:cNvSpPr>
          <p:nvPr>
            <p:ph type="title"/>
          </p:nvPr>
        </p:nvSpPr>
        <p:spPr>
          <a:xfrm>
            <a:off x="4476000" y="365125"/>
            <a:ext cx="7004800" cy="1224000"/>
          </a:xfrm>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05CB40EC-CE53-43E2-9FD3-CF8DA8DA1D03}"/>
              </a:ext>
            </a:extLst>
          </p:cNvPr>
          <p:cNvSpPr>
            <a:spLocks noGrp="1"/>
          </p:cNvSpPr>
          <p:nvPr>
            <p:ph idx="1"/>
          </p:nvPr>
        </p:nvSpPr>
        <p:spPr>
          <a:xfrm>
            <a:off x="4476000" y="1825625"/>
            <a:ext cx="70048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1C4406C4-937B-461B-80D9-087E789E7DAA}"/>
              </a:ext>
            </a:extLst>
          </p:cNvPr>
          <p:cNvSpPr>
            <a:spLocks noGrp="1"/>
          </p:cNvSpPr>
          <p:nvPr>
            <p:ph type="dt" sz="half" idx="10"/>
          </p:nvPr>
        </p:nvSpPr>
        <p:spPr/>
        <p:txBody>
          <a:bodyPr/>
          <a:lstStyle/>
          <a:p>
            <a:fld id="{D6F8C53B-DB37-4D20-BFF5-214E8998D80D}" type="datetime1">
              <a:rPr lang="fi-FI" smtClean="0"/>
              <a:t>3.9.2024</a:t>
            </a:fld>
            <a:endParaRPr lang="fi-FI"/>
          </a:p>
        </p:txBody>
      </p:sp>
      <p:sp>
        <p:nvSpPr>
          <p:cNvPr id="5" name="Alatunnisteen paikkamerkki 4">
            <a:extLst>
              <a:ext uri="{FF2B5EF4-FFF2-40B4-BE49-F238E27FC236}">
                <a16:creationId xmlns:a16="http://schemas.microsoft.com/office/drawing/2014/main" id="{DAC201B3-F9CA-496D-AE46-0937141B3EEA}"/>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6" name="Dian numeron paikkamerkki 5">
            <a:extLst>
              <a:ext uri="{FF2B5EF4-FFF2-40B4-BE49-F238E27FC236}">
                <a16:creationId xmlns:a16="http://schemas.microsoft.com/office/drawing/2014/main" id="{3CD5CBFD-AEEA-42BF-B532-D1F40733AA2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11" name="Suorakulmio 10">
            <a:extLst>
              <a:ext uri="{FF2B5EF4-FFF2-40B4-BE49-F238E27FC236}">
                <a16:creationId xmlns:a16="http://schemas.microsoft.com/office/drawing/2014/main" id="{AD812596-4552-4064-A78F-3BD89ED7E701}"/>
              </a:ext>
            </a:extLst>
          </p:cNvPr>
          <p:cNvSpPr/>
          <p:nvPr/>
        </p:nvSpPr>
        <p:spPr>
          <a:xfrm>
            <a:off x="0" y="0"/>
            <a:ext cx="288000" cy="6858000"/>
          </a:xfrm>
          <a:prstGeom prst="rect">
            <a:avLst/>
          </a:prstGeom>
          <a:solidFill>
            <a:srgbClr val="61B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1" name="Logo">
            <a:extLst>
              <a:ext uri="{FF2B5EF4-FFF2-40B4-BE49-F238E27FC236}">
                <a16:creationId xmlns:a16="http://schemas.microsoft.com/office/drawing/2014/main" id="{E8A97FF4-56CE-48D7-8E55-673F0F58EDBF}"/>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22" name="Vapaamuotoinen: Muoto 13">
              <a:extLst>
                <a:ext uri="{FF2B5EF4-FFF2-40B4-BE49-F238E27FC236}">
                  <a16:creationId xmlns:a16="http://schemas.microsoft.com/office/drawing/2014/main" id="{5F4990F9-1C0F-4F54-998D-CCBD45B46DAB}"/>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23" name="Kuva 10">
              <a:extLst>
                <a:ext uri="{FF2B5EF4-FFF2-40B4-BE49-F238E27FC236}">
                  <a16:creationId xmlns:a16="http://schemas.microsoft.com/office/drawing/2014/main" id="{E42892F4-EA1C-4FD0-899D-C21780774B58}"/>
                </a:ext>
              </a:extLst>
            </p:cNvPr>
            <p:cNvGrpSpPr/>
            <p:nvPr/>
          </p:nvGrpSpPr>
          <p:grpSpPr bwMode="black">
            <a:xfrm>
              <a:off x="10278854" y="6317762"/>
              <a:ext cx="1072638" cy="291632"/>
              <a:chOff x="10278854" y="6317762"/>
              <a:chExt cx="1072638" cy="291632"/>
            </a:xfrm>
            <a:grpFill/>
          </p:grpSpPr>
          <p:sp>
            <p:nvSpPr>
              <p:cNvPr id="24" name="Vapaamuotoinen: Muoto 15">
                <a:extLst>
                  <a:ext uri="{FF2B5EF4-FFF2-40B4-BE49-F238E27FC236}">
                    <a16:creationId xmlns:a16="http://schemas.microsoft.com/office/drawing/2014/main" id="{8FE0E316-984F-4913-9BF2-6FFF4A8BED3A}"/>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5" name="Vapaamuotoinen: Muoto 16">
                <a:extLst>
                  <a:ext uri="{FF2B5EF4-FFF2-40B4-BE49-F238E27FC236}">
                    <a16:creationId xmlns:a16="http://schemas.microsoft.com/office/drawing/2014/main" id="{23F70C32-0EF6-45C8-A3CA-7A5DD473CA7A}"/>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6" name="Vapaamuotoinen: Muoto 17">
                <a:extLst>
                  <a:ext uri="{FF2B5EF4-FFF2-40B4-BE49-F238E27FC236}">
                    <a16:creationId xmlns:a16="http://schemas.microsoft.com/office/drawing/2014/main" id="{80ED7492-7F28-449B-B2B7-821E0B7CCA8F}"/>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7" name="Vapaamuotoinen: Muoto 18">
                <a:extLst>
                  <a:ext uri="{FF2B5EF4-FFF2-40B4-BE49-F238E27FC236}">
                    <a16:creationId xmlns:a16="http://schemas.microsoft.com/office/drawing/2014/main" id="{825F6A3B-EF2F-4E9B-8518-116D2BFE757E}"/>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8" name="Vapaamuotoinen: Muoto 19">
                <a:extLst>
                  <a:ext uri="{FF2B5EF4-FFF2-40B4-BE49-F238E27FC236}">
                    <a16:creationId xmlns:a16="http://schemas.microsoft.com/office/drawing/2014/main" id="{F75523DB-9EA9-455C-8778-A7343DBA6214}"/>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644909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7EA3399-567D-43D3-A683-2BDA3BAC5D43}"/>
              </a:ext>
            </a:extLst>
          </p:cNvPr>
          <p:cNvSpPr>
            <a:spLocks noGrp="1"/>
          </p:cNvSpPr>
          <p:nvPr>
            <p:ph type="dt" sz="half" idx="10"/>
          </p:nvPr>
        </p:nvSpPr>
        <p:spPr/>
        <p:txBody>
          <a:bodyPr/>
          <a:lstStyle/>
          <a:p>
            <a:fld id="{B4D90FEF-75B9-4869-89EB-4EEA7E476588}" type="datetime1">
              <a:rPr lang="fi-FI" smtClean="0"/>
              <a:t>3.9.2024</a:t>
            </a:fld>
            <a:endParaRPr lang="fi-FI"/>
          </a:p>
        </p:txBody>
      </p:sp>
      <p:sp>
        <p:nvSpPr>
          <p:cNvPr id="3" name="Alatunnisteen paikkamerkki 2">
            <a:extLst>
              <a:ext uri="{FF2B5EF4-FFF2-40B4-BE49-F238E27FC236}">
                <a16:creationId xmlns:a16="http://schemas.microsoft.com/office/drawing/2014/main" id="{E2582EF5-310B-4628-B1CF-128A673DDCB0}"/>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2537DFBE-5E7C-4379-B258-8A4A9178FCD8}"/>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13200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Valkoinen">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7EA3399-567D-43D3-A683-2BDA3BAC5D43}"/>
              </a:ext>
            </a:extLst>
          </p:cNvPr>
          <p:cNvSpPr>
            <a:spLocks noGrp="1"/>
          </p:cNvSpPr>
          <p:nvPr>
            <p:ph type="dt" sz="half" idx="10"/>
          </p:nvPr>
        </p:nvSpPr>
        <p:spPr/>
        <p:txBody>
          <a:bodyPr/>
          <a:lstStyle/>
          <a:p>
            <a:fld id="{C31E7707-87C9-4962-8969-641232A7820E}" type="datetime1">
              <a:rPr lang="fi-FI" smtClean="0"/>
              <a:t>3.9.2024</a:t>
            </a:fld>
            <a:endParaRPr lang="fi-FI"/>
          </a:p>
        </p:txBody>
      </p:sp>
      <p:sp>
        <p:nvSpPr>
          <p:cNvPr id="3" name="Alatunnisteen paikkamerkki 2">
            <a:extLst>
              <a:ext uri="{FF2B5EF4-FFF2-40B4-BE49-F238E27FC236}">
                <a16:creationId xmlns:a16="http://schemas.microsoft.com/office/drawing/2014/main" id="{E2582EF5-310B-4628-B1CF-128A673DDCB0}"/>
              </a:ext>
            </a:extLst>
          </p:cNvPr>
          <p:cNvSpPr>
            <a:spLocks noGrp="1"/>
          </p:cNvSpPr>
          <p:nvPr>
            <p:ph type="ftr" sz="quarter" idx="11"/>
          </p:nvPr>
        </p:nvSpPr>
        <p:spPr/>
        <p:txBody>
          <a:bodyPr/>
          <a:lstStyle/>
          <a:p>
            <a:r>
              <a:rPr lang="en-US"/>
              <a:t>This work © 2024 by Tapio Palvelut Oy is licensed under CC BY-SA 4.0 </a:t>
            </a:r>
            <a:endParaRPr lang="fi-FI"/>
          </a:p>
        </p:txBody>
      </p:sp>
      <p:sp>
        <p:nvSpPr>
          <p:cNvPr id="4" name="Dian numeron paikkamerkki 3">
            <a:extLst>
              <a:ext uri="{FF2B5EF4-FFF2-40B4-BE49-F238E27FC236}">
                <a16:creationId xmlns:a16="http://schemas.microsoft.com/office/drawing/2014/main" id="{2537DFBE-5E7C-4379-B258-8A4A9178FCD8}"/>
              </a:ext>
            </a:extLst>
          </p:cNvPr>
          <p:cNvSpPr>
            <a:spLocks noGrp="1"/>
          </p:cNvSpPr>
          <p:nvPr>
            <p:ph type="sldNum" sz="quarter" idx="12"/>
          </p:nvPr>
        </p:nvSpPr>
        <p:spPr/>
        <p:txBody>
          <a:bodyPr/>
          <a:lstStyle/>
          <a:p>
            <a:fld id="{2020BB7A-7565-440A-AF71-226D618FE89D}" type="slidenum">
              <a:rPr lang="fi-FI" smtClean="0"/>
              <a:t>‹#›</a:t>
            </a:fld>
            <a:endParaRPr lang="fi-FI"/>
          </a:p>
        </p:txBody>
      </p:sp>
    </p:spTree>
    <p:extLst>
      <p:ext uri="{BB962C8B-B14F-4D97-AF65-F5344CB8AC3E}">
        <p14:creationId xmlns:p14="http://schemas.microsoft.com/office/powerpoint/2010/main" val="75459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ksi sisältökohdetta">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9518B633-A222-4D94-A92C-2B79DC7A31DD}"/>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07A367-957A-41C8-87A9-5FD1D8338751}"/>
              </a:ext>
            </a:extLst>
          </p:cNvPr>
          <p:cNvSpPr>
            <a:spLocks noGrp="1"/>
          </p:cNvSpPr>
          <p:nvPr>
            <p:ph sz="half" idx="1"/>
          </p:nvPr>
        </p:nvSpPr>
        <p:spPr>
          <a:xfrm>
            <a:off x="5760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A18DD739-5136-44E0-9852-73E57F458183}"/>
              </a:ext>
            </a:extLst>
          </p:cNvPr>
          <p:cNvSpPr>
            <a:spLocks noGrp="1"/>
          </p:cNvSpPr>
          <p:nvPr>
            <p:ph sz="half" idx="2"/>
          </p:nvPr>
        </p:nvSpPr>
        <p:spPr>
          <a:xfrm>
            <a:off x="6172200" y="1825625"/>
            <a:ext cx="5292000" cy="417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ian numeron paikkamerkki 6">
            <a:extLst>
              <a:ext uri="{FF2B5EF4-FFF2-40B4-BE49-F238E27FC236}">
                <a16:creationId xmlns:a16="http://schemas.microsoft.com/office/drawing/2014/main" id="{6522B327-6A0C-4890-A476-572CF4AC1B4D}"/>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5" name="Päivämäärän paikkamerkki 4">
            <a:extLst>
              <a:ext uri="{FF2B5EF4-FFF2-40B4-BE49-F238E27FC236}">
                <a16:creationId xmlns:a16="http://schemas.microsoft.com/office/drawing/2014/main" id="{0205699C-0800-47BB-85B7-921498F92C21}"/>
              </a:ext>
            </a:extLst>
          </p:cNvPr>
          <p:cNvSpPr>
            <a:spLocks noGrp="1"/>
          </p:cNvSpPr>
          <p:nvPr>
            <p:ph type="dt" sz="half" idx="10"/>
          </p:nvPr>
        </p:nvSpPr>
        <p:spPr/>
        <p:txBody>
          <a:bodyPr/>
          <a:lstStyle/>
          <a:p>
            <a:fld id="{B54D7701-17EF-456B-948C-5C94C6ADCBDF}" type="datetime1">
              <a:rPr lang="fi-FI" smtClean="0"/>
              <a:t>3.9.2024</a:t>
            </a:fld>
            <a:endParaRPr lang="fi-FI"/>
          </a:p>
        </p:txBody>
      </p:sp>
      <p:sp>
        <p:nvSpPr>
          <p:cNvPr id="6" name="Alatunnisteen paikkamerkki 5">
            <a:extLst>
              <a:ext uri="{FF2B5EF4-FFF2-40B4-BE49-F238E27FC236}">
                <a16:creationId xmlns:a16="http://schemas.microsoft.com/office/drawing/2014/main" id="{11D6EAED-FDB3-4088-9706-894B65FAD0B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8117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7CCB1140-D0E1-4408-BC59-137C5002645C}"/>
              </a:ext>
            </a:extLst>
          </p:cNvPr>
          <p:cNvSpPr>
            <a:spLocks noGrp="1"/>
          </p:cNvSpPr>
          <p:nvPr>
            <p:ph type="title"/>
          </p:nvPr>
        </p:nvSpPr>
        <p:spPr/>
        <p:txBody>
          <a:bodyPr/>
          <a:lstStyle/>
          <a:p>
            <a:r>
              <a:rPr lang="fi-FI"/>
              <a:t>Muokkaa ots. perustyyl. napsautt.</a:t>
            </a:r>
          </a:p>
        </p:txBody>
      </p:sp>
      <p:sp>
        <p:nvSpPr>
          <p:cNvPr id="3" name="Tekstin paikkamerkki 2">
            <a:extLst>
              <a:ext uri="{FF2B5EF4-FFF2-40B4-BE49-F238E27FC236}">
                <a16:creationId xmlns:a16="http://schemas.microsoft.com/office/drawing/2014/main" id="{7616C121-0986-481D-8DBD-731B1D55EA53}"/>
              </a:ext>
            </a:extLst>
          </p:cNvPr>
          <p:cNvSpPr>
            <a:spLocks noGrp="1"/>
          </p:cNvSpPr>
          <p:nvPr>
            <p:ph type="body" idx="1"/>
          </p:nvPr>
        </p:nvSpPr>
        <p:spPr>
          <a:xfrm>
            <a:off x="5760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CD61A09-986C-4ADF-9CF9-F44D4984270B}"/>
              </a:ext>
            </a:extLst>
          </p:cNvPr>
          <p:cNvSpPr>
            <a:spLocks noGrp="1"/>
          </p:cNvSpPr>
          <p:nvPr>
            <p:ph sz="half" idx="2"/>
          </p:nvPr>
        </p:nvSpPr>
        <p:spPr>
          <a:xfrm>
            <a:off x="5760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9FFCDB12-D40E-415E-91F0-46BC1FC2A171}"/>
              </a:ext>
            </a:extLst>
          </p:cNvPr>
          <p:cNvSpPr>
            <a:spLocks noGrp="1"/>
          </p:cNvSpPr>
          <p:nvPr>
            <p:ph type="body" sz="quarter" idx="3"/>
          </p:nvPr>
        </p:nvSpPr>
        <p:spPr>
          <a:xfrm>
            <a:off x="6172200" y="1608593"/>
            <a:ext cx="5292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5365FE3-BF8B-4669-A37D-32D392BE80F2}"/>
              </a:ext>
            </a:extLst>
          </p:cNvPr>
          <p:cNvSpPr>
            <a:spLocks noGrp="1"/>
          </p:cNvSpPr>
          <p:nvPr>
            <p:ph sz="quarter" idx="4"/>
          </p:nvPr>
        </p:nvSpPr>
        <p:spPr>
          <a:xfrm>
            <a:off x="6172200" y="2432505"/>
            <a:ext cx="5292000" cy="3564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a:extLst>
              <a:ext uri="{FF2B5EF4-FFF2-40B4-BE49-F238E27FC236}">
                <a16:creationId xmlns:a16="http://schemas.microsoft.com/office/drawing/2014/main" id="{76F53D03-2A13-4508-B535-52F330347BBB}"/>
              </a:ext>
            </a:extLst>
          </p:cNvPr>
          <p:cNvSpPr>
            <a:spLocks noGrp="1"/>
          </p:cNvSpPr>
          <p:nvPr>
            <p:ph type="sldNum" sz="quarter" idx="12"/>
          </p:nvPr>
        </p:nvSpPr>
        <p:spPr/>
        <p:txBody>
          <a:bodyPr/>
          <a:lstStyle/>
          <a:p>
            <a:fld id="{2020BB7A-7565-440A-AF71-226D618FE89D}" type="slidenum">
              <a:rPr lang="fi-FI" smtClean="0"/>
              <a:t>‹#›</a:t>
            </a:fld>
            <a:endParaRPr lang="fi-FI"/>
          </a:p>
        </p:txBody>
      </p:sp>
      <p:sp>
        <p:nvSpPr>
          <p:cNvPr id="7" name="Päivämäärän paikkamerkki 6">
            <a:extLst>
              <a:ext uri="{FF2B5EF4-FFF2-40B4-BE49-F238E27FC236}">
                <a16:creationId xmlns:a16="http://schemas.microsoft.com/office/drawing/2014/main" id="{DA349F27-9832-4F64-A02F-EA399046574C}"/>
              </a:ext>
            </a:extLst>
          </p:cNvPr>
          <p:cNvSpPr>
            <a:spLocks noGrp="1"/>
          </p:cNvSpPr>
          <p:nvPr>
            <p:ph type="dt" sz="half" idx="10"/>
          </p:nvPr>
        </p:nvSpPr>
        <p:spPr/>
        <p:txBody>
          <a:bodyPr/>
          <a:lstStyle/>
          <a:p>
            <a:fld id="{BEF1D928-AA29-4787-A010-198F7C20ED14}" type="datetime1">
              <a:rPr lang="fi-FI" smtClean="0"/>
              <a:t>3.9.2024</a:t>
            </a:fld>
            <a:endParaRPr lang="fi-FI"/>
          </a:p>
        </p:txBody>
      </p:sp>
      <p:sp>
        <p:nvSpPr>
          <p:cNvPr id="8" name="Alatunnisteen paikkamerkki 7">
            <a:extLst>
              <a:ext uri="{FF2B5EF4-FFF2-40B4-BE49-F238E27FC236}">
                <a16:creationId xmlns:a16="http://schemas.microsoft.com/office/drawing/2014/main" id="{C738BAEF-3769-40E6-B74A-2944A83616F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22660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4CF4C81B-884B-46EB-9F9E-283FBAAEEE0C}"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539981721"/>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Otsikko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96531324-FF16-41F1-8FED-F7BEFEBCDFBD}"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224106817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Otsikkodi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66E822CC-D592-448C-A2D6-AB76B6B22B6E}"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50909462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Otsikkodi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D285885C-A41F-44C2-8521-12672ACFFFD9}"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93182792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Otsikkodia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Otsikko 21">
            <a:extLst>
              <a:ext uri="{FF2B5EF4-FFF2-40B4-BE49-F238E27FC236}">
                <a16:creationId xmlns:a16="http://schemas.microsoft.com/office/drawing/2014/main" id="{42627C78-F857-4C35-B9DE-F8E8F893A8C6}"/>
              </a:ext>
            </a:extLst>
          </p:cNvPr>
          <p:cNvSpPr>
            <a:spLocks noGrp="1"/>
          </p:cNvSpPr>
          <p:nvPr>
            <p:ph type="title"/>
          </p:nvPr>
        </p:nvSpPr>
        <p:spPr>
          <a:xfrm>
            <a:off x="576000" y="3909750"/>
            <a:ext cx="8280000" cy="1224000"/>
          </a:xfrm>
        </p:spPr>
        <p:txBody>
          <a:bodyPr/>
          <a:lstStyle>
            <a:lvl1pPr>
              <a:defRPr>
                <a:solidFill>
                  <a:schemeClr val="bg1"/>
                </a:solidFill>
              </a:defRPr>
            </a:lvl1pPr>
          </a:lstStyle>
          <a:p>
            <a:r>
              <a:rPr lang="fi-FI"/>
              <a:t>Muokkaa ots. perustyyl. napsautt.</a:t>
            </a:r>
            <a:endParaRPr lang="fi-FI" dirty="0"/>
          </a:p>
        </p:txBody>
      </p:sp>
      <p:sp>
        <p:nvSpPr>
          <p:cNvPr id="8" name="Alaotsikko">
            <a:extLst>
              <a:ext uri="{FF2B5EF4-FFF2-40B4-BE49-F238E27FC236}">
                <a16:creationId xmlns:a16="http://schemas.microsoft.com/office/drawing/2014/main" id="{E91DDF1F-FE89-4603-A3BF-EF6D77121761}"/>
              </a:ext>
            </a:extLst>
          </p:cNvPr>
          <p:cNvSpPr>
            <a:spLocks noGrp="1"/>
          </p:cNvSpPr>
          <p:nvPr>
            <p:ph type="subTitle" idx="1"/>
          </p:nvPr>
        </p:nvSpPr>
        <p:spPr>
          <a:xfrm>
            <a:off x="576000" y="5229000"/>
            <a:ext cx="8280000" cy="1241006"/>
          </a:xfrm>
        </p:spPr>
        <p:txBody>
          <a:bodyPr/>
          <a:lstStyle>
            <a:lvl1pPr marL="0" indent="0" algn="l">
              <a:lnSpc>
                <a:spcPct val="90000"/>
              </a:lnSpc>
              <a:spcBef>
                <a:spcPts val="0"/>
              </a:spcBef>
              <a:buNone/>
              <a:defRPr sz="26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6" name="Dian numeron paikkamerkki 5">
            <a:extLst>
              <a:ext uri="{FF2B5EF4-FFF2-40B4-BE49-F238E27FC236}">
                <a16:creationId xmlns:a16="http://schemas.microsoft.com/office/drawing/2014/main" id="{ABE89B99-CB50-4721-8EC5-09E308DE349D}"/>
              </a:ext>
            </a:extLst>
          </p:cNvPr>
          <p:cNvSpPr>
            <a:spLocks noGrp="1"/>
          </p:cNvSpPr>
          <p:nvPr>
            <p:ph type="sldNum" sz="quarter" idx="12"/>
          </p:nvPr>
        </p:nvSpPr>
        <p:spPr/>
        <p:txBody>
          <a:bodyPr/>
          <a:lstStyle>
            <a:lvl1pPr>
              <a:defRPr>
                <a:no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424E1588-9E6E-4A84-810E-6A616E8CD13B}"/>
              </a:ext>
            </a:extLst>
          </p:cNvPr>
          <p:cNvSpPr>
            <a:spLocks noGrp="1"/>
          </p:cNvSpPr>
          <p:nvPr>
            <p:ph type="dt" sz="half" idx="10"/>
          </p:nvPr>
        </p:nvSpPr>
        <p:spPr/>
        <p:txBody>
          <a:bodyPr/>
          <a:lstStyle>
            <a:lvl1pPr>
              <a:defRPr>
                <a:noFill/>
              </a:defRPr>
            </a:lvl1pPr>
          </a:lstStyle>
          <a:p>
            <a:fld id="{6EAFE27E-BC7A-4B2D-A001-E9051DD8B57C}" type="datetime1">
              <a:rPr lang="fi-FI" smtClean="0"/>
              <a:t>3.9.2024</a:t>
            </a:fld>
            <a:endParaRPr lang="fi-FI"/>
          </a:p>
        </p:txBody>
      </p:sp>
      <p:sp>
        <p:nvSpPr>
          <p:cNvPr id="5" name="Alatunnisteen paikkamerkki 4">
            <a:extLst>
              <a:ext uri="{FF2B5EF4-FFF2-40B4-BE49-F238E27FC236}">
                <a16:creationId xmlns:a16="http://schemas.microsoft.com/office/drawing/2014/main" id="{F2470115-13AF-4E2A-AD86-898C49862C5F}"/>
              </a:ext>
            </a:extLst>
          </p:cNvPr>
          <p:cNvSpPr>
            <a:spLocks noGrp="1"/>
          </p:cNvSpPr>
          <p:nvPr>
            <p:ph type="ftr" sz="quarter" idx="11"/>
          </p:nvPr>
        </p:nvSpPr>
        <p:spPr/>
        <p:txBody>
          <a:bodyPr/>
          <a:lstStyle>
            <a:lvl1pPr>
              <a:defRPr>
                <a:noFill/>
              </a:defRPr>
            </a:lvl1pPr>
          </a:lstStyle>
          <a:p>
            <a:r>
              <a:rPr lang="en-US"/>
              <a:t>This work © 2024 by Tapio Palvelut Oy is licensed under CC BY-SA 4.0 </a:t>
            </a:r>
            <a:endParaRPr lang="fi-FI"/>
          </a:p>
        </p:txBody>
      </p:sp>
      <p:grpSp>
        <p:nvGrpSpPr>
          <p:cNvPr id="13" name="Logo">
            <a:extLst>
              <a:ext uri="{FF2B5EF4-FFF2-40B4-BE49-F238E27FC236}">
                <a16:creationId xmlns:a16="http://schemas.microsoft.com/office/drawing/2014/main" id="{3C30A216-C7F8-42EB-967F-C42A5B6546E0}"/>
              </a:ext>
              <a:ext uri="{C183D7F6-B498-43B3-948B-1728B52AA6E4}">
                <adec:decorative xmlns:adec="http://schemas.microsoft.com/office/drawing/2017/decorative" val="1"/>
              </a:ext>
            </a:extLst>
          </p:cNvPr>
          <p:cNvGrpSpPr>
            <a:grpSpLocks noChangeAspect="1"/>
          </p:cNvGrpSpPr>
          <p:nvPr/>
        </p:nvGrpSpPr>
        <p:grpSpPr bwMode="black">
          <a:xfrm>
            <a:off x="9259944" y="5532891"/>
            <a:ext cx="2196000" cy="592921"/>
            <a:chOff x="10274400" y="6210000"/>
            <a:chExt cx="1492250" cy="402908"/>
          </a:xfrm>
          <a:solidFill>
            <a:srgbClr val="FFFFFF"/>
          </a:solidFill>
        </p:grpSpPr>
        <p:sp>
          <p:nvSpPr>
            <p:cNvPr id="14" name="Vapaamuotoinen: Muoto 13">
              <a:extLst>
                <a:ext uri="{FF2B5EF4-FFF2-40B4-BE49-F238E27FC236}">
                  <a16:creationId xmlns:a16="http://schemas.microsoft.com/office/drawing/2014/main" id="{EC11CF2F-5EEB-49C7-B657-CFB988898499}"/>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grpFill/>
            <a:ln w="11089" cap="flat">
              <a:noFill/>
              <a:prstDash val="solid"/>
              <a:miter/>
            </a:ln>
          </p:spPr>
          <p:txBody>
            <a:bodyPr rtlCol="0" anchor="ctr"/>
            <a:lstStyle/>
            <a:p>
              <a:endParaRPr lang="fi-FI"/>
            </a:p>
          </p:txBody>
        </p:sp>
        <p:grpSp>
          <p:nvGrpSpPr>
            <p:cNvPr id="15" name="Kuva 10">
              <a:extLst>
                <a:ext uri="{FF2B5EF4-FFF2-40B4-BE49-F238E27FC236}">
                  <a16:creationId xmlns:a16="http://schemas.microsoft.com/office/drawing/2014/main" id="{974D59E4-C489-4D86-9ADE-0A22503B24E7}"/>
                </a:ext>
              </a:extLst>
            </p:cNvPr>
            <p:cNvGrpSpPr/>
            <p:nvPr/>
          </p:nvGrpSpPr>
          <p:grpSpPr bwMode="black">
            <a:xfrm>
              <a:off x="10278854" y="6317762"/>
              <a:ext cx="1072638" cy="291633"/>
              <a:chOff x="10278854" y="6317762"/>
              <a:chExt cx="1072638" cy="291633"/>
            </a:xfrm>
            <a:grpFill/>
          </p:grpSpPr>
          <p:sp>
            <p:nvSpPr>
              <p:cNvPr id="16" name="Vapaamuotoinen: Muoto 15">
                <a:extLst>
                  <a:ext uri="{FF2B5EF4-FFF2-40B4-BE49-F238E27FC236}">
                    <a16:creationId xmlns:a16="http://schemas.microsoft.com/office/drawing/2014/main" id="{30BCBFC5-BEC8-4C97-9AE0-5C60F02304EC}"/>
                  </a:ext>
                </a:extLst>
              </p:cNvPr>
              <p:cNvSpPr/>
              <p:nvPr/>
            </p:nvSpPr>
            <p:spPr bwMode="black">
              <a:xfrm>
                <a:off x="11056272" y="6317762"/>
                <a:ext cx="295220" cy="291633"/>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1CFCE4EB-3D0D-439E-8E17-0679078793AD}"/>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7E684B79-731C-4085-BE6A-B6E739C7F91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57443CA3-1F18-4A94-86F4-FEE32CBEC292}"/>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34B4746-318A-4BD9-BEF3-36C90F5D931D}"/>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798145040"/>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61043E4-4134-4B7A-88A2-6BFE87C04392}"/>
              </a:ext>
            </a:extLst>
          </p:cNvPr>
          <p:cNvSpPr>
            <a:spLocks noGrp="1"/>
          </p:cNvSpPr>
          <p:nvPr>
            <p:ph type="title"/>
          </p:nvPr>
        </p:nvSpPr>
        <p:spPr>
          <a:xfrm>
            <a:off x="576000" y="365125"/>
            <a:ext cx="10904800" cy="1224000"/>
          </a:xfrm>
          <a:prstGeom prst="rect">
            <a:avLst/>
          </a:prstGeom>
        </p:spPr>
        <p:txBody>
          <a:bodyPr vert="horz" lIns="91440" tIns="45720" rIns="91440" bIns="45720" rtlCol="0" anchor="t">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D08376F-088B-4EB1-A6A1-202A5FBB01E3}"/>
              </a:ext>
            </a:extLst>
          </p:cNvPr>
          <p:cNvSpPr>
            <a:spLocks noGrp="1"/>
          </p:cNvSpPr>
          <p:nvPr>
            <p:ph type="body" idx="1"/>
          </p:nvPr>
        </p:nvSpPr>
        <p:spPr>
          <a:xfrm>
            <a:off x="576000" y="1825625"/>
            <a:ext cx="10904800" cy="4176000"/>
          </a:xfrm>
          <a:prstGeom prst="rect">
            <a:avLst/>
          </a:prstGeom>
        </p:spPr>
        <p:txBody>
          <a:bodyPr vert="horz" lIns="91440" tIns="45720" rIns="91440" bIns="4572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a:p>
            <a:pPr lvl="5"/>
            <a:r>
              <a:rPr lang="fi-FI" dirty="0"/>
              <a:t>6</a:t>
            </a:r>
          </a:p>
          <a:p>
            <a:pPr lvl="6"/>
            <a:r>
              <a:rPr lang="fi-FI" dirty="0"/>
              <a:t>7</a:t>
            </a:r>
          </a:p>
          <a:p>
            <a:pPr lvl="7"/>
            <a:r>
              <a:rPr lang="fi-FI" dirty="0"/>
              <a:t>8</a:t>
            </a:r>
          </a:p>
          <a:p>
            <a:pPr lvl="8"/>
            <a:r>
              <a:rPr lang="fi-FI" dirty="0"/>
              <a:t>9</a:t>
            </a:r>
          </a:p>
        </p:txBody>
      </p:sp>
      <p:sp>
        <p:nvSpPr>
          <p:cNvPr id="17" name="Suorakulmio 16">
            <a:extLst>
              <a:ext uri="{FF2B5EF4-FFF2-40B4-BE49-F238E27FC236}">
                <a16:creationId xmlns:a16="http://schemas.microsoft.com/office/drawing/2014/main" id="{2E403387-E02A-46D8-A677-CAC70CF4DD13}"/>
              </a:ext>
              <a:ext uri="{C183D7F6-B498-43B3-948B-1728B52AA6E4}">
                <adec:decorative xmlns:adec="http://schemas.microsoft.com/office/drawing/2017/decorative" val="1"/>
              </a:ext>
            </a:extLst>
          </p:cNvPr>
          <p:cNvSpPr/>
          <p:nvPr/>
        </p:nvSpPr>
        <p:spPr>
          <a:xfrm>
            <a:off x="699703" y="0"/>
            <a:ext cx="10800000" cy="144000"/>
          </a:xfrm>
          <a:prstGeom prst="rect">
            <a:avLst/>
          </a:prstGeom>
          <a:solidFill>
            <a:srgbClr val="61B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ian numeron paikkamerkki 5">
            <a:extLst>
              <a:ext uri="{FF2B5EF4-FFF2-40B4-BE49-F238E27FC236}">
                <a16:creationId xmlns:a16="http://schemas.microsoft.com/office/drawing/2014/main" id="{8AB46309-16CC-4EFD-9480-B76D291A9F75}"/>
              </a:ext>
            </a:extLst>
          </p:cNvPr>
          <p:cNvSpPr>
            <a:spLocks noGrp="1"/>
          </p:cNvSpPr>
          <p:nvPr>
            <p:ph type="sldNum" sz="quarter" idx="4"/>
          </p:nvPr>
        </p:nvSpPr>
        <p:spPr>
          <a:xfrm>
            <a:off x="576000" y="6356350"/>
            <a:ext cx="79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0BB7A-7565-440A-AF71-226D618FE89D}" type="slidenum">
              <a:rPr lang="fi-FI" smtClean="0"/>
              <a:t>‹#›</a:t>
            </a:fld>
            <a:endParaRPr lang="fi-FI"/>
          </a:p>
        </p:txBody>
      </p:sp>
      <p:sp>
        <p:nvSpPr>
          <p:cNvPr id="4" name="Päivämäärän paikkamerkki 3">
            <a:extLst>
              <a:ext uri="{FF2B5EF4-FFF2-40B4-BE49-F238E27FC236}">
                <a16:creationId xmlns:a16="http://schemas.microsoft.com/office/drawing/2014/main" id="{D9FA890F-97F9-4459-AD33-EE383870875F}"/>
              </a:ext>
            </a:extLst>
          </p:cNvPr>
          <p:cNvSpPr>
            <a:spLocks noGrp="1"/>
          </p:cNvSpPr>
          <p:nvPr>
            <p:ph type="dt" sz="half" idx="2"/>
          </p:nvPr>
        </p:nvSpPr>
        <p:spPr>
          <a:xfrm>
            <a:off x="1410900" y="6356350"/>
            <a:ext cx="1176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E8EB3-863E-41EB-BC56-58F6C9CAEA38}" type="datetime1">
              <a:rPr lang="fi-FI" smtClean="0"/>
              <a:t>3.9.2024</a:t>
            </a:fld>
            <a:endParaRPr lang="fi-FI"/>
          </a:p>
        </p:txBody>
      </p:sp>
      <p:sp>
        <p:nvSpPr>
          <p:cNvPr id="5" name="Alatunnisteen paikkamerkki 4">
            <a:extLst>
              <a:ext uri="{FF2B5EF4-FFF2-40B4-BE49-F238E27FC236}">
                <a16:creationId xmlns:a16="http://schemas.microsoft.com/office/drawing/2014/main" id="{D75C9D9B-8967-477B-84BE-7F7B4DE316F8}"/>
              </a:ext>
            </a:extLst>
          </p:cNvPr>
          <p:cNvSpPr>
            <a:spLocks noGrp="1"/>
          </p:cNvSpPr>
          <p:nvPr>
            <p:ph type="ftr" sz="quarter" idx="3"/>
          </p:nvPr>
        </p:nvSpPr>
        <p:spPr>
          <a:xfrm>
            <a:off x="2612500" y="6356350"/>
            <a:ext cx="5554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This work © 2024 by Tapio Palvelut Oy is licensed under CC BY-SA 4.0 </a:t>
            </a:r>
            <a:endParaRPr lang="fi-FI"/>
          </a:p>
        </p:txBody>
      </p:sp>
      <p:grpSp>
        <p:nvGrpSpPr>
          <p:cNvPr id="16" name="Logo">
            <a:extLst>
              <a:ext uri="{FF2B5EF4-FFF2-40B4-BE49-F238E27FC236}">
                <a16:creationId xmlns:a16="http://schemas.microsoft.com/office/drawing/2014/main" id="{22BF9112-D612-4BA5-84DE-513AEA5A91CC}"/>
              </a:ext>
              <a:ext uri="{C183D7F6-B498-43B3-948B-1728B52AA6E4}">
                <adec:decorative xmlns:adec="http://schemas.microsoft.com/office/drawing/2017/decorative" val="1"/>
              </a:ext>
            </a:extLst>
          </p:cNvPr>
          <p:cNvGrpSpPr>
            <a:grpSpLocks noChangeAspect="1"/>
          </p:cNvGrpSpPr>
          <p:nvPr/>
        </p:nvGrpSpPr>
        <p:grpSpPr bwMode="black">
          <a:xfrm>
            <a:off x="10274323" y="6214732"/>
            <a:ext cx="1529284" cy="403200"/>
            <a:chOff x="10278854" y="6216751"/>
            <a:chExt cx="1489243" cy="392643"/>
          </a:xfrm>
          <a:solidFill>
            <a:schemeClr val="tx1"/>
          </a:solidFill>
        </p:grpSpPr>
        <p:sp>
          <p:nvSpPr>
            <p:cNvPr id="18" name="Vapaamuotoinen: Muoto 13">
              <a:extLst>
                <a:ext uri="{FF2B5EF4-FFF2-40B4-BE49-F238E27FC236}">
                  <a16:creationId xmlns:a16="http://schemas.microsoft.com/office/drawing/2014/main" id="{AB1CD1E0-9C96-4D65-BFFF-E07518D593C3}"/>
                </a:ext>
              </a:extLst>
            </p:cNvPr>
            <p:cNvSpPr/>
            <p:nvPr/>
          </p:nvSpPr>
          <p:spPr bwMode="black">
            <a:xfrm>
              <a:off x="11466195" y="6216751"/>
              <a:ext cx="301902" cy="392018"/>
            </a:xfrm>
            <a:custGeom>
              <a:avLst/>
              <a:gdLst>
                <a:gd name="connsiteX0" fmla="*/ 150227 w 301902"/>
                <a:gd name="connsiteY0" fmla="*/ 0 h 392018"/>
                <a:gd name="connsiteX1" fmla="*/ 126062 w 301902"/>
                <a:gd name="connsiteY1" fmla="*/ 55318 h 392018"/>
                <a:gd name="connsiteX2" fmla="*/ 126062 w 301902"/>
                <a:gd name="connsiteY2" fmla="*/ 170419 h 392018"/>
                <a:gd name="connsiteX3" fmla="*/ 96439 w 301902"/>
                <a:gd name="connsiteY3" fmla="*/ 105409 h 392018"/>
                <a:gd name="connsiteX4" fmla="*/ 69935 w 301902"/>
                <a:gd name="connsiteY4" fmla="*/ 165955 h 392018"/>
                <a:gd name="connsiteX5" fmla="*/ 101896 w 301902"/>
                <a:gd name="connsiteY5" fmla="*/ 235756 h 392018"/>
                <a:gd name="connsiteX6" fmla="*/ 52786 w 301902"/>
                <a:gd name="connsiteY6" fmla="*/ 205265 h 392018"/>
                <a:gd name="connsiteX7" fmla="*/ 33409 w 301902"/>
                <a:gd name="connsiteY7" fmla="*/ 249476 h 392018"/>
                <a:gd name="connsiteX8" fmla="*/ 80849 w 301902"/>
                <a:gd name="connsiteY8" fmla="*/ 278878 h 392018"/>
                <a:gd name="connsiteX9" fmla="*/ 20491 w 301902"/>
                <a:gd name="connsiteY9" fmla="*/ 278878 h 392018"/>
                <a:gd name="connsiteX10" fmla="*/ 0 w 301902"/>
                <a:gd name="connsiteY10" fmla="*/ 325811 h 392018"/>
                <a:gd name="connsiteX11" fmla="*/ 126062 w 301902"/>
                <a:gd name="connsiteY11" fmla="*/ 325811 h 392018"/>
                <a:gd name="connsiteX12" fmla="*/ 126062 w 301902"/>
                <a:gd name="connsiteY12" fmla="*/ 392019 h 392018"/>
                <a:gd name="connsiteX13" fmla="*/ 175729 w 301902"/>
                <a:gd name="connsiteY13" fmla="*/ 392019 h 392018"/>
                <a:gd name="connsiteX14" fmla="*/ 175729 w 301902"/>
                <a:gd name="connsiteY14" fmla="*/ 325811 h 392018"/>
                <a:gd name="connsiteX15" fmla="*/ 301902 w 301902"/>
                <a:gd name="connsiteY15" fmla="*/ 325811 h 392018"/>
                <a:gd name="connsiteX16" fmla="*/ 281300 w 301902"/>
                <a:gd name="connsiteY16" fmla="*/ 278878 h 392018"/>
                <a:gd name="connsiteX17" fmla="*/ 221054 w 301902"/>
                <a:gd name="connsiteY17" fmla="*/ 278878 h 392018"/>
                <a:gd name="connsiteX18" fmla="*/ 268494 w 301902"/>
                <a:gd name="connsiteY18" fmla="*/ 249476 h 392018"/>
                <a:gd name="connsiteX19" fmla="*/ 249117 w 301902"/>
                <a:gd name="connsiteY19" fmla="*/ 205265 h 392018"/>
                <a:gd name="connsiteX20" fmla="*/ 199895 w 301902"/>
                <a:gd name="connsiteY20" fmla="*/ 235756 h 392018"/>
                <a:gd name="connsiteX21" fmla="*/ 231967 w 301902"/>
                <a:gd name="connsiteY21" fmla="*/ 165955 h 392018"/>
                <a:gd name="connsiteX22" fmla="*/ 205463 w 301902"/>
                <a:gd name="connsiteY22" fmla="*/ 105409 h 392018"/>
                <a:gd name="connsiteX23" fmla="*/ 175729 w 301902"/>
                <a:gd name="connsiteY23" fmla="*/ 170419 h 392018"/>
                <a:gd name="connsiteX24" fmla="*/ 175729 w 301902"/>
                <a:gd name="connsiteY24" fmla="*/ 55318 h 392018"/>
                <a:gd name="connsiteX25" fmla="*/ 151675 w 301902"/>
                <a:gd name="connsiteY25" fmla="*/ 0 h 39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902" h="392018">
                  <a:moveTo>
                    <a:pt x="150227" y="0"/>
                  </a:moveTo>
                  <a:lnTo>
                    <a:pt x="126062" y="55318"/>
                  </a:lnTo>
                  <a:lnTo>
                    <a:pt x="126062" y="170419"/>
                  </a:lnTo>
                  <a:lnTo>
                    <a:pt x="96439" y="105409"/>
                  </a:lnTo>
                  <a:lnTo>
                    <a:pt x="69935" y="165955"/>
                  </a:lnTo>
                  <a:lnTo>
                    <a:pt x="101896" y="235756"/>
                  </a:lnTo>
                  <a:lnTo>
                    <a:pt x="52786" y="205265"/>
                  </a:lnTo>
                  <a:lnTo>
                    <a:pt x="33409" y="249476"/>
                  </a:lnTo>
                  <a:lnTo>
                    <a:pt x="80849" y="278878"/>
                  </a:lnTo>
                  <a:lnTo>
                    <a:pt x="20491" y="278878"/>
                  </a:lnTo>
                  <a:lnTo>
                    <a:pt x="0" y="325811"/>
                  </a:lnTo>
                  <a:lnTo>
                    <a:pt x="126062" y="325811"/>
                  </a:lnTo>
                  <a:lnTo>
                    <a:pt x="126062" y="392019"/>
                  </a:lnTo>
                  <a:lnTo>
                    <a:pt x="175729" y="392019"/>
                  </a:lnTo>
                  <a:lnTo>
                    <a:pt x="175729" y="325811"/>
                  </a:lnTo>
                  <a:lnTo>
                    <a:pt x="301902" y="325811"/>
                  </a:lnTo>
                  <a:lnTo>
                    <a:pt x="281300" y="278878"/>
                  </a:lnTo>
                  <a:lnTo>
                    <a:pt x="221054" y="278878"/>
                  </a:lnTo>
                  <a:lnTo>
                    <a:pt x="268494" y="249476"/>
                  </a:lnTo>
                  <a:lnTo>
                    <a:pt x="249117" y="205265"/>
                  </a:lnTo>
                  <a:lnTo>
                    <a:pt x="199895" y="235756"/>
                  </a:lnTo>
                  <a:lnTo>
                    <a:pt x="231967" y="165955"/>
                  </a:lnTo>
                  <a:lnTo>
                    <a:pt x="205463" y="105409"/>
                  </a:lnTo>
                  <a:lnTo>
                    <a:pt x="175729" y="170419"/>
                  </a:lnTo>
                  <a:lnTo>
                    <a:pt x="175729" y="55318"/>
                  </a:lnTo>
                  <a:lnTo>
                    <a:pt x="151675" y="0"/>
                  </a:lnTo>
                  <a:close/>
                </a:path>
              </a:pathLst>
            </a:custGeom>
            <a:solidFill>
              <a:schemeClr val="tx2"/>
            </a:solidFill>
            <a:ln w="11089" cap="flat">
              <a:noFill/>
              <a:prstDash val="solid"/>
              <a:miter/>
            </a:ln>
          </p:spPr>
          <p:txBody>
            <a:bodyPr rtlCol="0" anchor="ctr"/>
            <a:lstStyle/>
            <a:p>
              <a:endParaRPr lang="fi-FI"/>
            </a:p>
          </p:txBody>
        </p:sp>
        <p:grpSp>
          <p:nvGrpSpPr>
            <p:cNvPr id="19" name="Kuva 10">
              <a:extLst>
                <a:ext uri="{FF2B5EF4-FFF2-40B4-BE49-F238E27FC236}">
                  <a16:creationId xmlns:a16="http://schemas.microsoft.com/office/drawing/2014/main" id="{D6A5011A-1374-4B77-9B9D-2D5C1C3066E5}"/>
                </a:ext>
              </a:extLst>
            </p:cNvPr>
            <p:cNvGrpSpPr/>
            <p:nvPr/>
          </p:nvGrpSpPr>
          <p:grpSpPr bwMode="black">
            <a:xfrm>
              <a:off x="10278854" y="6317762"/>
              <a:ext cx="1072638" cy="291632"/>
              <a:chOff x="10278854" y="6317762"/>
              <a:chExt cx="1072638" cy="291632"/>
            </a:xfrm>
            <a:grpFill/>
          </p:grpSpPr>
          <p:sp>
            <p:nvSpPr>
              <p:cNvPr id="20" name="Vapaamuotoinen: Muoto 15">
                <a:extLst>
                  <a:ext uri="{FF2B5EF4-FFF2-40B4-BE49-F238E27FC236}">
                    <a16:creationId xmlns:a16="http://schemas.microsoft.com/office/drawing/2014/main" id="{E08C265D-5D67-46DF-ADD3-964C590FFB05}"/>
                  </a:ext>
                </a:extLst>
              </p:cNvPr>
              <p:cNvSpPr/>
              <p:nvPr/>
            </p:nvSpPr>
            <p:spPr bwMode="black">
              <a:xfrm>
                <a:off x="11056272" y="6317762"/>
                <a:ext cx="295220" cy="291632"/>
              </a:xfrm>
              <a:custGeom>
                <a:avLst/>
                <a:gdLst>
                  <a:gd name="connsiteX0" fmla="*/ 295221 w 295220"/>
                  <a:gd name="connsiteY0" fmla="*/ 145634 h 291633"/>
                  <a:gd name="connsiteX1" fmla="*/ 293884 w 295220"/>
                  <a:gd name="connsiteY1" fmla="*/ 123093 h 291633"/>
                  <a:gd name="connsiteX2" fmla="*/ 292214 w 295220"/>
                  <a:gd name="connsiteY2" fmla="*/ 112312 h 291633"/>
                  <a:gd name="connsiteX3" fmla="*/ 289764 w 295220"/>
                  <a:gd name="connsiteY3" fmla="*/ 101859 h 291633"/>
                  <a:gd name="connsiteX4" fmla="*/ 282748 w 295220"/>
                  <a:gd name="connsiteY4" fmla="*/ 82149 h 291633"/>
                  <a:gd name="connsiteX5" fmla="*/ 276178 w 295220"/>
                  <a:gd name="connsiteY5" fmla="*/ 69190 h 291633"/>
                  <a:gd name="connsiteX6" fmla="*/ 270610 w 295220"/>
                  <a:gd name="connsiteY6" fmla="*/ 60479 h 291633"/>
                  <a:gd name="connsiteX7" fmla="*/ 264373 w 295220"/>
                  <a:gd name="connsiteY7" fmla="*/ 52094 h 291633"/>
                  <a:gd name="connsiteX8" fmla="*/ 255353 w 295220"/>
                  <a:gd name="connsiteY8" fmla="*/ 42076 h 291633"/>
                  <a:gd name="connsiteX9" fmla="*/ 254239 w 295220"/>
                  <a:gd name="connsiteY9" fmla="*/ 40987 h 291633"/>
                  <a:gd name="connsiteX10" fmla="*/ 253237 w 295220"/>
                  <a:gd name="connsiteY10" fmla="*/ 40116 h 291633"/>
                  <a:gd name="connsiteX11" fmla="*/ 252680 w 295220"/>
                  <a:gd name="connsiteY11" fmla="*/ 39571 h 291633"/>
                  <a:gd name="connsiteX12" fmla="*/ 252235 w 295220"/>
                  <a:gd name="connsiteY12" fmla="*/ 39027 h 291633"/>
                  <a:gd name="connsiteX13" fmla="*/ 250230 w 295220"/>
                  <a:gd name="connsiteY13" fmla="*/ 37284 h 291633"/>
                  <a:gd name="connsiteX14" fmla="*/ 247112 w 295220"/>
                  <a:gd name="connsiteY14" fmla="*/ 34562 h 291633"/>
                  <a:gd name="connsiteX15" fmla="*/ 243994 w 295220"/>
                  <a:gd name="connsiteY15" fmla="*/ 31949 h 291633"/>
                  <a:gd name="connsiteX16" fmla="*/ 239874 w 295220"/>
                  <a:gd name="connsiteY16" fmla="*/ 28682 h 291633"/>
                  <a:gd name="connsiteX17" fmla="*/ 235642 w 295220"/>
                  <a:gd name="connsiteY17" fmla="*/ 25633 h 291633"/>
                  <a:gd name="connsiteX18" fmla="*/ 231299 w 295220"/>
                  <a:gd name="connsiteY18" fmla="*/ 22802 h 291633"/>
                  <a:gd name="connsiteX19" fmla="*/ 226844 w 295220"/>
                  <a:gd name="connsiteY19" fmla="*/ 20079 h 291633"/>
                  <a:gd name="connsiteX20" fmla="*/ 219494 w 295220"/>
                  <a:gd name="connsiteY20" fmla="*/ 16050 h 291633"/>
                  <a:gd name="connsiteX21" fmla="*/ 210697 w 295220"/>
                  <a:gd name="connsiteY21" fmla="*/ 11912 h 291633"/>
                  <a:gd name="connsiteX22" fmla="*/ 200786 w 295220"/>
                  <a:gd name="connsiteY22" fmla="*/ 8210 h 291633"/>
                  <a:gd name="connsiteX23" fmla="*/ 180072 w 295220"/>
                  <a:gd name="connsiteY23" fmla="*/ 2874 h 291633"/>
                  <a:gd name="connsiteX24" fmla="*/ 158023 w 295220"/>
                  <a:gd name="connsiteY24" fmla="*/ 261 h 291633"/>
                  <a:gd name="connsiteX25" fmla="*/ 146552 w 295220"/>
                  <a:gd name="connsiteY25" fmla="*/ 43 h 291633"/>
                  <a:gd name="connsiteX26" fmla="*/ 134971 w 295220"/>
                  <a:gd name="connsiteY26" fmla="*/ 478 h 291633"/>
                  <a:gd name="connsiteX27" fmla="*/ 112921 w 295220"/>
                  <a:gd name="connsiteY27" fmla="*/ 3310 h 291633"/>
                  <a:gd name="connsiteX28" fmla="*/ 92208 w 295220"/>
                  <a:gd name="connsiteY28" fmla="*/ 8972 h 291633"/>
                  <a:gd name="connsiteX29" fmla="*/ 82408 w 295220"/>
                  <a:gd name="connsiteY29" fmla="*/ 12783 h 291633"/>
                  <a:gd name="connsiteX30" fmla="*/ 73053 w 295220"/>
                  <a:gd name="connsiteY30" fmla="*/ 17357 h 291633"/>
                  <a:gd name="connsiteX31" fmla="*/ 64033 w 295220"/>
                  <a:gd name="connsiteY31" fmla="*/ 22584 h 291633"/>
                  <a:gd name="connsiteX32" fmla="*/ 55458 w 295220"/>
                  <a:gd name="connsiteY32" fmla="*/ 28573 h 291633"/>
                  <a:gd name="connsiteX33" fmla="*/ 39645 w 295220"/>
                  <a:gd name="connsiteY33" fmla="*/ 42403 h 291633"/>
                  <a:gd name="connsiteX34" fmla="*/ 32629 w 295220"/>
                  <a:gd name="connsiteY34" fmla="*/ 50025 h 291633"/>
                  <a:gd name="connsiteX35" fmla="*/ 26170 w 295220"/>
                  <a:gd name="connsiteY35" fmla="*/ 58192 h 291633"/>
                  <a:gd name="connsiteX36" fmla="*/ 23275 w 295220"/>
                  <a:gd name="connsiteY36" fmla="*/ 62439 h 291633"/>
                  <a:gd name="connsiteX37" fmla="*/ 20491 w 295220"/>
                  <a:gd name="connsiteY37" fmla="*/ 66795 h 291633"/>
                  <a:gd name="connsiteX38" fmla="*/ 15479 w 295220"/>
                  <a:gd name="connsiteY38" fmla="*/ 75724 h 291633"/>
                  <a:gd name="connsiteX39" fmla="*/ 7573 w 295220"/>
                  <a:gd name="connsiteY39" fmla="*/ 94889 h 291633"/>
                  <a:gd name="connsiteX40" fmla="*/ 6014 w 295220"/>
                  <a:gd name="connsiteY40" fmla="*/ 99899 h 291633"/>
                  <a:gd name="connsiteX41" fmla="*/ 4677 w 295220"/>
                  <a:gd name="connsiteY41" fmla="*/ 105017 h 291633"/>
                  <a:gd name="connsiteX42" fmla="*/ 2450 w 295220"/>
                  <a:gd name="connsiteY42" fmla="*/ 115470 h 291633"/>
                  <a:gd name="connsiteX43" fmla="*/ 891 w 295220"/>
                  <a:gd name="connsiteY43" fmla="*/ 126469 h 291633"/>
                  <a:gd name="connsiteX44" fmla="*/ 111 w 295220"/>
                  <a:gd name="connsiteY44" fmla="*/ 137576 h 291633"/>
                  <a:gd name="connsiteX45" fmla="*/ 0 w 295220"/>
                  <a:gd name="connsiteY45" fmla="*/ 143238 h 291633"/>
                  <a:gd name="connsiteX46" fmla="*/ 0 w 295220"/>
                  <a:gd name="connsiteY46" fmla="*/ 149010 h 291633"/>
                  <a:gd name="connsiteX47" fmla="*/ 223 w 295220"/>
                  <a:gd name="connsiteY47" fmla="*/ 154672 h 291633"/>
                  <a:gd name="connsiteX48" fmla="*/ 557 w 295220"/>
                  <a:gd name="connsiteY48" fmla="*/ 160335 h 291633"/>
                  <a:gd name="connsiteX49" fmla="*/ 3675 w 295220"/>
                  <a:gd name="connsiteY49" fmla="*/ 182005 h 291633"/>
                  <a:gd name="connsiteX50" fmla="*/ 6348 w 295220"/>
                  <a:gd name="connsiteY50" fmla="*/ 192350 h 291633"/>
                  <a:gd name="connsiteX51" fmla="*/ 9689 w 295220"/>
                  <a:gd name="connsiteY51" fmla="*/ 202259 h 291633"/>
                  <a:gd name="connsiteX52" fmla="*/ 18486 w 295220"/>
                  <a:gd name="connsiteY52" fmla="*/ 220989 h 291633"/>
                  <a:gd name="connsiteX53" fmla="*/ 23943 w 295220"/>
                  <a:gd name="connsiteY53" fmla="*/ 229809 h 291633"/>
                  <a:gd name="connsiteX54" fmla="*/ 30068 w 295220"/>
                  <a:gd name="connsiteY54" fmla="*/ 238194 h 291633"/>
                  <a:gd name="connsiteX55" fmla="*/ 36861 w 295220"/>
                  <a:gd name="connsiteY55" fmla="*/ 246143 h 291633"/>
                  <a:gd name="connsiteX56" fmla="*/ 44322 w 295220"/>
                  <a:gd name="connsiteY56" fmla="*/ 253657 h 291633"/>
                  <a:gd name="connsiteX57" fmla="*/ 52229 w 295220"/>
                  <a:gd name="connsiteY57" fmla="*/ 260517 h 291633"/>
                  <a:gd name="connsiteX58" fmla="*/ 60581 w 295220"/>
                  <a:gd name="connsiteY58" fmla="*/ 266724 h 291633"/>
                  <a:gd name="connsiteX59" fmla="*/ 69379 w 295220"/>
                  <a:gd name="connsiteY59" fmla="*/ 272278 h 291633"/>
                  <a:gd name="connsiteX60" fmla="*/ 78510 w 295220"/>
                  <a:gd name="connsiteY60" fmla="*/ 277069 h 291633"/>
                  <a:gd name="connsiteX61" fmla="*/ 97999 w 295220"/>
                  <a:gd name="connsiteY61" fmla="*/ 284692 h 291633"/>
                  <a:gd name="connsiteX62" fmla="*/ 108355 w 295220"/>
                  <a:gd name="connsiteY62" fmla="*/ 287414 h 291633"/>
                  <a:gd name="connsiteX63" fmla="*/ 119046 w 295220"/>
                  <a:gd name="connsiteY63" fmla="*/ 289483 h 291633"/>
                  <a:gd name="connsiteX64" fmla="*/ 141541 w 295220"/>
                  <a:gd name="connsiteY64" fmla="*/ 291552 h 291633"/>
                  <a:gd name="connsiteX65" fmla="*/ 153011 w 295220"/>
                  <a:gd name="connsiteY65" fmla="*/ 291552 h 291633"/>
                  <a:gd name="connsiteX66" fmla="*/ 164482 w 295220"/>
                  <a:gd name="connsiteY66" fmla="*/ 290899 h 291633"/>
                  <a:gd name="connsiteX67" fmla="*/ 186197 w 295220"/>
                  <a:gd name="connsiteY67" fmla="*/ 287523 h 291633"/>
                  <a:gd name="connsiteX68" fmla="*/ 196554 w 295220"/>
                  <a:gd name="connsiteY68" fmla="*/ 284801 h 291633"/>
                  <a:gd name="connsiteX69" fmla="*/ 206576 w 295220"/>
                  <a:gd name="connsiteY69" fmla="*/ 281316 h 291633"/>
                  <a:gd name="connsiteX70" fmla="*/ 225397 w 295220"/>
                  <a:gd name="connsiteY70" fmla="*/ 272278 h 291633"/>
                  <a:gd name="connsiteX71" fmla="*/ 234194 w 295220"/>
                  <a:gd name="connsiteY71" fmla="*/ 266724 h 291633"/>
                  <a:gd name="connsiteX72" fmla="*/ 242658 w 295220"/>
                  <a:gd name="connsiteY72" fmla="*/ 260300 h 291633"/>
                  <a:gd name="connsiteX73" fmla="*/ 249673 w 295220"/>
                  <a:gd name="connsiteY73" fmla="*/ 254310 h 291633"/>
                  <a:gd name="connsiteX74" fmla="*/ 252346 w 295220"/>
                  <a:gd name="connsiteY74" fmla="*/ 251806 h 291633"/>
                  <a:gd name="connsiteX75" fmla="*/ 254239 w 295220"/>
                  <a:gd name="connsiteY75" fmla="*/ 249955 h 291633"/>
                  <a:gd name="connsiteX76" fmla="*/ 256132 w 295220"/>
                  <a:gd name="connsiteY76" fmla="*/ 248103 h 291633"/>
                  <a:gd name="connsiteX77" fmla="*/ 259585 w 295220"/>
                  <a:gd name="connsiteY77" fmla="*/ 244510 h 291633"/>
                  <a:gd name="connsiteX78" fmla="*/ 268939 w 295220"/>
                  <a:gd name="connsiteY78" fmla="*/ 233076 h 291633"/>
                  <a:gd name="connsiteX79" fmla="*/ 274730 w 295220"/>
                  <a:gd name="connsiteY79" fmla="*/ 224473 h 291633"/>
                  <a:gd name="connsiteX80" fmla="*/ 279741 w 295220"/>
                  <a:gd name="connsiteY80" fmla="*/ 215435 h 291633"/>
                  <a:gd name="connsiteX81" fmla="*/ 284084 w 295220"/>
                  <a:gd name="connsiteY81" fmla="*/ 206070 h 291633"/>
                  <a:gd name="connsiteX82" fmla="*/ 287648 w 295220"/>
                  <a:gd name="connsiteY82" fmla="*/ 196270 h 291633"/>
                  <a:gd name="connsiteX83" fmla="*/ 291546 w 295220"/>
                  <a:gd name="connsiteY83" fmla="*/ 181896 h 291633"/>
                  <a:gd name="connsiteX84" fmla="*/ 293884 w 295220"/>
                  <a:gd name="connsiteY84" fmla="*/ 168284 h 291633"/>
                  <a:gd name="connsiteX85" fmla="*/ 294886 w 295220"/>
                  <a:gd name="connsiteY85" fmla="*/ 157177 h 291633"/>
                  <a:gd name="connsiteX86" fmla="*/ 295221 w 295220"/>
                  <a:gd name="connsiteY86" fmla="*/ 145634 h 291633"/>
                  <a:gd name="connsiteX87" fmla="*/ 262591 w 295220"/>
                  <a:gd name="connsiteY87" fmla="*/ 160661 h 291633"/>
                  <a:gd name="connsiteX88" fmla="*/ 260921 w 295220"/>
                  <a:gd name="connsiteY88" fmla="*/ 172422 h 291633"/>
                  <a:gd name="connsiteX89" fmla="*/ 257469 w 295220"/>
                  <a:gd name="connsiteY89" fmla="*/ 185816 h 291633"/>
                  <a:gd name="connsiteX90" fmla="*/ 255130 w 295220"/>
                  <a:gd name="connsiteY90" fmla="*/ 192241 h 291633"/>
                  <a:gd name="connsiteX91" fmla="*/ 250119 w 295220"/>
                  <a:gd name="connsiteY91" fmla="*/ 203130 h 291633"/>
                  <a:gd name="connsiteX92" fmla="*/ 244217 w 295220"/>
                  <a:gd name="connsiteY92" fmla="*/ 212822 h 291633"/>
                  <a:gd name="connsiteX93" fmla="*/ 240319 w 295220"/>
                  <a:gd name="connsiteY93" fmla="*/ 218158 h 291633"/>
                  <a:gd name="connsiteX94" fmla="*/ 237869 w 295220"/>
                  <a:gd name="connsiteY94" fmla="*/ 221207 h 291633"/>
                  <a:gd name="connsiteX95" fmla="*/ 234194 w 295220"/>
                  <a:gd name="connsiteY95" fmla="*/ 225236 h 291633"/>
                  <a:gd name="connsiteX96" fmla="*/ 232524 w 295220"/>
                  <a:gd name="connsiteY96" fmla="*/ 226978 h 291633"/>
                  <a:gd name="connsiteX97" fmla="*/ 231410 w 295220"/>
                  <a:gd name="connsiteY97" fmla="*/ 228176 h 291633"/>
                  <a:gd name="connsiteX98" fmla="*/ 230185 w 295220"/>
                  <a:gd name="connsiteY98" fmla="*/ 229374 h 291633"/>
                  <a:gd name="connsiteX99" fmla="*/ 228626 w 295220"/>
                  <a:gd name="connsiteY99" fmla="*/ 230789 h 291633"/>
                  <a:gd name="connsiteX100" fmla="*/ 225174 w 295220"/>
                  <a:gd name="connsiteY100" fmla="*/ 233838 h 291633"/>
                  <a:gd name="connsiteX101" fmla="*/ 219940 w 295220"/>
                  <a:gd name="connsiteY101" fmla="*/ 237976 h 291633"/>
                  <a:gd name="connsiteX102" fmla="*/ 214483 w 295220"/>
                  <a:gd name="connsiteY102" fmla="*/ 241788 h 291633"/>
                  <a:gd name="connsiteX103" fmla="*/ 203681 w 295220"/>
                  <a:gd name="connsiteY103" fmla="*/ 247886 h 291633"/>
                  <a:gd name="connsiteX104" fmla="*/ 191320 w 295220"/>
                  <a:gd name="connsiteY104" fmla="*/ 253004 h 291633"/>
                  <a:gd name="connsiteX105" fmla="*/ 178068 w 295220"/>
                  <a:gd name="connsiteY105" fmla="*/ 256706 h 291633"/>
                  <a:gd name="connsiteX106" fmla="*/ 163925 w 295220"/>
                  <a:gd name="connsiteY106" fmla="*/ 258993 h 291633"/>
                  <a:gd name="connsiteX107" fmla="*/ 148891 w 295220"/>
                  <a:gd name="connsiteY107" fmla="*/ 259864 h 291633"/>
                  <a:gd name="connsiteX108" fmla="*/ 133746 w 295220"/>
                  <a:gd name="connsiteY108" fmla="*/ 259319 h 291633"/>
                  <a:gd name="connsiteX109" fmla="*/ 119491 w 295220"/>
                  <a:gd name="connsiteY109" fmla="*/ 257250 h 291633"/>
                  <a:gd name="connsiteX110" fmla="*/ 106239 w 295220"/>
                  <a:gd name="connsiteY110" fmla="*/ 253766 h 291633"/>
                  <a:gd name="connsiteX111" fmla="*/ 93767 w 295220"/>
                  <a:gd name="connsiteY111" fmla="*/ 248866 h 291633"/>
                  <a:gd name="connsiteX112" fmla="*/ 82185 w 295220"/>
                  <a:gd name="connsiteY112" fmla="*/ 242441 h 291633"/>
                  <a:gd name="connsiteX113" fmla="*/ 71383 w 295220"/>
                  <a:gd name="connsiteY113" fmla="*/ 234601 h 291633"/>
                  <a:gd name="connsiteX114" fmla="*/ 61472 w 295220"/>
                  <a:gd name="connsiteY114" fmla="*/ 225345 h 291633"/>
                  <a:gd name="connsiteX115" fmla="*/ 57017 w 295220"/>
                  <a:gd name="connsiteY115" fmla="*/ 220444 h 291633"/>
                  <a:gd name="connsiteX116" fmla="*/ 52897 w 295220"/>
                  <a:gd name="connsiteY116" fmla="*/ 215217 h 291633"/>
                  <a:gd name="connsiteX117" fmla="*/ 45770 w 295220"/>
                  <a:gd name="connsiteY117" fmla="*/ 204219 h 291633"/>
                  <a:gd name="connsiteX118" fmla="*/ 40090 w 295220"/>
                  <a:gd name="connsiteY118" fmla="*/ 192459 h 291633"/>
                  <a:gd name="connsiteX119" fmla="*/ 35859 w 295220"/>
                  <a:gd name="connsiteY119" fmla="*/ 179827 h 291633"/>
                  <a:gd name="connsiteX120" fmla="*/ 33075 w 295220"/>
                  <a:gd name="connsiteY120" fmla="*/ 166215 h 291633"/>
                  <a:gd name="connsiteX121" fmla="*/ 31738 w 295220"/>
                  <a:gd name="connsiteY121" fmla="*/ 151732 h 291633"/>
                  <a:gd name="connsiteX122" fmla="*/ 31627 w 295220"/>
                  <a:gd name="connsiteY122" fmla="*/ 144218 h 291633"/>
                  <a:gd name="connsiteX123" fmla="*/ 31850 w 295220"/>
                  <a:gd name="connsiteY123" fmla="*/ 136705 h 291633"/>
                  <a:gd name="connsiteX124" fmla="*/ 33520 w 295220"/>
                  <a:gd name="connsiteY124" fmla="*/ 122331 h 291633"/>
                  <a:gd name="connsiteX125" fmla="*/ 36638 w 295220"/>
                  <a:gd name="connsiteY125" fmla="*/ 108937 h 291633"/>
                  <a:gd name="connsiteX126" fmla="*/ 41204 w 295220"/>
                  <a:gd name="connsiteY126" fmla="*/ 96414 h 291633"/>
                  <a:gd name="connsiteX127" fmla="*/ 47217 w 295220"/>
                  <a:gd name="connsiteY127" fmla="*/ 84653 h 291633"/>
                  <a:gd name="connsiteX128" fmla="*/ 54679 w 295220"/>
                  <a:gd name="connsiteY128" fmla="*/ 73764 h 291633"/>
                  <a:gd name="connsiteX129" fmla="*/ 63699 w 295220"/>
                  <a:gd name="connsiteY129" fmla="*/ 63637 h 291633"/>
                  <a:gd name="connsiteX130" fmla="*/ 73833 w 295220"/>
                  <a:gd name="connsiteY130" fmla="*/ 54599 h 291633"/>
                  <a:gd name="connsiteX131" fmla="*/ 84746 w 295220"/>
                  <a:gd name="connsiteY131" fmla="*/ 47085 h 291633"/>
                  <a:gd name="connsiteX132" fmla="*/ 96439 w 295220"/>
                  <a:gd name="connsiteY132" fmla="*/ 40987 h 291633"/>
                  <a:gd name="connsiteX133" fmla="*/ 108912 w 295220"/>
                  <a:gd name="connsiteY133" fmla="*/ 36304 h 291633"/>
                  <a:gd name="connsiteX134" fmla="*/ 122275 w 295220"/>
                  <a:gd name="connsiteY134" fmla="*/ 33038 h 291633"/>
                  <a:gd name="connsiteX135" fmla="*/ 136641 w 295220"/>
                  <a:gd name="connsiteY135" fmla="*/ 31295 h 291633"/>
                  <a:gd name="connsiteX136" fmla="*/ 144214 w 295220"/>
                  <a:gd name="connsiteY136" fmla="*/ 30969 h 291633"/>
                  <a:gd name="connsiteX137" fmla="*/ 151786 w 295220"/>
                  <a:gd name="connsiteY137" fmla="*/ 30969 h 291633"/>
                  <a:gd name="connsiteX138" fmla="*/ 166597 w 295220"/>
                  <a:gd name="connsiteY138" fmla="*/ 32166 h 291633"/>
                  <a:gd name="connsiteX139" fmla="*/ 180518 w 295220"/>
                  <a:gd name="connsiteY139" fmla="*/ 34780 h 291633"/>
                  <a:gd name="connsiteX140" fmla="*/ 193547 w 295220"/>
                  <a:gd name="connsiteY140" fmla="*/ 38809 h 291633"/>
                  <a:gd name="connsiteX141" fmla="*/ 205686 w 295220"/>
                  <a:gd name="connsiteY141" fmla="*/ 44363 h 291633"/>
                  <a:gd name="connsiteX142" fmla="*/ 217044 w 295220"/>
                  <a:gd name="connsiteY142" fmla="*/ 51332 h 291633"/>
                  <a:gd name="connsiteX143" fmla="*/ 227512 w 295220"/>
                  <a:gd name="connsiteY143" fmla="*/ 59717 h 291633"/>
                  <a:gd name="connsiteX144" fmla="*/ 232412 w 295220"/>
                  <a:gd name="connsiteY144" fmla="*/ 64399 h 291633"/>
                  <a:gd name="connsiteX145" fmla="*/ 236978 w 295220"/>
                  <a:gd name="connsiteY145" fmla="*/ 69299 h 291633"/>
                  <a:gd name="connsiteX146" fmla="*/ 244885 w 295220"/>
                  <a:gd name="connsiteY146" fmla="*/ 79862 h 291633"/>
                  <a:gd name="connsiteX147" fmla="*/ 251455 w 295220"/>
                  <a:gd name="connsiteY147" fmla="*/ 91187 h 291633"/>
                  <a:gd name="connsiteX148" fmla="*/ 256578 w 295220"/>
                  <a:gd name="connsiteY148" fmla="*/ 103383 h 291633"/>
                  <a:gd name="connsiteX149" fmla="*/ 260253 w 295220"/>
                  <a:gd name="connsiteY149" fmla="*/ 116450 h 291633"/>
                  <a:gd name="connsiteX150" fmla="*/ 262369 w 295220"/>
                  <a:gd name="connsiteY150" fmla="*/ 130498 h 291633"/>
                  <a:gd name="connsiteX151" fmla="*/ 263148 w 295220"/>
                  <a:gd name="connsiteY151" fmla="*/ 145416 h 291633"/>
                  <a:gd name="connsiteX152" fmla="*/ 262591 w 295220"/>
                  <a:gd name="connsiteY152" fmla="*/ 160661 h 29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95220" h="291633">
                    <a:moveTo>
                      <a:pt x="295221" y="145634"/>
                    </a:moveTo>
                    <a:cubicBezTo>
                      <a:pt x="295221" y="138120"/>
                      <a:pt x="294775" y="130607"/>
                      <a:pt x="293884" y="123093"/>
                    </a:cubicBezTo>
                    <a:cubicBezTo>
                      <a:pt x="293439" y="119500"/>
                      <a:pt x="292882" y="115906"/>
                      <a:pt x="292214" y="112312"/>
                    </a:cubicBezTo>
                    <a:cubicBezTo>
                      <a:pt x="291546" y="108828"/>
                      <a:pt x="290766" y="105343"/>
                      <a:pt x="289764" y="101859"/>
                    </a:cubicBezTo>
                    <a:cubicBezTo>
                      <a:pt x="287871" y="95107"/>
                      <a:pt x="285643" y="88465"/>
                      <a:pt x="282748" y="82149"/>
                    </a:cubicBezTo>
                    <a:cubicBezTo>
                      <a:pt x="280855" y="77684"/>
                      <a:pt x="278628" y="73328"/>
                      <a:pt x="276178" y="69190"/>
                    </a:cubicBezTo>
                    <a:cubicBezTo>
                      <a:pt x="274396" y="66250"/>
                      <a:pt x="272614" y="63310"/>
                      <a:pt x="270610" y="60479"/>
                    </a:cubicBezTo>
                    <a:cubicBezTo>
                      <a:pt x="268605" y="57648"/>
                      <a:pt x="266601" y="54816"/>
                      <a:pt x="264373" y="52094"/>
                    </a:cubicBezTo>
                    <a:cubicBezTo>
                      <a:pt x="261589" y="48609"/>
                      <a:pt x="258471" y="45234"/>
                      <a:pt x="255353" y="42076"/>
                    </a:cubicBezTo>
                    <a:cubicBezTo>
                      <a:pt x="255019" y="41749"/>
                      <a:pt x="254573" y="41314"/>
                      <a:pt x="254239" y="40987"/>
                    </a:cubicBezTo>
                    <a:cubicBezTo>
                      <a:pt x="253905" y="40660"/>
                      <a:pt x="253571" y="40334"/>
                      <a:pt x="253237" y="40116"/>
                    </a:cubicBezTo>
                    <a:cubicBezTo>
                      <a:pt x="253014" y="39898"/>
                      <a:pt x="252903" y="39789"/>
                      <a:pt x="252680" y="39571"/>
                    </a:cubicBezTo>
                    <a:cubicBezTo>
                      <a:pt x="252569" y="39462"/>
                      <a:pt x="252346" y="39245"/>
                      <a:pt x="252235" y="39027"/>
                    </a:cubicBezTo>
                    <a:cubicBezTo>
                      <a:pt x="251567" y="38482"/>
                      <a:pt x="250898" y="37829"/>
                      <a:pt x="250230" y="37284"/>
                    </a:cubicBezTo>
                    <a:cubicBezTo>
                      <a:pt x="249228" y="36413"/>
                      <a:pt x="248226" y="35433"/>
                      <a:pt x="247112" y="34562"/>
                    </a:cubicBezTo>
                    <a:cubicBezTo>
                      <a:pt x="246110" y="33691"/>
                      <a:pt x="245108" y="32820"/>
                      <a:pt x="243994" y="31949"/>
                    </a:cubicBezTo>
                    <a:cubicBezTo>
                      <a:pt x="242658" y="30860"/>
                      <a:pt x="241321" y="29771"/>
                      <a:pt x="239874" y="28682"/>
                    </a:cubicBezTo>
                    <a:cubicBezTo>
                      <a:pt x="238537" y="27593"/>
                      <a:pt x="237090" y="26613"/>
                      <a:pt x="235642" y="25633"/>
                    </a:cubicBezTo>
                    <a:cubicBezTo>
                      <a:pt x="234194" y="24653"/>
                      <a:pt x="232858" y="23673"/>
                      <a:pt x="231299" y="22802"/>
                    </a:cubicBezTo>
                    <a:cubicBezTo>
                      <a:pt x="229851" y="21822"/>
                      <a:pt x="228292" y="20950"/>
                      <a:pt x="226844" y="20079"/>
                    </a:cubicBezTo>
                    <a:cubicBezTo>
                      <a:pt x="224394" y="18664"/>
                      <a:pt x="221944" y="17357"/>
                      <a:pt x="219494" y="16050"/>
                    </a:cubicBezTo>
                    <a:cubicBezTo>
                      <a:pt x="216599" y="14526"/>
                      <a:pt x="213592" y="13219"/>
                      <a:pt x="210697" y="11912"/>
                    </a:cubicBezTo>
                    <a:cubicBezTo>
                      <a:pt x="207467" y="10497"/>
                      <a:pt x="204238" y="9299"/>
                      <a:pt x="200786" y="8210"/>
                    </a:cubicBezTo>
                    <a:cubicBezTo>
                      <a:pt x="194104" y="5923"/>
                      <a:pt x="187199" y="4181"/>
                      <a:pt x="180072" y="2874"/>
                    </a:cubicBezTo>
                    <a:cubicBezTo>
                      <a:pt x="172834" y="1458"/>
                      <a:pt x="165372" y="696"/>
                      <a:pt x="158023" y="261"/>
                    </a:cubicBezTo>
                    <a:cubicBezTo>
                      <a:pt x="154236" y="43"/>
                      <a:pt x="150339" y="-66"/>
                      <a:pt x="146552" y="43"/>
                    </a:cubicBezTo>
                    <a:cubicBezTo>
                      <a:pt x="142655" y="43"/>
                      <a:pt x="138868" y="152"/>
                      <a:pt x="134971" y="478"/>
                    </a:cubicBezTo>
                    <a:cubicBezTo>
                      <a:pt x="127509" y="914"/>
                      <a:pt x="120160" y="1894"/>
                      <a:pt x="112921" y="3310"/>
                    </a:cubicBezTo>
                    <a:cubicBezTo>
                      <a:pt x="105905" y="4725"/>
                      <a:pt x="99001" y="6576"/>
                      <a:pt x="92208" y="8972"/>
                    </a:cubicBezTo>
                    <a:cubicBezTo>
                      <a:pt x="88867" y="10061"/>
                      <a:pt x="85637" y="11368"/>
                      <a:pt x="82408" y="12783"/>
                    </a:cubicBezTo>
                    <a:cubicBezTo>
                      <a:pt x="79290" y="14199"/>
                      <a:pt x="76060" y="15723"/>
                      <a:pt x="73053" y="17357"/>
                    </a:cubicBezTo>
                    <a:cubicBezTo>
                      <a:pt x="69935" y="18990"/>
                      <a:pt x="66929" y="20733"/>
                      <a:pt x="64033" y="22584"/>
                    </a:cubicBezTo>
                    <a:cubicBezTo>
                      <a:pt x="61138" y="24435"/>
                      <a:pt x="58242" y="26395"/>
                      <a:pt x="55458" y="28573"/>
                    </a:cubicBezTo>
                    <a:cubicBezTo>
                      <a:pt x="49890" y="32820"/>
                      <a:pt x="44545" y="37393"/>
                      <a:pt x="39645" y="42403"/>
                    </a:cubicBezTo>
                    <a:cubicBezTo>
                      <a:pt x="37195" y="44907"/>
                      <a:pt x="34856" y="47412"/>
                      <a:pt x="32629" y="50025"/>
                    </a:cubicBezTo>
                    <a:cubicBezTo>
                      <a:pt x="30402" y="52639"/>
                      <a:pt x="28286" y="55361"/>
                      <a:pt x="26170" y="58192"/>
                    </a:cubicBezTo>
                    <a:cubicBezTo>
                      <a:pt x="25168" y="59608"/>
                      <a:pt x="24166" y="61023"/>
                      <a:pt x="23275" y="62439"/>
                    </a:cubicBezTo>
                    <a:cubicBezTo>
                      <a:pt x="22384" y="63855"/>
                      <a:pt x="21381" y="65379"/>
                      <a:pt x="20491" y="66795"/>
                    </a:cubicBezTo>
                    <a:cubicBezTo>
                      <a:pt x="18709" y="69735"/>
                      <a:pt x="17038" y="72675"/>
                      <a:pt x="15479" y="75724"/>
                    </a:cubicBezTo>
                    <a:cubicBezTo>
                      <a:pt x="12361" y="81931"/>
                      <a:pt x="9689" y="88356"/>
                      <a:pt x="7573" y="94889"/>
                    </a:cubicBezTo>
                    <a:cubicBezTo>
                      <a:pt x="7016" y="96523"/>
                      <a:pt x="6459" y="98265"/>
                      <a:pt x="6014" y="99899"/>
                    </a:cubicBezTo>
                    <a:cubicBezTo>
                      <a:pt x="5568" y="101641"/>
                      <a:pt x="5123" y="103274"/>
                      <a:pt x="4677" y="105017"/>
                    </a:cubicBezTo>
                    <a:cubicBezTo>
                      <a:pt x="3786" y="108501"/>
                      <a:pt x="3118" y="111986"/>
                      <a:pt x="2450" y="115470"/>
                    </a:cubicBezTo>
                    <a:cubicBezTo>
                      <a:pt x="1782" y="119173"/>
                      <a:pt x="1336" y="122766"/>
                      <a:pt x="891" y="126469"/>
                    </a:cubicBezTo>
                    <a:cubicBezTo>
                      <a:pt x="557" y="130171"/>
                      <a:pt x="223" y="133874"/>
                      <a:pt x="111" y="137576"/>
                    </a:cubicBezTo>
                    <a:cubicBezTo>
                      <a:pt x="0" y="139536"/>
                      <a:pt x="0" y="141387"/>
                      <a:pt x="0" y="143238"/>
                    </a:cubicBezTo>
                    <a:cubicBezTo>
                      <a:pt x="0" y="145198"/>
                      <a:pt x="0" y="147050"/>
                      <a:pt x="0" y="149010"/>
                    </a:cubicBezTo>
                    <a:cubicBezTo>
                      <a:pt x="0" y="150861"/>
                      <a:pt x="111" y="152821"/>
                      <a:pt x="223" y="154672"/>
                    </a:cubicBezTo>
                    <a:cubicBezTo>
                      <a:pt x="334" y="156632"/>
                      <a:pt x="445" y="158484"/>
                      <a:pt x="557" y="160335"/>
                    </a:cubicBezTo>
                    <a:cubicBezTo>
                      <a:pt x="1114" y="167631"/>
                      <a:pt x="2116" y="174818"/>
                      <a:pt x="3675" y="182005"/>
                    </a:cubicBezTo>
                    <a:cubicBezTo>
                      <a:pt x="4454" y="185489"/>
                      <a:pt x="5345" y="188974"/>
                      <a:pt x="6348" y="192350"/>
                    </a:cubicBezTo>
                    <a:cubicBezTo>
                      <a:pt x="7350" y="195725"/>
                      <a:pt x="8464" y="198992"/>
                      <a:pt x="9689" y="202259"/>
                    </a:cubicBezTo>
                    <a:cubicBezTo>
                      <a:pt x="12138" y="208684"/>
                      <a:pt x="15034" y="215000"/>
                      <a:pt x="18486" y="220989"/>
                    </a:cubicBezTo>
                    <a:cubicBezTo>
                      <a:pt x="20156" y="224038"/>
                      <a:pt x="22050" y="226978"/>
                      <a:pt x="23943" y="229809"/>
                    </a:cubicBezTo>
                    <a:cubicBezTo>
                      <a:pt x="25836" y="232640"/>
                      <a:pt x="27952" y="235472"/>
                      <a:pt x="30068" y="238194"/>
                    </a:cubicBezTo>
                    <a:cubicBezTo>
                      <a:pt x="32295" y="240916"/>
                      <a:pt x="34522" y="243639"/>
                      <a:pt x="36861" y="246143"/>
                    </a:cubicBezTo>
                    <a:cubicBezTo>
                      <a:pt x="39199" y="248757"/>
                      <a:pt x="41761" y="251261"/>
                      <a:pt x="44322" y="253657"/>
                    </a:cubicBezTo>
                    <a:cubicBezTo>
                      <a:pt x="46883" y="256053"/>
                      <a:pt x="49556" y="258339"/>
                      <a:pt x="52229" y="260517"/>
                    </a:cubicBezTo>
                    <a:cubicBezTo>
                      <a:pt x="54901" y="262695"/>
                      <a:pt x="57685" y="264764"/>
                      <a:pt x="60581" y="266724"/>
                    </a:cubicBezTo>
                    <a:cubicBezTo>
                      <a:pt x="63476" y="268684"/>
                      <a:pt x="66372" y="270536"/>
                      <a:pt x="69379" y="272278"/>
                    </a:cubicBezTo>
                    <a:cubicBezTo>
                      <a:pt x="72385" y="274020"/>
                      <a:pt x="75503" y="275654"/>
                      <a:pt x="78510" y="277069"/>
                    </a:cubicBezTo>
                    <a:cubicBezTo>
                      <a:pt x="84746" y="280118"/>
                      <a:pt x="91317" y="282623"/>
                      <a:pt x="97999" y="284692"/>
                    </a:cubicBezTo>
                    <a:cubicBezTo>
                      <a:pt x="101451" y="285672"/>
                      <a:pt x="104903" y="286652"/>
                      <a:pt x="108355" y="287414"/>
                    </a:cubicBezTo>
                    <a:cubicBezTo>
                      <a:pt x="111807" y="288176"/>
                      <a:pt x="115482" y="288939"/>
                      <a:pt x="119046" y="289483"/>
                    </a:cubicBezTo>
                    <a:cubicBezTo>
                      <a:pt x="126507" y="290681"/>
                      <a:pt x="133968" y="291334"/>
                      <a:pt x="141541" y="291552"/>
                    </a:cubicBezTo>
                    <a:cubicBezTo>
                      <a:pt x="145327" y="291661"/>
                      <a:pt x="149225" y="291661"/>
                      <a:pt x="153011" y="291552"/>
                    </a:cubicBezTo>
                    <a:cubicBezTo>
                      <a:pt x="156909" y="291443"/>
                      <a:pt x="160695" y="291225"/>
                      <a:pt x="164482" y="290899"/>
                    </a:cubicBezTo>
                    <a:cubicBezTo>
                      <a:pt x="171831" y="290245"/>
                      <a:pt x="179070" y="289156"/>
                      <a:pt x="186197" y="287523"/>
                    </a:cubicBezTo>
                    <a:cubicBezTo>
                      <a:pt x="189649" y="286761"/>
                      <a:pt x="193102" y="285781"/>
                      <a:pt x="196554" y="284801"/>
                    </a:cubicBezTo>
                    <a:cubicBezTo>
                      <a:pt x="199895" y="283712"/>
                      <a:pt x="203236" y="282623"/>
                      <a:pt x="206576" y="281316"/>
                    </a:cubicBezTo>
                    <a:cubicBezTo>
                      <a:pt x="213035" y="278812"/>
                      <a:pt x="219383" y="275762"/>
                      <a:pt x="225397" y="272278"/>
                    </a:cubicBezTo>
                    <a:cubicBezTo>
                      <a:pt x="228403" y="270536"/>
                      <a:pt x="231410" y="268684"/>
                      <a:pt x="234194" y="266724"/>
                    </a:cubicBezTo>
                    <a:cubicBezTo>
                      <a:pt x="237201" y="264546"/>
                      <a:pt x="239985" y="262477"/>
                      <a:pt x="242658" y="260300"/>
                    </a:cubicBezTo>
                    <a:cubicBezTo>
                      <a:pt x="245108" y="258339"/>
                      <a:pt x="247446" y="256379"/>
                      <a:pt x="249673" y="254310"/>
                    </a:cubicBezTo>
                    <a:cubicBezTo>
                      <a:pt x="250564" y="253439"/>
                      <a:pt x="251455" y="252677"/>
                      <a:pt x="252346" y="251806"/>
                    </a:cubicBezTo>
                    <a:cubicBezTo>
                      <a:pt x="253014" y="251261"/>
                      <a:pt x="253571" y="250608"/>
                      <a:pt x="254239" y="249955"/>
                    </a:cubicBezTo>
                    <a:cubicBezTo>
                      <a:pt x="254907" y="249301"/>
                      <a:pt x="255464" y="248757"/>
                      <a:pt x="256132" y="248103"/>
                    </a:cubicBezTo>
                    <a:cubicBezTo>
                      <a:pt x="257246" y="246906"/>
                      <a:pt x="258471" y="245708"/>
                      <a:pt x="259585" y="244510"/>
                    </a:cubicBezTo>
                    <a:cubicBezTo>
                      <a:pt x="262926" y="240916"/>
                      <a:pt x="266044" y="236996"/>
                      <a:pt x="268939" y="233076"/>
                    </a:cubicBezTo>
                    <a:cubicBezTo>
                      <a:pt x="270944" y="230245"/>
                      <a:pt x="272837" y="227414"/>
                      <a:pt x="274730" y="224473"/>
                    </a:cubicBezTo>
                    <a:cubicBezTo>
                      <a:pt x="276512" y="221533"/>
                      <a:pt x="278182" y="218484"/>
                      <a:pt x="279741" y="215435"/>
                    </a:cubicBezTo>
                    <a:cubicBezTo>
                      <a:pt x="281300" y="212386"/>
                      <a:pt x="282748" y="209228"/>
                      <a:pt x="284084" y="206070"/>
                    </a:cubicBezTo>
                    <a:cubicBezTo>
                      <a:pt x="285421" y="202803"/>
                      <a:pt x="286646" y="199646"/>
                      <a:pt x="287648" y="196270"/>
                    </a:cubicBezTo>
                    <a:cubicBezTo>
                      <a:pt x="289207" y="191478"/>
                      <a:pt x="290543" y="186687"/>
                      <a:pt x="291546" y="181896"/>
                    </a:cubicBezTo>
                    <a:cubicBezTo>
                      <a:pt x="292548" y="177431"/>
                      <a:pt x="293327" y="172858"/>
                      <a:pt x="293884" y="168284"/>
                    </a:cubicBezTo>
                    <a:cubicBezTo>
                      <a:pt x="294330" y="164582"/>
                      <a:pt x="294664" y="160879"/>
                      <a:pt x="294886" y="157177"/>
                    </a:cubicBezTo>
                    <a:cubicBezTo>
                      <a:pt x="295109" y="153257"/>
                      <a:pt x="295221" y="149445"/>
                      <a:pt x="295221" y="145634"/>
                    </a:cubicBezTo>
                    <a:moveTo>
                      <a:pt x="262591" y="160661"/>
                    </a:moveTo>
                    <a:cubicBezTo>
                      <a:pt x="262257" y="164582"/>
                      <a:pt x="261701" y="168611"/>
                      <a:pt x="260921" y="172422"/>
                    </a:cubicBezTo>
                    <a:cubicBezTo>
                      <a:pt x="260030" y="176887"/>
                      <a:pt x="258917" y="181351"/>
                      <a:pt x="257469" y="185816"/>
                    </a:cubicBezTo>
                    <a:cubicBezTo>
                      <a:pt x="256801" y="187994"/>
                      <a:pt x="256021" y="190063"/>
                      <a:pt x="255130" y="192241"/>
                    </a:cubicBezTo>
                    <a:cubicBezTo>
                      <a:pt x="253682" y="195943"/>
                      <a:pt x="252012" y="199537"/>
                      <a:pt x="250119" y="203130"/>
                    </a:cubicBezTo>
                    <a:cubicBezTo>
                      <a:pt x="248337" y="206506"/>
                      <a:pt x="246333" y="209664"/>
                      <a:pt x="244217" y="212822"/>
                    </a:cubicBezTo>
                    <a:cubicBezTo>
                      <a:pt x="242992" y="214673"/>
                      <a:pt x="241655" y="216415"/>
                      <a:pt x="240319" y="218158"/>
                    </a:cubicBezTo>
                    <a:cubicBezTo>
                      <a:pt x="239540" y="219138"/>
                      <a:pt x="238649" y="220227"/>
                      <a:pt x="237869" y="221207"/>
                    </a:cubicBezTo>
                    <a:cubicBezTo>
                      <a:pt x="236644" y="222622"/>
                      <a:pt x="235419" y="224038"/>
                      <a:pt x="234194" y="225236"/>
                    </a:cubicBezTo>
                    <a:cubicBezTo>
                      <a:pt x="233637" y="225780"/>
                      <a:pt x="233081" y="226433"/>
                      <a:pt x="232524" y="226978"/>
                    </a:cubicBezTo>
                    <a:cubicBezTo>
                      <a:pt x="232190" y="227414"/>
                      <a:pt x="231744" y="227740"/>
                      <a:pt x="231410" y="228176"/>
                    </a:cubicBezTo>
                    <a:cubicBezTo>
                      <a:pt x="230965" y="228611"/>
                      <a:pt x="230631" y="228938"/>
                      <a:pt x="230185" y="229374"/>
                    </a:cubicBezTo>
                    <a:cubicBezTo>
                      <a:pt x="229740" y="229809"/>
                      <a:pt x="229183" y="230245"/>
                      <a:pt x="228626" y="230789"/>
                    </a:cubicBezTo>
                    <a:cubicBezTo>
                      <a:pt x="227512" y="231878"/>
                      <a:pt x="226287" y="232858"/>
                      <a:pt x="225174" y="233838"/>
                    </a:cubicBezTo>
                    <a:cubicBezTo>
                      <a:pt x="223503" y="235254"/>
                      <a:pt x="221722" y="236669"/>
                      <a:pt x="219940" y="237976"/>
                    </a:cubicBezTo>
                    <a:cubicBezTo>
                      <a:pt x="218158" y="239283"/>
                      <a:pt x="216376" y="240590"/>
                      <a:pt x="214483" y="241788"/>
                    </a:cubicBezTo>
                    <a:cubicBezTo>
                      <a:pt x="211031" y="243965"/>
                      <a:pt x="207356" y="246034"/>
                      <a:pt x="203681" y="247886"/>
                    </a:cubicBezTo>
                    <a:cubicBezTo>
                      <a:pt x="199672" y="249846"/>
                      <a:pt x="195552" y="251588"/>
                      <a:pt x="191320" y="253004"/>
                    </a:cubicBezTo>
                    <a:cubicBezTo>
                      <a:pt x="186977" y="254528"/>
                      <a:pt x="182634" y="255726"/>
                      <a:pt x="178068" y="256706"/>
                    </a:cubicBezTo>
                    <a:cubicBezTo>
                      <a:pt x="173391" y="257686"/>
                      <a:pt x="168713" y="258448"/>
                      <a:pt x="163925" y="258993"/>
                    </a:cubicBezTo>
                    <a:cubicBezTo>
                      <a:pt x="158914" y="259537"/>
                      <a:pt x="153902" y="259864"/>
                      <a:pt x="148891" y="259864"/>
                    </a:cubicBezTo>
                    <a:cubicBezTo>
                      <a:pt x="143880" y="259864"/>
                      <a:pt x="138757" y="259755"/>
                      <a:pt x="133746" y="259319"/>
                    </a:cubicBezTo>
                    <a:cubicBezTo>
                      <a:pt x="128957" y="258884"/>
                      <a:pt x="124280" y="258231"/>
                      <a:pt x="119491" y="257250"/>
                    </a:cubicBezTo>
                    <a:cubicBezTo>
                      <a:pt x="115037" y="256379"/>
                      <a:pt x="110582" y="255182"/>
                      <a:pt x="106239" y="253766"/>
                    </a:cubicBezTo>
                    <a:cubicBezTo>
                      <a:pt x="102008" y="252350"/>
                      <a:pt x="97887" y="250717"/>
                      <a:pt x="93767" y="248866"/>
                    </a:cubicBezTo>
                    <a:cubicBezTo>
                      <a:pt x="89869" y="246906"/>
                      <a:pt x="85971" y="244837"/>
                      <a:pt x="82185" y="242441"/>
                    </a:cubicBezTo>
                    <a:cubicBezTo>
                      <a:pt x="78399" y="240045"/>
                      <a:pt x="74835" y="237432"/>
                      <a:pt x="71383" y="234601"/>
                    </a:cubicBezTo>
                    <a:cubicBezTo>
                      <a:pt x="67931" y="231660"/>
                      <a:pt x="64590" y="228611"/>
                      <a:pt x="61472" y="225345"/>
                    </a:cubicBezTo>
                    <a:cubicBezTo>
                      <a:pt x="59913" y="223711"/>
                      <a:pt x="58465" y="222078"/>
                      <a:pt x="57017" y="220444"/>
                    </a:cubicBezTo>
                    <a:cubicBezTo>
                      <a:pt x="55570" y="218811"/>
                      <a:pt x="54233" y="217069"/>
                      <a:pt x="52897" y="215217"/>
                    </a:cubicBezTo>
                    <a:cubicBezTo>
                      <a:pt x="50336" y="211733"/>
                      <a:pt x="47886" y="208030"/>
                      <a:pt x="45770" y="204219"/>
                    </a:cubicBezTo>
                    <a:cubicBezTo>
                      <a:pt x="43654" y="200408"/>
                      <a:pt x="41761" y="196488"/>
                      <a:pt x="40090" y="192459"/>
                    </a:cubicBezTo>
                    <a:cubicBezTo>
                      <a:pt x="38420" y="188321"/>
                      <a:pt x="37084" y="184074"/>
                      <a:pt x="35859" y="179827"/>
                    </a:cubicBezTo>
                    <a:cubicBezTo>
                      <a:pt x="34634" y="175362"/>
                      <a:pt x="33743" y="170789"/>
                      <a:pt x="33075" y="166215"/>
                    </a:cubicBezTo>
                    <a:cubicBezTo>
                      <a:pt x="32406" y="161424"/>
                      <a:pt x="31961" y="156523"/>
                      <a:pt x="31738" y="151732"/>
                    </a:cubicBezTo>
                    <a:cubicBezTo>
                      <a:pt x="31627" y="149228"/>
                      <a:pt x="31627" y="146723"/>
                      <a:pt x="31627" y="144218"/>
                    </a:cubicBezTo>
                    <a:cubicBezTo>
                      <a:pt x="31627" y="141714"/>
                      <a:pt x="31738" y="139209"/>
                      <a:pt x="31850" y="136705"/>
                    </a:cubicBezTo>
                    <a:cubicBezTo>
                      <a:pt x="32184" y="131913"/>
                      <a:pt x="32629" y="127122"/>
                      <a:pt x="33520" y="122331"/>
                    </a:cubicBezTo>
                    <a:cubicBezTo>
                      <a:pt x="34299" y="117866"/>
                      <a:pt x="35302" y="113401"/>
                      <a:pt x="36638" y="108937"/>
                    </a:cubicBezTo>
                    <a:cubicBezTo>
                      <a:pt x="37863" y="104690"/>
                      <a:pt x="39422" y="100443"/>
                      <a:pt x="41204" y="96414"/>
                    </a:cubicBezTo>
                    <a:cubicBezTo>
                      <a:pt x="42986" y="92385"/>
                      <a:pt x="44990" y="88465"/>
                      <a:pt x="47217" y="84653"/>
                    </a:cubicBezTo>
                    <a:cubicBezTo>
                      <a:pt x="49445" y="80842"/>
                      <a:pt x="52006" y="77249"/>
                      <a:pt x="54679" y="73764"/>
                    </a:cubicBezTo>
                    <a:cubicBezTo>
                      <a:pt x="57463" y="70170"/>
                      <a:pt x="60470" y="66795"/>
                      <a:pt x="63699" y="63637"/>
                    </a:cubicBezTo>
                    <a:cubicBezTo>
                      <a:pt x="66817" y="60479"/>
                      <a:pt x="70269" y="57430"/>
                      <a:pt x="73833" y="54599"/>
                    </a:cubicBezTo>
                    <a:cubicBezTo>
                      <a:pt x="77285" y="51876"/>
                      <a:pt x="80960" y="49372"/>
                      <a:pt x="84746" y="47085"/>
                    </a:cubicBezTo>
                    <a:cubicBezTo>
                      <a:pt x="88533" y="44798"/>
                      <a:pt x="92430" y="42729"/>
                      <a:pt x="96439" y="40987"/>
                    </a:cubicBezTo>
                    <a:cubicBezTo>
                      <a:pt x="100560" y="39136"/>
                      <a:pt x="104680" y="37611"/>
                      <a:pt x="108912" y="36304"/>
                    </a:cubicBezTo>
                    <a:cubicBezTo>
                      <a:pt x="113366" y="34998"/>
                      <a:pt x="117821" y="33909"/>
                      <a:pt x="122275" y="33038"/>
                    </a:cubicBezTo>
                    <a:cubicBezTo>
                      <a:pt x="127064" y="32166"/>
                      <a:pt x="131853" y="31622"/>
                      <a:pt x="136641" y="31295"/>
                    </a:cubicBezTo>
                    <a:cubicBezTo>
                      <a:pt x="139091" y="31186"/>
                      <a:pt x="141652" y="31078"/>
                      <a:pt x="144214" y="30969"/>
                    </a:cubicBezTo>
                    <a:cubicBezTo>
                      <a:pt x="146775" y="30969"/>
                      <a:pt x="149336" y="30969"/>
                      <a:pt x="151786" y="30969"/>
                    </a:cubicBezTo>
                    <a:cubicBezTo>
                      <a:pt x="156798" y="31078"/>
                      <a:pt x="161698" y="31513"/>
                      <a:pt x="166597" y="32166"/>
                    </a:cubicBezTo>
                    <a:cubicBezTo>
                      <a:pt x="171275" y="32820"/>
                      <a:pt x="175952" y="33691"/>
                      <a:pt x="180518" y="34780"/>
                    </a:cubicBezTo>
                    <a:cubicBezTo>
                      <a:pt x="184972" y="35869"/>
                      <a:pt x="189315" y="37284"/>
                      <a:pt x="193547" y="38809"/>
                    </a:cubicBezTo>
                    <a:cubicBezTo>
                      <a:pt x="197667" y="40442"/>
                      <a:pt x="201788" y="42294"/>
                      <a:pt x="205686" y="44363"/>
                    </a:cubicBezTo>
                    <a:cubicBezTo>
                      <a:pt x="209583" y="46432"/>
                      <a:pt x="213370" y="48718"/>
                      <a:pt x="217044" y="51332"/>
                    </a:cubicBezTo>
                    <a:cubicBezTo>
                      <a:pt x="220719" y="53945"/>
                      <a:pt x="224172" y="56777"/>
                      <a:pt x="227512" y="59717"/>
                    </a:cubicBezTo>
                    <a:cubicBezTo>
                      <a:pt x="229183" y="61241"/>
                      <a:pt x="230853" y="62766"/>
                      <a:pt x="232412" y="64399"/>
                    </a:cubicBezTo>
                    <a:cubicBezTo>
                      <a:pt x="233971" y="66033"/>
                      <a:pt x="235531" y="67666"/>
                      <a:pt x="236978" y="69299"/>
                    </a:cubicBezTo>
                    <a:cubicBezTo>
                      <a:pt x="239874" y="72675"/>
                      <a:pt x="242546" y="76160"/>
                      <a:pt x="244885" y="79862"/>
                    </a:cubicBezTo>
                    <a:cubicBezTo>
                      <a:pt x="247335" y="83456"/>
                      <a:pt x="249562" y="87267"/>
                      <a:pt x="251455" y="91187"/>
                    </a:cubicBezTo>
                    <a:cubicBezTo>
                      <a:pt x="253348" y="95107"/>
                      <a:pt x="255130" y="99245"/>
                      <a:pt x="256578" y="103383"/>
                    </a:cubicBezTo>
                    <a:cubicBezTo>
                      <a:pt x="258026" y="107630"/>
                      <a:pt x="259251" y="112095"/>
                      <a:pt x="260253" y="116450"/>
                    </a:cubicBezTo>
                    <a:cubicBezTo>
                      <a:pt x="261255" y="121024"/>
                      <a:pt x="261923" y="125706"/>
                      <a:pt x="262369" y="130498"/>
                    </a:cubicBezTo>
                    <a:cubicBezTo>
                      <a:pt x="262926" y="135507"/>
                      <a:pt x="263148" y="140407"/>
                      <a:pt x="263148" y="145416"/>
                    </a:cubicBezTo>
                    <a:cubicBezTo>
                      <a:pt x="263371" y="150643"/>
                      <a:pt x="263148" y="155652"/>
                      <a:pt x="262591" y="160661"/>
                    </a:cubicBezTo>
                  </a:path>
                </a:pathLst>
              </a:custGeom>
              <a:grpFill/>
              <a:ln w="11089" cap="flat">
                <a:noFill/>
                <a:prstDash val="solid"/>
                <a:miter/>
              </a:ln>
            </p:spPr>
            <p:txBody>
              <a:bodyPr rtlCol="0" anchor="ctr"/>
              <a:lstStyle/>
              <a:p>
                <a:endParaRPr lang="fi-FI"/>
              </a:p>
            </p:txBody>
          </p:sp>
          <p:sp>
            <p:nvSpPr>
              <p:cNvPr id="21" name="Vapaamuotoinen: Muoto 16">
                <a:extLst>
                  <a:ext uri="{FF2B5EF4-FFF2-40B4-BE49-F238E27FC236}">
                    <a16:creationId xmlns:a16="http://schemas.microsoft.com/office/drawing/2014/main" id="{FE974D53-B3A7-4762-B321-43D745DF2BA5}"/>
                  </a:ext>
                </a:extLst>
              </p:cNvPr>
              <p:cNvSpPr/>
              <p:nvPr/>
            </p:nvSpPr>
            <p:spPr bwMode="black">
              <a:xfrm>
                <a:off x="10972862" y="6318240"/>
                <a:ext cx="32851" cy="290311"/>
              </a:xfrm>
              <a:custGeom>
                <a:avLst/>
                <a:gdLst>
                  <a:gd name="connsiteX0" fmla="*/ 334 w 32851"/>
                  <a:gd name="connsiteY0" fmla="*/ 290312 h 290311"/>
                  <a:gd name="connsiteX1" fmla="*/ 32518 w 32851"/>
                  <a:gd name="connsiteY1" fmla="*/ 290312 h 290311"/>
                  <a:gd name="connsiteX2" fmla="*/ 32852 w 32851"/>
                  <a:gd name="connsiteY2" fmla="*/ 145156 h 290311"/>
                  <a:gd name="connsiteX3" fmla="*/ 32518 w 32851"/>
                  <a:gd name="connsiteY3" fmla="*/ 0 h 290311"/>
                  <a:gd name="connsiteX4" fmla="*/ 334 w 32851"/>
                  <a:gd name="connsiteY4" fmla="*/ 0 h 290311"/>
                  <a:gd name="connsiteX5" fmla="*/ 0 w 32851"/>
                  <a:gd name="connsiteY5" fmla="*/ 145156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1" h="290311">
                    <a:moveTo>
                      <a:pt x="334" y="290312"/>
                    </a:moveTo>
                    <a:lnTo>
                      <a:pt x="32518" y="290312"/>
                    </a:lnTo>
                    <a:lnTo>
                      <a:pt x="32852" y="145156"/>
                    </a:lnTo>
                    <a:lnTo>
                      <a:pt x="32518" y="0"/>
                    </a:lnTo>
                    <a:lnTo>
                      <a:pt x="334" y="0"/>
                    </a:lnTo>
                    <a:lnTo>
                      <a:pt x="0" y="145156"/>
                    </a:lnTo>
                    <a:close/>
                  </a:path>
                </a:pathLst>
              </a:custGeom>
              <a:grpFill/>
              <a:ln w="11089" cap="flat">
                <a:noFill/>
                <a:prstDash val="solid"/>
                <a:miter/>
              </a:ln>
            </p:spPr>
            <p:txBody>
              <a:bodyPr rtlCol="0" anchor="ctr"/>
              <a:lstStyle/>
              <a:p>
                <a:endParaRPr lang="fi-FI"/>
              </a:p>
            </p:txBody>
          </p:sp>
          <p:sp>
            <p:nvSpPr>
              <p:cNvPr id="22" name="Vapaamuotoinen: Muoto 17">
                <a:extLst>
                  <a:ext uri="{FF2B5EF4-FFF2-40B4-BE49-F238E27FC236}">
                    <a16:creationId xmlns:a16="http://schemas.microsoft.com/office/drawing/2014/main" id="{D9B2D482-815F-43EC-9A2A-54610229BB82}"/>
                  </a:ext>
                </a:extLst>
              </p:cNvPr>
              <p:cNvSpPr/>
              <p:nvPr/>
            </p:nvSpPr>
            <p:spPr bwMode="black">
              <a:xfrm>
                <a:off x="10278854" y="6318240"/>
                <a:ext cx="202567" cy="290311"/>
              </a:xfrm>
              <a:custGeom>
                <a:avLst/>
                <a:gdLst>
                  <a:gd name="connsiteX0" fmla="*/ 0 w 202567"/>
                  <a:gd name="connsiteY0" fmla="*/ 0 h 290311"/>
                  <a:gd name="connsiteX1" fmla="*/ 0 w 202567"/>
                  <a:gd name="connsiteY1" fmla="*/ 32233 h 290311"/>
                  <a:gd name="connsiteX2" fmla="*/ 85081 w 202567"/>
                  <a:gd name="connsiteY2" fmla="*/ 32233 h 290311"/>
                  <a:gd name="connsiteX3" fmla="*/ 84746 w 202567"/>
                  <a:gd name="connsiteY3" fmla="*/ 161163 h 290311"/>
                  <a:gd name="connsiteX4" fmla="*/ 85081 w 202567"/>
                  <a:gd name="connsiteY4" fmla="*/ 290312 h 290311"/>
                  <a:gd name="connsiteX5" fmla="*/ 117710 w 202567"/>
                  <a:gd name="connsiteY5" fmla="*/ 290312 h 290311"/>
                  <a:gd name="connsiteX6" fmla="*/ 117932 w 202567"/>
                  <a:gd name="connsiteY6" fmla="*/ 161163 h 290311"/>
                  <a:gd name="connsiteX7" fmla="*/ 117710 w 202567"/>
                  <a:gd name="connsiteY7" fmla="*/ 32233 h 290311"/>
                  <a:gd name="connsiteX8" fmla="*/ 202567 w 202567"/>
                  <a:gd name="connsiteY8" fmla="*/ 32233 h 290311"/>
                  <a:gd name="connsiteX9" fmla="*/ 202567 w 202567"/>
                  <a:gd name="connsiteY9" fmla="*/ 0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67" h="290311">
                    <a:moveTo>
                      <a:pt x="0" y="0"/>
                    </a:moveTo>
                    <a:lnTo>
                      <a:pt x="0" y="32233"/>
                    </a:lnTo>
                    <a:lnTo>
                      <a:pt x="85081" y="32233"/>
                    </a:lnTo>
                    <a:lnTo>
                      <a:pt x="84746" y="161163"/>
                    </a:lnTo>
                    <a:lnTo>
                      <a:pt x="85081" y="290312"/>
                    </a:lnTo>
                    <a:lnTo>
                      <a:pt x="117710" y="290312"/>
                    </a:lnTo>
                    <a:lnTo>
                      <a:pt x="117932" y="161163"/>
                    </a:lnTo>
                    <a:lnTo>
                      <a:pt x="117710" y="32233"/>
                    </a:lnTo>
                    <a:lnTo>
                      <a:pt x="202567" y="32233"/>
                    </a:lnTo>
                    <a:lnTo>
                      <a:pt x="202567" y="0"/>
                    </a:lnTo>
                    <a:close/>
                  </a:path>
                </a:pathLst>
              </a:custGeom>
              <a:grpFill/>
              <a:ln w="11089" cap="flat">
                <a:noFill/>
                <a:prstDash val="solid"/>
                <a:miter/>
              </a:ln>
            </p:spPr>
            <p:txBody>
              <a:bodyPr rtlCol="0" anchor="ctr"/>
              <a:lstStyle/>
              <a:p>
                <a:endParaRPr lang="fi-FI"/>
              </a:p>
            </p:txBody>
          </p:sp>
          <p:sp>
            <p:nvSpPr>
              <p:cNvPr id="23" name="Vapaamuotoinen: Muoto 18">
                <a:extLst>
                  <a:ext uri="{FF2B5EF4-FFF2-40B4-BE49-F238E27FC236}">
                    <a16:creationId xmlns:a16="http://schemas.microsoft.com/office/drawing/2014/main" id="{3D851316-8D55-4025-9CAB-B73F96E78CFE}"/>
                  </a:ext>
                </a:extLst>
              </p:cNvPr>
              <p:cNvSpPr/>
              <p:nvPr/>
            </p:nvSpPr>
            <p:spPr bwMode="black">
              <a:xfrm>
                <a:off x="10763359" y="6317810"/>
                <a:ext cx="159501" cy="291546"/>
              </a:xfrm>
              <a:custGeom>
                <a:avLst/>
                <a:gdLst>
                  <a:gd name="connsiteX0" fmla="*/ 126872 w 159501"/>
                  <a:gd name="connsiteY0" fmla="*/ 76547 h 291546"/>
                  <a:gd name="connsiteX1" fmla="*/ 126427 w 159501"/>
                  <a:gd name="connsiteY1" fmla="*/ 69251 h 291546"/>
                  <a:gd name="connsiteX2" fmla="*/ 125536 w 159501"/>
                  <a:gd name="connsiteY2" fmla="*/ 64460 h 291546"/>
                  <a:gd name="connsiteX3" fmla="*/ 124645 w 159501"/>
                  <a:gd name="connsiteY3" fmla="*/ 61302 h 291546"/>
                  <a:gd name="connsiteX4" fmla="*/ 123532 w 159501"/>
                  <a:gd name="connsiteY4" fmla="*/ 58362 h 291546"/>
                  <a:gd name="connsiteX5" fmla="*/ 120525 w 159501"/>
                  <a:gd name="connsiteY5" fmla="*/ 52917 h 291546"/>
                  <a:gd name="connsiteX6" fmla="*/ 116516 w 159501"/>
                  <a:gd name="connsiteY6" fmla="*/ 47908 h 291546"/>
                  <a:gd name="connsiteX7" fmla="*/ 113843 w 159501"/>
                  <a:gd name="connsiteY7" fmla="*/ 45404 h 291546"/>
                  <a:gd name="connsiteX8" fmla="*/ 112507 w 159501"/>
                  <a:gd name="connsiteY8" fmla="*/ 44315 h 291546"/>
                  <a:gd name="connsiteX9" fmla="*/ 111839 w 159501"/>
                  <a:gd name="connsiteY9" fmla="*/ 43770 h 291546"/>
                  <a:gd name="connsiteX10" fmla="*/ 111282 w 159501"/>
                  <a:gd name="connsiteY10" fmla="*/ 43226 h 291546"/>
                  <a:gd name="connsiteX11" fmla="*/ 109611 w 159501"/>
                  <a:gd name="connsiteY11" fmla="*/ 42028 h 291546"/>
                  <a:gd name="connsiteX12" fmla="*/ 106493 w 159501"/>
                  <a:gd name="connsiteY12" fmla="*/ 40068 h 291546"/>
                  <a:gd name="connsiteX13" fmla="*/ 105157 w 159501"/>
                  <a:gd name="connsiteY13" fmla="*/ 39305 h 291546"/>
                  <a:gd name="connsiteX14" fmla="*/ 100591 w 159501"/>
                  <a:gd name="connsiteY14" fmla="*/ 37128 h 291546"/>
                  <a:gd name="connsiteX15" fmla="*/ 95914 w 159501"/>
                  <a:gd name="connsiteY15" fmla="*/ 35494 h 291546"/>
                  <a:gd name="connsiteX16" fmla="*/ 92462 w 159501"/>
                  <a:gd name="connsiteY16" fmla="*/ 34623 h 291546"/>
                  <a:gd name="connsiteX17" fmla="*/ 88898 w 159501"/>
                  <a:gd name="connsiteY17" fmla="*/ 33861 h 291546"/>
                  <a:gd name="connsiteX18" fmla="*/ 83553 w 159501"/>
                  <a:gd name="connsiteY18" fmla="*/ 33098 h 291546"/>
                  <a:gd name="connsiteX19" fmla="*/ 79544 w 159501"/>
                  <a:gd name="connsiteY19" fmla="*/ 32881 h 291546"/>
                  <a:gd name="connsiteX20" fmla="*/ 75535 w 159501"/>
                  <a:gd name="connsiteY20" fmla="*/ 32772 h 291546"/>
                  <a:gd name="connsiteX21" fmla="*/ 32215 w 159501"/>
                  <a:gd name="connsiteY21" fmla="*/ 32772 h 291546"/>
                  <a:gd name="connsiteX22" fmla="*/ 32215 w 159501"/>
                  <a:gd name="connsiteY22" fmla="*/ 121738 h 291546"/>
                  <a:gd name="connsiteX23" fmla="*/ 75423 w 159501"/>
                  <a:gd name="connsiteY23" fmla="*/ 121738 h 291546"/>
                  <a:gd name="connsiteX24" fmla="*/ 86448 w 159501"/>
                  <a:gd name="connsiteY24" fmla="*/ 120976 h 291546"/>
                  <a:gd name="connsiteX25" fmla="*/ 96248 w 159501"/>
                  <a:gd name="connsiteY25" fmla="*/ 118689 h 291546"/>
                  <a:gd name="connsiteX26" fmla="*/ 104934 w 159501"/>
                  <a:gd name="connsiteY26" fmla="*/ 114987 h 291546"/>
                  <a:gd name="connsiteX27" fmla="*/ 112618 w 159501"/>
                  <a:gd name="connsiteY27" fmla="*/ 109869 h 291546"/>
                  <a:gd name="connsiteX28" fmla="*/ 115514 w 159501"/>
                  <a:gd name="connsiteY28" fmla="*/ 107146 h 291546"/>
                  <a:gd name="connsiteX29" fmla="*/ 118075 w 159501"/>
                  <a:gd name="connsiteY29" fmla="*/ 104206 h 291546"/>
                  <a:gd name="connsiteX30" fmla="*/ 120302 w 159501"/>
                  <a:gd name="connsiteY30" fmla="*/ 101157 h 291546"/>
                  <a:gd name="connsiteX31" fmla="*/ 122195 w 159501"/>
                  <a:gd name="connsiteY31" fmla="*/ 97782 h 291546"/>
                  <a:gd name="connsiteX32" fmla="*/ 124979 w 159501"/>
                  <a:gd name="connsiteY32" fmla="*/ 90377 h 291546"/>
                  <a:gd name="connsiteX33" fmla="*/ 125982 w 159501"/>
                  <a:gd name="connsiteY33" fmla="*/ 85694 h 291546"/>
                  <a:gd name="connsiteX34" fmla="*/ 126872 w 159501"/>
                  <a:gd name="connsiteY34" fmla="*/ 76547 h 291546"/>
                  <a:gd name="connsiteX35" fmla="*/ 98809 w 159501"/>
                  <a:gd name="connsiteY35" fmla="*/ 151249 h 291546"/>
                  <a:gd name="connsiteX36" fmla="*/ 42126 w 159501"/>
                  <a:gd name="connsiteY36" fmla="*/ 153862 h 291546"/>
                  <a:gd name="connsiteX37" fmla="*/ 32215 w 159501"/>
                  <a:gd name="connsiteY37" fmla="*/ 156040 h 291546"/>
                  <a:gd name="connsiteX38" fmla="*/ 32215 w 159501"/>
                  <a:gd name="connsiteY38" fmla="*/ 168018 h 291546"/>
                  <a:gd name="connsiteX39" fmla="*/ 32215 w 159501"/>
                  <a:gd name="connsiteY39" fmla="*/ 191866 h 291546"/>
                  <a:gd name="connsiteX40" fmla="*/ 32215 w 159501"/>
                  <a:gd name="connsiteY40" fmla="*/ 243591 h 291546"/>
                  <a:gd name="connsiteX41" fmla="*/ 32215 w 159501"/>
                  <a:gd name="connsiteY41" fmla="*/ 269508 h 291546"/>
                  <a:gd name="connsiteX42" fmla="*/ 32215 w 159501"/>
                  <a:gd name="connsiteY42" fmla="*/ 282466 h 291546"/>
                  <a:gd name="connsiteX43" fmla="*/ 32215 w 159501"/>
                  <a:gd name="connsiteY43" fmla="*/ 289000 h 291546"/>
                  <a:gd name="connsiteX44" fmla="*/ 27538 w 159501"/>
                  <a:gd name="connsiteY44" fmla="*/ 290851 h 291546"/>
                  <a:gd name="connsiteX45" fmla="*/ 7604 w 159501"/>
                  <a:gd name="connsiteY45" fmla="*/ 290851 h 291546"/>
                  <a:gd name="connsiteX46" fmla="*/ 31 w 159501"/>
                  <a:gd name="connsiteY46" fmla="*/ 288564 h 291546"/>
                  <a:gd name="connsiteX47" fmla="*/ 31 w 159501"/>
                  <a:gd name="connsiteY47" fmla="*/ 285079 h 291546"/>
                  <a:gd name="connsiteX48" fmla="*/ 31 w 159501"/>
                  <a:gd name="connsiteY48" fmla="*/ 274626 h 291546"/>
                  <a:gd name="connsiteX49" fmla="*/ 31 w 159501"/>
                  <a:gd name="connsiteY49" fmla="*/ 214516 h 291546"/>
                  <a:gd name="connsiteX50" fmla="*/ 143 w 159501"/>
                  <a:gd name="connsiteY50" fmla="*/ 7944 h 291546"/>
                  <a:gd name="connsiteX51" fmla="*/ 143 w 159501"/>
                  <a:gd name="connsiteY51" fmla="*/ 1846 h 291546"/>
                  <a:gd name="connsiteX52" fmla="*/ 5042 w 159501"/>
                  <a:gd name="connsiteY52" fmla="*/ 539 h 291546"/>
                  <a:gd name="connsiteX53" fmla="*/ 17404 w 159501"/>
                  <a:gd name="connsiteY53" fmla="*/ 539 h 291546"/>
                  <a:gd name="connsiteX54" fmla="*/ 42126 w 159501"/>
                  <a:gd name="connsiteY54" fmla="*/ 539 h 291546"/>
                  <a:gd name="connsiteX55" fmla="*/ 98141 w 159501"/>
                  <a:gd name="connsiteY55" fmla="*/ 2826 h 291546"/>
                  <a:gd name="connsiteX56" fmla="*/ 159501 w 159501"/>
                  <a:gd name="connsiteY56" fmla="*/ 76656 h 291546"/>
                  <a:gd name="connsiteX57" fmla="*/ 98809 w 159501"/>
                  <a:gd name="connsiteY57" fmla="*/ 151249 h 29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501" h="291546">
                    <a:moveTo>
                      <a:pt x="126872" y="76547"/>
                    </a:moveTo>
                    <a:cubicBezTo>
                      <a:pt x="126872" y="74043"/>
                      <a:pt x="126761" y="71647"/>
                      <a:pt x="126427" y="69251"/>
                    </a:cubicBezTo>
                    <a:cubicBezTo>
                      <a:pt x="126204" y="67618"/>
                      <a:pt x="125870" y="65985"/>
                      <a:pt x="125536" y="64460"/>
                    </a:cubicBezTo>
                    <a:cubicBezTo>
                      <a:pt x="125313" y="63371"/>
                      <a:pt x="124979" y="62282"/>
                      <a:pt x="124645" y="61302"/>
                    </a:cubicBezTo>
                    <a:cubicBezTo>
                      <a:pt x="124311" y="60322"/>
                      <a:pt x="123866" y="59342"/>
                      <a:pt x="123532" y="58362"/>
                    </a:cubicBezTo>
                    <a:cubicBezTo>
                      <a:pt x="122752" y="56402"/>
                      <a:pt x="121638" y="54551"/>
                      <a:pt x="120525" y="52917"/>
                    </a:cubicBezTo>
                    <a:cubicBezTo>
                      <a:pt x="119300" y="51175"/>
                      <a:pt x="117963" y="49433"/>
                      <a:pt x="116516" y="47908"/>
                    </a:cubicBezTo>
                    <a:cubicBezTo>
                      <a:pt x="115625" y="47037"/>
                      <a:pt x="114734" y="46166"/>
                      <a:pt x="113843" y="45404"/>
                    </a:cubicBezTo>
                    <a:cubicBezTo>
                      <a:pt x="113398" y="44968"/>
                      <a:pt x="112952" y="44641"/>
                      <a:pt x="112507" y="44315"/>
                    </a:cubicBezTo>
                    <a:cubicBezTo>
                      <a:pt x="112284" y="44097"/>
                      <a:pt x="112061" y="43988"/>
                      <a:pt x="111839" y="43770"/>
                    </a:cubicBezTo>
                    <a:cubicBezTo>
                      <a:pt x="111616" y="43661"/>
                      <a:pt x="111504" y="43443"/>
                      <a:pt x="111282" y="43226"/>
                    </a:cubicBezTo>
                    <a:cubicBezTo>
                      <a:pt x="110725" y="42790"/>
                      <a:pt x="110168" y="42354"/>
                      <a:pt x="109611" y="42028"/>
                    </a:cubicBezTo>
                    <a:cubicBezTo>
                      <a:pt x="108609" y="41266"/>
                      <a:pt x="107607" y="40612"/>
                      <a:pt x="106493" y="40068"/>
                    </a:cubicBezTo>
                    <a:cubicBezTo>
                      <a:pt x="106048" y="39850"/>
                      <a:pt x="105602" y="39523"/>
                      <a:pt x="105157" y="39305"/>
                    </a:cubicBezTo>
                    <a:cubicBezTo>
                      <a:pt x="103709" y="38543"/>
                      <a:pt x="102150" y="37781"/>
                      <a:pt x="100591" y="37128"/>
                    </a:cubicBezTo>
                    <a:cubicBezTo>
                      <a:pt x="99032" y="36474"/>
                      <a:pt x="97584" y="36039"/>
                      <a:pt x="95914" y="35494"/>
                    </a:cubicBezTo>
                    <a:cubicBezTo>
                      <a:pt x="94800" y="35167"/>
                      <a:pt x="93575" y="34841"/>
                      <a:pt x="92462" y="34623"/>
                    </a:cubicBezTo>
                    <a:cubicBezTo>
                      <a:pt x="91237" y="34405"/>
                      <a:pt x="90123" y="34079"/>
                      <a:pt x="88898" y="33861"/>
                    </a:cubicBezTo>
                    <a:cubicBezTo>
                      <a:pt x="87116" y="33534"/>
                      <a:pt x="85334" y="33316"/>
                      <a:pt x="83553" y="33098"/>
                    </a:cubicBezTo>
                    <a:cubicBezTo>
                      <a:pt x="82216" y="32990"/>
                      <a:pt x="80880" y="32881"/>
                      <a:pt x="79544" y="32881"/>
                    </a:cubicBezTo>
                    <a:cubicBezTo>
                      <a:pt x="78207" y="32881"/>
                      <a:pt x="76871" y="32772"/>
                      <a:pt x="75535" y="32772"/>
                    </a:cubicBezTo>
                    <a:lnTo>
                      <a:pt x="32215" y="32772"/>
                    </a:lnTo>
                    <a:lnTo>
                      <a:pt x="32215" y="121738"/>
                    </a:lnTo>
                    <a:lnTo>
                      <a:pt x="75423" y="121738"/>
                    </a:lnTo>
                    <a:cubicBezTo>
                      <a:pt x="79098" y="121738"/>
                      <a:pt x="82773" y="121520"/>
                      <a:pt x="86448" y="120976"/>
                    </a:cubicBezTo>
                    <a:cubicBezTo>
                      <a:pt x="89789" y="120432"/>
                      <a:pt x="93018" y="119778"/>
                      <a:pt x="96248" y="118689"/>
                    </a:cubicBezTo>
                    <a:cubicBezTo>
                      <a:pt x="99255" y="117709"/>
                      <a:pt x="102150" y="116511"/>
                      <a:pt x="104934" y="114987"/>
                    </a:cubicBezTo>
                    <a:cubicBezTo>
                      <a:pt x="107607" y="113571"/>
                      <a:pt x="110168" y="111829"/>
                      <a:pt x="112618" y="109869"/>
                    </a:cubicBezTo>
                    <a:cubicBezTo>
                      <a:pt x="113620" y="108998"/>
                      <a:pt x="114623" y="108127"/>
                      <a:pt x="115514" y="107146"/>
                    </a:cubicBezTo>
                    <a:cubicBezTo>
                      <a:pt x="116404" y="106275"/>
                      <a:pt x="117295" y="105295"/>
                      <a:pt x="118075" y="104206"/>
                    </a:cubicBezTo>
                    <a:cubicBezTo>
                      <a:pt x="118854" y="103226"/>
                      <a:pt x="119634" y="102246"/>
                      <a:pt x="120302" y="101157"/>
                    </a:cubicBezTo>
                    <a:cubicBezTo>
                      <a:pt x="120970" y="100068"/>
                      <a:pt x="121638" y="98979"/>
                      <a:pt x="122195" y="97782"/>
                    </a:cubicBezTo>
                    <a:cubicBezTo>
                      <a:pt x="123309" y="95386"/>
                      <a:pt x="124311" y="92990"/>
                      <a:pt x="124979" y="90377"/>
                    </a:cubicBezTo>
                    <a:cubicBezTo>
                      <a:pt x="125425" y="88852"/>
                      <a:pt x="125759" y="87219"/>
                      <a:pt x="125982" y="85694"/>
                    </a:cubicBezTo>
                    <a:cubicBezTo>
                      <a:pt x="126650" y="82536"/>
                      <a:pt x="126872" y="79487"/>
                      <a:pt x="126872" y="76547"/>
                    </a:cubicBezTo>
                    <a:moveTo>
                      <a:pt x="98809" y="151249"/>
                    </a:moveTo>
                    <a:cubicBezTo>
                      <a:pt x="79766" y="155822"/>
                      <a:pt x="61058" y="153862"/>
                      <a:pt x="42126" y="153862"/>
                    </a:cubicBezTo>
                    <a:cubicBezTo>
                      <a:pt x="39899" y="153862"/>
                      <a:pt x="32215" y="151902"/>
                      <a:pt x="32215" y="156040"/>
                    </a:cubicBezTo>
                    <a:lnTo>
                      <a:pt x="32215" y="168018"/>
                    </a:lnTo>
                    <a:lnTo>
                      <a:pt x="32215" y="191866"/>
                    </a:lnTo>
                    <a:lnTo>
                      <a:pt x="32215" y="243591"/>
                    </a:lnTo>
                    <a:lnTo>
                      <a:pt x="32215" y="269508"/>
                    </a:lnTo>
                    <a:lnTo>
                      <a:pt x="32215" y="282466"/>
                    </a:lnTo>
                    <a:lnTo>
                      <a:pt x="32215" y="289000"/>
                    </a:lnTo>
                    <a:cubicBezTo>
                      <a:pt x="32215" y="292049"/>
                      <a:pt x="29431" y="290851"/>
                      <a:pt x="27538" y="290851"/>
                    </a:cubicBezTo>
                    <a:lnTo>
                      <a:pt x="7604" y="290851"/>
                    </a:lnTo>
                    <a:cubicBezTo>
                      <a:pt x="4708" y="290851"/>
                      <a:pt x="31" y="293464"/>
                      <a:pt x="31" y="288564"/>
                    </a:cubicBezTo>
                    <a:lnTo>
                      <a:pt x="31" y="285079"/>
                    </a:lnTo>
                    <a:cubicBezTo>
                      <a:pt x="31" y="281595"/>
                      <a:pt x="31" y="278110"/>
                      <a:pt x="31" y="274626"/>
                    </a:cubicBezTo>
                    <a:cubicBezTo>
                      <a:pt x="31" y="254589"/>
                      <a:pt x="31" y="234553"/>
                      <a:pt x="31" y="214516"/>
                    </a:cubicBezTo>
                    <a:cubicBezTo>
                      <a:pt x="-80" y="145695"/>
                      <a:pt x="143" y="76874"/>
                      <a:pt x="143" y="7944"/>
                    </a:cubicBezTo>
                    <a:lnTo>
                      <a:pt x="143" y="1846"/>
                    </a:lnTo>
                    <a:cubicBezTo>
                      <a:pt x="143" y="-1312"/>
                      <a:pt x="3261" y="539"/>
                      <a:pt x="5042" y="539"/>
                    </a:cubicBezTo>
                    <a:lnTo>
                      <a:pt x="17404" y="539"/>
                    </a:lnTo>
                    <a:lnTo>
                      <a:pt x="42126" y="539"/>
                    </a:lnTo>
                    <a:cubicBezTo>
                      <a:pt x="60835" y="539"/>
                      <a:pt x="79321" y="-1312"/>
                      <a:pt x="98141" y="2826"/>
                    </a:cubicBezTo>
                    <a:cubicBezTo>
                      <a:pt x="136561" y="11320"/>
                      <a:pt x="159501" y="37672"/>
                      <a:pt x="159501" y="76656"/>
                    </a:cubicBezTo>
                    <a:cubicBezTo>
                      <a:pt x="159390" y="113789"/>
                      <a:pt x="135559" y="142428"/>
                      <a:pt x="98809" y="151249"/>
                    </a:cubicBezTo>
                  </a:path>
                </a:pathLst>
              </a:custGeom>
              <a:grpFill/>
              <a:ln w="11089" cap="flat">
                <a:noFill/>
                <a:prstDash val="solid"/>
                <a:miter/>
              </a:ln>
            </p:spPr>
            <p:txBody>
              <a:bodyPr rtlCol="0" anchor="ctr"/>
              <a:lstStyle/>
              <a:p>
                <a:endParaRPr lang="fi-FI"/>
              </a:p>
            </p:txBody>
          </p:sp>
          <p:sp>
            <p:nvSpPr>
              <p:cNvPr id="24" name="Vapaamuotoinen: Muoto 19">
                <a:extLst>
                  <a:ext uri="{FF2B5EF4-FFF2-40B4-BE49-F238E27FC236}">
                    <a16:creationId xmlns:a16="http://schemas.microsoft.com/office/drawing/2014/main" id="{1AB064CF-04C9-4374-A7A3-F237214FED04}"/>
                  </a:ext>
                </a:extLst>
              </p:cNvPr>
              <p:cNvSpPr/>
              <p:nvPr/>
            </p:nvSpPr>
            <p:spPr bwMode="black">
              <a:xfrm>
                <a:off x="10472624" y="6318240"/>
                <a:ext cx="245775" cy="290311"/>
              </a:xfrm>
              <a:custGeom>
                <a:avLst/>
                <a:gdLst>
                  <a:gd name="connsiteX0" fmla="*/ 172054 w 245775"/>
                  <a:gd name="connsiteY0" fmla="*/ 204176 h 290311"/>
                  <a:gd name="connsiteX1" fmla="*/ 122610 w 245775"/>
                  <a:gd name="connsiteY1" fmla="*/ 77750 h 290311"/>
                  <a:gd name="connsiteX2" fmla="*/ 73165 w 245775"/>
                  <a:gd name="connsiteY2" fmla="*/ 204176 h 290311"/>
                  <a:gd name="connsiteX3" fmla="*/ 172054 w 245775"/>
                  <a:gd name="connsiteY3" fmla="*/ 204176 h 290311"/>
                  <a:gd name="connsiteX4" fmla="*/ 206131 w 245775"/>
                  <a:gd name="connsiteY4" fmla="*/ 290312 h 290311"/>
                  <a:gd name="connsiteX5" fmla="*/ 183190 w 245775"/>
                  <a:gd name="connsiteY5" fmla="*/ 231618 h 290311"/>
                  <a:gd name="connsiteX6" fmla="*/ 62474 w 245775"/>
                  <a:gd name="connsiteY6" fmla="*/ 231618 h 290311"/>
                  <a:gd name="connsiteX7" fmla="*/ 39534 w 245775"/>
                  <a:gd name="connsiteY7" fmla="*/ 290312 h 290311"/>
                  <a:gd name="connsiteX8" fmla="*/ 0 w 245775"/>
                  <a:gd name="connsiteY8" fmla="*/ 290312 h 290311"/>
                  <a:gd name="connsiteX9" fmla="*/ 122721 w 245775"/>
                  <a:gd name="connsiteY9" fmla="*/ 0 h 290311"/>
                  <a:gd name="connsiteX10" fmla="*/ 245776 w 245775"/>
                  <a:gd name="connsiteY10" fmla="*/ 290312 h 290311"/>
                  <a:gd name="connsiteX11" fmla="*/ 206131 w 245775"/>
                  <a:gd name="connsiteY11" fmla="*/ 29031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75" h="290311">
                    <a:moveTo>
                      <a:pt x="172054" y="204176"/>
                    </a:moveTo>
                    <a:lnTo>
                      <a:pt x="122610" y="77750"/>
                    </a:lnTo>
                    <a:lnTo>
                      <a:pt x="73165" y="204176"/>
                    </a:lnTo>
                    <a:lnTo>
                      <a:pt x="172054" y="204176"/>
                    </a:lnTo>
                    <a:close/>
                    <a:moveTo>
                      <a:pt x="206131" y="290312"/>
                    </a:moveTo>
                    <a:lnTo>
                      <a:pt x="183190" y="231618"/>
                    </a:lnTo>
                    <a:lnTo>
                      <a:pt x="62474" y="231618"/>
                    </a:lnTo>
                    <a:lnTo>
                      <a:pt x="39534" y="290312"/>
                    </a:lnTo>
                    <a:lnTo>
                      <a:pt x="0" y="290312"/>
                    </a:lnTo>
                    <a:lnTo>
                      <a:pt x="122721" y="0"/>
                    </a:lnTo>
                    <a:lnTo>
                      <a:pt x="245776" y="290312"/>
                    </a:lnTo>
                    <a:lnTo>
                      <a:pt x="206131" y="290312"/>
                    </a:lnTo>
                    <a:close/>
                  </a:path>
                </a:pathLst>
              </a:custGeom>
              <a:grpFill/>
              <a:ln w="11089"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153327273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Lst>
  <p:hf hdr="0" dt="0"/>
  <p:txStyles>
    <p:titleStyle>
      <a:lvl1pPr algn="l" defTabSz="914400" rtl="0" eaLnBrk="1" latinLnBrk="0" hangingPunct="1">
        <a:lnSpc>
          <a:spcPct val="100000"/>
        </a:lnSpc>
        <a:spcBef>
          <a:spcPct val="0"/>
        </a:spcBef>
        <a:buNone/>
        <a:defRPr sz="3600" kern="1200">
          <a:solidFill>
            <a:srgbClr val="09984A"/>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61BF1A"/>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61BF1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61BF1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hyperlink" Target="http://creativecommons.org/licenses/by-sa/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metsanhoidonsuositukset.f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SFMuN9gztS4?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rZ3dz1WhpjM?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hyperlink" Target="https://metsanhoidonsuositukset.fi/fi/toimenpiteet/ensiharvennus/toteutus#section-387"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8" Type="http://schemas.openxmlformats.org/officeDocument/2006/relationships/hyperlink" Target="https://tapio.fi/wp-content/uploads/2019/10/Kestavaa-kasvua-metsasta-raportti.pdf" TargetMode="External"/><Relationship Id="rId3" Type="http://schemas.openxmlformats.org/officeDocument/2006/relationships/hyperlink" Target="https://doi.org/10.1007/s10342-016-0989-0" TargetMode="External"/><Relationship Id="rId7" Type="http://schemas.openxmlformats.org/officeDocument/2006/relationships/hyperlink" Target="http://urn.fi/URN:ISBN:978-952-380-584-2" TargetMode="External"/><Relationship Id="rId2" Type="http://schemas.openxmlformats.org/officeDocument/2006/relationships/hyperlink" Target="http://urn.fi/URN:NBN:fi-fe2022123074123" TargetMode="External"/><Relationship Id="rId1" Type="http://schemas.openxmlformats.org/officeDocument/2006/relationships/slideLayout" Target="../slideLayouts/slideLayout2.xml"/><Relationship Id="rId6" Type="http://schemas.openxmlformats.org/officeDocument/2006/relationships/hyperlink" Target="https://metsanhoidonsuositukset.fi/fi" TargetMode="External"/><Relationship Id="rId5" Type="http://schemas.openxmlformats.org/officeDocument/2006/relationships/hyperlink" Target="https://doi.org/10.1007/s10342-017-1093-9" TargetMode="External"/><Relationship Id="rId4" Type="http://schemas.openxmlformats.org/officeDocument/2006/relationships/hyperlink" Target="https://doi.org/10.1007/s10342-014-0860-0" TargetMode="External"/><Relationship Id="rId9" Type="http://schemas.openxmlformats.org/officeDocument/2006/relationships/hyperlink" Target="https://www.upmforestlife.com/fi/hiilensidonta-dem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1B395D1-0463-437A-A8FD-E3B0AE69C6E7}"/>
              </a:ext>
            </a:extLst>
          </p:cNvPr>
          <p:cNvSpPr>
            <a:spLocks noGrp="1"/>
          </p:cNvSpPr>
          <p:nvPr>
            <p:ph type="title"/>
          </p:nvPr>
        </p:nvSpPr>
        <p:spPr/>
        <p:txBody>
          <a:bodyPr/>
          <a:lstStyle/>
          <a:p>
            <a:r>
              <a:rPr lang="fi-FI" dirty="0"/>
              <a:t>Metsien kasvu ja kestävä bioenergian korjuu -opetusmateriaali</a:t>
            </a:r>
          </a:p>
        </p:txBody>
      </p:sp>
      <p:sp>
        <p:nvSpPr>
          <p:cNvPr id="6" name="Alaotsikko 5">
            <a:extLst>
              <a:ext uri="{FF2B5EF4-FFF2-40B4-BE49-F238E27FC236}">
                <a16:creationId xmlns:a16="http://schemas.microsoft.com/office/drawing/2014/main" id="{6CB24AC9-D069-4AD9-A1EC-B3502362D0FE}"/>
              </a:ext>
            </a:extLst>
          </p:cNvPr>
          <p:cNvSpPr>
            <a:spLocks noGrp="1"/>
          </p:cNvSpPr>
          <p:nvPr>
            <p:ph type="subTitle" idx="1"/>
          </p:nvPr>
        </p:nvSpPr>
        <p:spPr/>
        <p:txBody>
          <a:bodyPr/>
          <a:lstStyle/>
          <a:p>
            <a:r>
              <a:rPr lang="fi-FI" dirty="0"/>
              <a:t>Osa 1: Metsien kasvu</a:t>
            </a:r>
          </a:p>
        </p:txBody>
      </p:sp>
      <p:pic>
        <p:nvPicPr>
          <p:cNvPr id="3" name="Kuva 2" descr="Kuva, joka sisältää kohteen Grafiikka, logo, Fontti, graafinen suunnittelu&#10;&#10;Kuvaus luotu automaattisesti">
            <a:extLst>
              <a:ext uri="{FF2B5EF4-FFF2-40B4-BE49-F238E27FC236}">
                <a16:creationId xmlns:a16="http://schemas.microsoft.com/office/drawing/2014/main" id="{4C517CAD-E98A-41E9-AC02-E178817E4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400" y="116632"/>
            <a:ext cx="1788930" cy="1382545"/>
          </a:xfrm>
          <a:prstGeom prst="rect">
            <a:avLst/>
          </a:prstGeom>
          <a:solidFill>
            <a:schemeClr val="bg1"/>
          </a:solidFill>
        </p:spPr>
      </p:pic>
      <p:sp>
        <p:nvSpPr>
          <p:cNvPr id="9" name="Tekstiruutu 8">
            <a:extLst>
              <a:ext uri="{FF2B5EF4-FFF2-40B4-BE49-F238E27FC236}">
                <a16:creationId xmlns:a16="http://schemas.microsoft.com/office/drawing/2014/main" id="{89856191-D80F-4ED9-8890-3680F3AF3918}"/>
              </a:ext>
            </a:extLst>
          </p:cNvPr>
          <p:cNvSpPr txBox="1"/>
          <p:nvPr/>
        </p:nvSpPr>
        <p:spPr>
          <a:xfrm>
            <a:off x="8975336" y="1556792"/>
            <a:ext cx="3216664" cy="1569660"/>
          </a:xfrm>
          <a:prstGeom prst="rect">
            <a:avLst/>
          </a:prstGeom>
          <a:noFill/>
        </p:spPr>
        <p:txBody>
          <a:bodyPr wrap="square" rtlCol="0">
            <a:spAutoFit/>
          </a:bodyPr>
          <a:lstStyle/>
          <a:p>
            <a:pPr algn="ctr"/>
            <a:r>
              <a:rPr lang="fi-FI" sz="1600" b="1" dirty="0"/>
              <a:t>Hankkeen on rahoittanut Metsämiesten Säätiö. Lahjoitukset ja säätiöfuusiot ovat tärkeä osa Säätiön yleishyödyllisen toiminnan vaikuttavuutta. Lisätietoja: www.mmsaatio.fi</a:t>
            </a:r>
          </a:p>
        </p:txBody>
      </p:sp>
      <p:pic>
        <p:nvPicPr>
          <p:cNvPr id="8" name="Kuva 7" descr="Kuva, joka sisältää kohteen Värikkyys, kuvakaappaus, Grafiikka, graafinen suunnittelu&#10;&#10;Kuvaus luotu automaattisesti">
            <a:extLst>
              <a:ext uri="{FF2B5EF4-FFF2-40B4-BE49-F238E27FC236}">
                <a16:creationId xmlns:a16="http://schemas.microsoft.com/office/drawing/2014/main" id="{38E23D88-7627-4643-AAD8-DC5462E7C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4004999"/>
            <a:ext cx="1800001" cy="1224001"/>
          </a:xfrm>
          <a:prstGeom prst="rect">
            <a:avLst/>
          </a:prstGeom>
          <a:solidFill>
            <a:schemeClr val="bg1"/>
          </a:solidFill>
        </p:spPr>
      </p:pic>
      <p:sp>
        <p:nvSpPr>
          <p:cNvPr id="15" name="Rectangle 7">
            <a:extLst>
              <a:ext uri="{FF2B5EF4-FFF2-40B4-BE49-F238E27FC236}">
                <a16:creationId xmlns:a16="http://schemas.microsoft.com/office/drawing/2014/main" id="{C7A2EE7D-7E2B-4022-A246-C1299A2F2268}"/>
              </a:ext>
            </a:extLst>
          </p:cNvPr>
          <p:cNvSpPr>
            <a:spLocks noChangeArrowheads="1"/>
          </p:cNvSpPr>
          <p:nvPr/>
        </p:nvSpPr>
        <p:spPr bwMode="auto">
          <a:xfrm>
            <a:off x="-5184" y="208707"/>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Source Sans Pro" panose="020B0503030403020204" pitchFamily="34" charset="0"/>
              </a:rPr>
              <a:t>This work © 2024 by Tapio Palvelut Oy is licensed under </a:t>
            </a:r>
            <a:r>
              <a:rPr kumimoji="0" lang="fi-FI" altLang="fi-FI" sz="1200" b="0" i="0" u="none" strike="noStrike" cap="none" normalizeH="0" baseline="0">
                <a:ln>
                  <a:noFill/>
                </a:ln>
                <a:solidFill>
                  <a:srgbClr val="D14500"/>
                </a:solidFill>
                <a:effectLst/>
                <a:latin typeface="Source Sans Pro" panose="020B0503030403020204" pitchFamily="34" charset="0"/>
                <a:hlinkClick r:id="rId4"/>
              </a:rPr>
              <a:t>CC BY-SA 4.0  </a:t>
            </a:r>
            <a:r>
              <a:rPr kumimoji="0" lang="fi-FI" altLang="fi-FI" sz="1200" b="0" i="0" u="none" strike="noStrike" cap="none" normalizeH="0" baseline="0">
                <a:ln>
                  <a:noFill/>
                </a:ln>
                <a:solidFill>
                  <a:srgbClr val="D14500"/>
                </a:solidFill>
                <a:effectLst/>
                <a:latin typeface="Source Sans Pro" panose="020B0503030403020204" pitchFamily="34" charset="0"/>
              </a:rPr>
              <a:t> </a:t>
            </a:r>
            <a:r>
              <a:rPr kumimoji="0" lang="fi-FI" altLang="fi-FI" sz="1200" b="0" i="0" u="none" strike="noStrike" cap="none" normalizeH="0" baseline="0">
                <a:ln>
                  <a:noFill/>
                </a:ln>
                <a:solidFill>
                  <a:srgbClr val="D14500"/>
                </a:solidFill>
                <a:effectLst/>
                <a:latin typeface="Source Sans Pro" panose="020B0503030403020204" pitchFamily="34" charset="0"/>
                <a:hlinkClick r:id="rId4"/>
              </a:rPr>
              <a:t>          </a:t>
            </a:r>
            <a:r>
              <a:rPr kumimoji="0" lang="fi-FI" altLang="fi-FI" sz="1200" b="0" i="0" u="none" strike="noStrike" cap="none" normalizeH="0" baseline="0">
                <a:ln>
                  <a:noFill/>
                </a:ln>
                <a:solidFill>
                  <a:srgbClr val="D14500"/>
                </a:solidFill>
                <a:effectLst/>
                <a:latin typeface="Source Sans Pro" panose="020B0503030403020204" pitchFamily="34" charset="0"/>
              </a:rPr>
              <a:t>      </a:t>
            </a:r>
            <a:r>
              <a:rPr kumimoji="0" lang="fi-FI" altLang="fi-FI" sz="6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 name="Dian numeron paikkamerkki 3">
            <a:extLst>
              <a:ext uri="{FF2B5EF4-FFF2-40B4-BE49-F238E27FC236}">
                <a16:creationId xmlns:a16="http://schemas.microsoft.com/office/drawing/2014/main" id="{0CDE7BB6-2708-4CF9-855E-6A517A85483D}"/>
              </a:ext>
            </a:extLst>
          </p:cNvPr>
          <p:cNvSpPr>
            <a:spLocks noGrp="1"/>
          </p:cNvSpPr>
          <p:nvPr>
            <p:ph type="sldNum" sz="quarter" idx="12"/>
          </p:nvPr>
        </p:nvSpPr>
        <p:spPr/>
        <p:txBody>
          <a:bodyPr/>
          <a:lstStyle/>
          <a:p>
            <a:fld id="{2020BB7A-7565-440A-AF71-226D618FE89D}" type="slidenum">
              <a:rPr lang="fi-FI" smtClean="0"/>
              <a:t>1</a:t>
            </a:fld>
            <a:endParaRPr lang="fi-FI"/>
          </a:p>
        </p:txBody>
      </p:sp>
      <p:sp>
        <p:nvSpPr>
          <p:cNvPr id="16" name="AutoShape 8" hidden="1">
            <a:hlinkClick r:id="rId4"/>
            <a:extLst>
              <a:ext uri="{FF2B5EF4-FFF2-40B4-BE49-F238E27FC236}">
                <a16:creationId xmlns:a16="http://schemas.microsoft.com/office/drawing/2014/main" id="{F40BF1AC-B08D-4D09-A690-B045E0CC89BB}"/>
              </a:ext>
            </a:extLst>
          </p:cNvPr>
          <p:cNvSpPr>
            <a:spLocks noChangeAspect="1" noChangeArrowheads="1"/>
          </p:cNvSpPr>
          <p:nvPr/>
        </p:nvSpPr>
        <p:spPr bwMode="auto">
          <a:xfrm>
            <a:off x="4439816" y="116632"/>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7" name="AutoShape 9" hidden="1">
            <a:extLst>
              <a:ext uri="{FF2B5EF4-FFF2-40B4-BE49-F238E27FC236}">
                <a16:creationId xmlns:a16="http://schemas.microsoft.com/office/drawing/2014/main" id="{711E7D86-E032-4146-8DFA-52CC6F319377}"/>
              </a:ext>
            </a:extLst>
          </p:cNvPr>
          <p:cNvSpPr>
            <a:spLocks noChangeAspect="1" noChangeArrowheads="1"/>
          </p:cNvSpPr>
          <p:nvPr/>
        </p:nvSpPr>
        <p:spPr bwMode="auto">
          <a:xfrm>
            <a:off x="4711279" y="116632"/>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8" name="Alatunnisteen paikkamerkki 17">
            <a:extLst>
              <a:ext uri="{FF2B5EF4-FFF2-40B4-BE49-F238E27FC236}">
                <a16:creationId xmlns:a16="http://schemas.microsoft.com/office/drawing/2014/main" id="{A70AD6DB-D124-41AA-971E-0668C290CA18}"/>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4060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KASVUPAIKKA</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a:xfrm>
            <a:off x="576000" y="1341000"/>
            <a:ext cx="10904800" cy="4176000"/>
          </a:xfrm>
        </p:spPr>
        <p:txBody>
          <a:bodyPr/>
          <a:lstStyle/>
          <a:p>
            <a:pPr fontAlgn="base"/>
            <a:r>
              <a:rPr lang="fi-FI" sz="2200" dirty="0"/>
              <a:t>Kasvupaikalla tarkoitetaan kaikkia niitä ympäristötekijöitä, jotka vaikuttavat puuston ja kasvillisuuden kehitykseen. </a:t>
            </a:r>
          </a:p>
          <a:p>
            <a:pPr fontAlgn="base"/>
            <a:r>
              <a:rPr lang="fi-FI" sz="2200" dirty="0"/>
              <a:t>Tärkeimmät kasvupaikan ympäristötekijät ovat ilmasto ja maaperä. </a:t>
            </a:r>
          </a:p>
          <a:p>
            <a:pPr fontAlgn="base"/>
            <a:r>
              <a:rPr lang="fi-FI" sz="2200" dirty="0"/>
              <a:t>Ilmasto vaikuttaa metsän kasvuun niin lämpötilan kuin veden määrän myötä. Suomessa metsien kasvukausi alkaa keväällä, kun vuorokauden keskilämpötila ylittää viisi astetta. Kasvukauden pituus vaihtelee Etelä-Suomen seitsemästä kuukaudesta Pohjois-Suomen vajaaseen viiteen kuukauteen. </a:t>
            </a:r>
          </a:p>
          <a:p>
            <a:pPr lvl="1" fontAlgn="base"/>
            <a:r>
              <a:rPr lang="fi-FI" sz="2200" dirty="0"/>
              <a:t>Puut kasvavat erityisesti keväällä ja alkukesästä. Myöhemmin kesällä valon määrän väheneminen vaikuttaa puun kasvun pysähtymiseen. </a:t>
            </a:r>
          </a:p>
          <a:p>
            <a:pPr lvl="1" fontAlgn="base"/>
            <a:r>
              <a:rPr lang="fi-FI" sz="2200"/>
              <a:t>Etenkin turvemailla </a:t>
            </a:r>
            <a:r>
              <a:rPr lang="fi-FI" sz="2200" dirty="0"/>
              <a:t>liiallinen veden määrä vähentää metsän kasvua. Turvemailla veden määrää on vähennetty ojituksilla sekä huolehtimalla haihduttavan puuston riittävästä määrästä.</a:t>
            </a:r>
          </a:p>
          <a:p>
            <a:pPr lvl="1" fontAlgn="base"/>
            <a:r>
              <a:rPr lang="fi-FI" sz="2200" dirty="0"/>
              <a:t>Kuivina kesinä myös veden vähyys saattaa hidastaa tai jopa lopettaa puiden kasvun. </a:t>
            </a:r>
          </a:p>
          <a:p>
            <a:pPr marL="0" indent="0">
              <a:buNone/>
            </a:pPr>
            <a:endParaRPr lang="fi-FI" dirty="0"/>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10</a:t>
            </a:fld>
            <a:endParaRPr lang="fi-FI"/>
          </a:p>
        </p:txBody>
      </p:sp>
      <p:sp>
        <p:nvSpPr>
          <p:cNvPr id="5" name="Alatunnisteen paikkamerkki 4">
            <a:extLst>
              <a:ext uri="{FF2B5EF4-FFF2-40B4-BE49-F238E27FC236}">
                <a16:creationId xmlns:a16="http://schemas.microsoft.com/office/drawing/2014/main" id="{4EEE5575-2063-44CE-B275-9075C1B8008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279987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KASVUPAIKKA</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sz="half" idx="1"/>
          </p:nvPr>
        </p:nvSpPr>
        <p:spPr>
          <a:xfrm>
            <a:off x="576000" y="1589125"/>
            <a:ext cx="5292000" cy="4176000"/>
          </a:xfrm>
        </p:spPr>
        <p:txBody>
          <a:bodyPr/>
          <a:lstStyle/>
          <a:p>
            <a:pPr fontAlgn="base"/>
            <a:r>
              <a:rPr lang="fi-FI" sz="2000" dirty="0"/>
              <a:t>Kasvupaikka määrittää, minkälainen puu soveltuu kasvatettavaksi metsässä.</a:t>
            </a:r>
          </a:p>
          <a:p>
            <a:pPr fontAlgn="base"/>
            <a:r>
              <a:rPr lang="fi-FI" sz="2000" dirty="0"/>
              <a:t>Metsämaan ominaisuuksien kuvaamiseen on kehitetty kasvupaikkaluokitus, jonka avulla voi löytää parhaimman paikan kasvattaa mahdollisimman hyvin kasvava puu.   </a:t>
            </a:r>
          </a:p>
          <a:p>
            <a:pPr fontAlgn="base"/>
            <a:r>
              <a:rPr lang="fi-FI" sz="2000" dirty="0"/>
              <a:t>Ilmasto vaikuttaa metsän kasvuun lämpötilan ja sademäärän kautta. </a:t>
            </a:r>
          </a:p>
          <a:p>
            <a:pPr fontAlgn="base"/>
            <a:r>
              <a:rPr lang="fi-FI" sz="2000" dirty="0"/>
              <a:t>Suomessa metsät alkavat kasvaa keväällä, kun vuorokauden keskilämpötila ylittää viisi astetta. Puut kasvavat pari kuukautta vuodessa. Myöhemmin kesällä valon määrän väheneminen vaikuttaa puun kasvun pysähtymiseen. </a:t>
            </a:r>
            <a:r>
              <a:rPr lang="fi-FI" sz="1800" dirty="0"/>
              <a:t> </a:t>
            </a:r>
          </a:p>
        </p:txBody>
      </p:sp>
      <p:pic>
        <p:nvPicPr>
          <p:cNvPr id="12" name="Sisällön paikkamerkki 11">
            <a:extLst>
              <a:ext uri="{FF2B5EF4-FFF2-40B4-BE49-F238E27FC236}">
                <a16:creationId xmlns:a16="http://schemas.microsoft.com/office/drawing/2014/main" id="{13879FB1-5847-4043-A609-9A79FA795A76}"/>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172200" y="2425402"/>
            <a:ext cx="5292725" cy="2977157"/>
          </a:xfrm>
        </p:spPr>
      </p:pic>
      <p:sp>
        <p:nvSpPr>
          <p:cNvPr id="14" name="Tekstiruutu 13">
            <a:extLst>
              <a:ext uri="{FF2B5EF4-FFF2-40B4-BE49-F238E27FC236}">
                <a16:creationId xmlns:a16="http://schemas.microsoft.com/office/drawing/2014/main" id="{102679CF-BD2C-499E-9221-324E4E12A4E4}"/>
              </a:ext>
            </a:extLst>
          </p:cNvPr>
          <p:cNvSpPr txBox="1"/>
          <p:nvPr/>
        </p:nvSpPr>
        <p:spPr>
          <a:xfrm>
            <a:off x="6125561" y="5417934"/>
            <a:ext cx="3363838" cy="338554"/>
          </a:xfrm>
          <a:prstGeom prst="rect">
            <a:avLst/>
          </a:prstGeom>
          <a:noFill/>
        </p:spPr>
        <p:txBody>
          <a:bodyPr wrap="square" rtlCol="0">
            <a:spAutoFit/>
          </a:bodyPr>
          <a:lstStyle/>
          <a:p>
            <a:pPr algn="l"/>
            <a:r>
              <a:rPr lang="fi-FI" sz="1600" dirty="0"/>
              <a:t>Kuva: Anssi Aalto</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11</a:t>
            </a:fld>
            <a:endParaRPr lang="fi-FI"/>
          </a:p>
        </p:txBody>
      </p:sp>
      <p:sp>
        <p:nvSpPr>
          <p:cNvPr id="6" name="Alatunnisteen paikkamerkki 5">
            <a:extLst>
              <a:ext uri="{FF2B5EF4-FFF2-40B4-BE49-F238E27FC236}">
                <a16:creationId xmlns:a16="http://schemas.microsoft.com/office/drawing/2014/main" id="{0AED37B6-2884-4DFB-9512-BCB03CD1A3C7}"/>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39294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3A47CD-BBDE-48C2-9AF9-5C64A942C326}"/>
              </a:ext>
            </a:extLst>
          </p:cNvPr>
          <p:cNvSpPr>
            <a:spLocks noGrp="1"/>
          </p:cNvSpPr>
          <p:nvPr>
            <p:ph type="title"/>
          </p:nvPr>
        </p:nvSpPr>
        <p:spPr/>
        <p:txBody>
          <a:bodyPr/>
          <a:lstStyle/>
          <a:p>
            <a:r>
              <a:rPr lang="fi-FI" dirty="0"/>
              <a:t>Kasvupaikkaluokitus</a:t>
            </a:r>
          </a:p>
        </p:txBody>
      </p:sp>
      <p:sp>
        <p:nvSpPr>
          <p:cNvPr id="3" name="Sisällön paikkamerkki 2">
            <a:extLst>
              <a:ext uri="{FF2B5EF4-FFF2-40B4-BE49-F238E27FC236}">
                <a16:creationId xmlns:a16="http://schemas.microsoft.com/office/drawing/2014/main" id="{A2F1534D-8D5F-4E69-AB87-A4177978F159}"/>
              </a:ext>
            </a:extLst>
          </p:cNvPr>
          <p:cNvSpPr>
            <a:spLocks noGrp="1"/>
          </p:cNvSpPr>
          <p:nvPr>
            <p:ph sz="half" idx="1"/>
          </p:nvPr>
        </p:nvSpPr>
        <p:spPr>
          <a:xfrm>
            <a:off x="479376" y="2096852"/>
            <a:ext cx="3143736" cy="3564396"/>
          </a:xfrm>
          <a:ln>
            <a:solidFill>
              <a:schemeClr val="accent1"/>
            </a:solidFill>
          </a:ln>
        </p:spPr>
        <p:txBody>
          <a:bodyPr/>
          <a:lstStyle/>
          <a:p>
            <a:pPr marL="0" indent="0">
              <a:buNone/>
            </a:pPr>
            <a:r>
              <a:rPr lang="fi-FI" sz="2000" b="1" dirty="0"/>
              <a:t>KIVENNÄISMAA </a:t>
            </a:r>
          </a:p>
          <a:p>
            <a:pPr marL="0" indent="0">
              <a:buNone/>
            </a:pPr>
            <a:r>
              <a:rPr lang="fi-FI" sz="2000" dirty="0"/>
              <a:t>eli </a:t>
            </a:r>
            <a:r>
              <a:rPr lang="fi-FI" sz="2000" b="1" dirty="0"/>
              <a:t>kangas tai kangasmaa</a:t>
            </a:r>
            <a:r>
              <a:rPr lang="fi-FI" sz="2000" dirty="0"/>
              <a:t> on maata, jossa on podsolimaannos ja pinnalla kerros kangashumusta. Metsälain mukaan kivennäismaita ovat kohteet, joissa kivennäismaa on lähempänä kuin 30 cm syvyydellä maanpinnasta.  </a:t>
            </a:r>
          </a:p>
        </p:txBody>
      </p:sp>
      <p:sp>
        <p:nvSpPr>
          <p:cNvPr id="4" name="Sisällön paikkamerkki 3">
            <a:extLst>
              <a:ext uri="{FF2B5EF4-FFF2-40B4-BE49-F238E27FC236}">
                <a16:creationId xmlns:a16="http://schemas.microsoft.com/office/drawing/2014/main" id="{844F2FC9-14C9-4D75-A170-ED979DFB2B2B}"/>
              </a:ext>
            </a:extLst>
          </p:cNvPr>
          <p:cNvSpPr>
            <a:spLocks noGrp="1"/>
          </p:cNvSpPr>
          <p:nvPr>
            <p:ph sz="half" idx="2"/>
          </p:nvPr>
        </p:nvSpPr>
        <p:spPr>
          <a:xfrm>
            <a:off x="4211484" y="2096852"/>
            <a:ext cx="3168352" cy="3564396"/>
          </a:xfrm>
          <a:ln>
            <a:solidFill>
              <a:schemeClr val="accent1"/>
            </a:solidFill>
          </a:ln>
        </p:spPr>
        <p:txBody>
          <a:bodyPr/>
          <a:lstStyle/>
          <a:p>
            <a:pPr marL="0" indent="0">
              <a:buNone/>
            </a:pPr>
            <a:r>
              <a:rPr lang="fi-FI" sz="2000" b="1" dirty="0"/>
              <a:t>TURVEMAA</a:t>
            </a:r>
          </a:p>
          <a:p>
            <a:pPr marL="0" indent="0">
              <a:buNone/>
            </a:pPr>
            <a:r>
              <a:rPr lang="fi-FI" sz="2000" dirty="0"/>
              <a:t>eli </a:t>
            </a:r>
            <a:r>
              <a:rPr lang="fi-FI" sz="2000" b="1" dirty="0"/>
              <a:t>suo</a:t>
            </a:r>
            <a:r>
              <a:rPr lang="fi-FI" sz="2000" dirty="0"/>
              <a:t> on kasvupaikka, joilla on suokasvien vallitsema turvetta kerryttävä kasviyhdyskunta. Metsälain tarkoittamaksi turvemaaksi katsotaan suot, joissa kivennäismaa on vähintään 30 cm syvyydellä.</a:t>
            </a:r>
          </a:p>
        </p:txBody>
      </p:sp>
      <p:sp>
        <p:nvSpPr>
          <p:cNvPr id="7" name="Sisällön paikkamerkki 3">
            <a:extLst>
              <a:ext uri="{FF2B5EF4-FFF2-40B4-BE49-F238E27FC236}">
                <a16:creationId xmlns:a16="http://schemas.microsoft.com/office/drawing/2014/main" id="{84AF4FF9-D17B-44D9-9290-35D6F2477204}"/>
              </a:ext>
            </a:extLst>
          </p:cNvPr>
          <p:cNvSpPr txBox="1">
            <a:spLocks/>
          </p:cNvSpPr>
          <p:nvPr/>
        </p:nvSpPr>
        <p:spPr>
          <a:xfrm>
            <a:off x="7968208" y="2096852"/>
            <a:ext cx="3168352" cy="3564396"/>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61BF1A"/>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61BF1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61BF1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rgbClr val="61BF1A"/>
              </a:buClr>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000" b="1" dirty="0"/>
              <a:t>LEHTO</a:t>
            </a:r>
          </a:p>
          <a:p>
            <a:pPr marL="0" indent="0">
              <a:buNone/>
            </a:pPr>
            <a:r>
              <a:rPr lang="fi-FI" sz="2000" dirty="0"/>
              <a:t>ovat runsasravinteisia, usein kalkkipitoisia, multapohjaisia maita (multakerros 10–30 cm). Maannos on ruskomaannosta. Siitä ylin osa on mururakenteista multaa, jossa kivennäisaines on sekoittunut orgaaniseen ainekseen.  </a:t>
            </a:r>
          </a:p>
        </p:txBody>
      </p:sp>
      <p:sp>
        <p:nvSpPr>
          <p:cNvPr id="5" name="Dian numeron paikkamerkki 4">
            <a:extLst>
              <a:ext uri="{FF2B5EF4-FFF2-40B4-BE49-F238E27FC236}">
                <a16:creationId xmlns:a16="http://schemas.microsoft.com/office/drawing/2014/main" id="{E7F15FBB-0D4F-4CD7-85AE-6251A8DA444E}"/>
              </a:ext>
            </a:extLst>
          </p:cNvPr>
          <p:cNvSpPr>
            <a:spLocks noGrp="1"/>
          </p:cNvSpPr>
          <p:nvPr>
            <p:ph type="sldNum" sz="quarter" idx="12"/>
          </p:nvPr>
        </p:nvSpPr>
        <p:spPr/>
        <p:txBody>
          <a:bodyPr/>
          <a:lstStyle/>
          <a:p>
            <a:fld id="{2020BB7A-7565-440A-AF71-226D618FE89D}" type="slidenum">
              <a:rPr lang="fi-FI" smtClean="0"/>
              <a:t>12</a:t>
            </a:fld>
            <a:endParaRPr lang="fi-FI"/>
          </a:p>
        </p:txBody>
      </p:sp>
      <p:sp>
        <p:nvSpPr>
          <p:cNvPr id="6" name="Alatunnisteen paikkamerkki 5">
            <a:extLst>
              <a:ext uri="{FF2B5EF4-FFF2-40B4-BE49-F238E27FC236}">
                <a16:creationId xmlns:a16="http://schemas.microsoft.com/office/drawing/2014/main" id="{A3802662-A7AC-4828-95A7-B1F48218C0D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39069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6F7897A-EC15-414F-8561-CACF8643D143}"/>
              </a:ext>
            </a:extLst>
          </p:cNvPr>
          <p:cNvSpPr>
            <a:spLocks noGrp="1"/>
          </p:cNvSpPr>
          <p:nvPr>
            <p:ph type="title"/>
          </p:nvPr>
        </p:nvSpPr>
        <p:spPr/>
        <p:txBody>
          <a:bodyPr/>
          <a:lstStyle/>
          <a:p>
            <a:r>
              <a:rPr lang="fi-FI" dirty="0"/>
              <a:t>Kasvupaikkaluokitus</a:t>
            </a:r>
          </a:p>
        </p:txBody>
      </p:sp>
      <p:pic>
        <p:nvPicPr>
          <p:cNvPr id="10" name="Kuva 9" descr="Kuva kivennäismaan maaperäprofiilista.">
            <a:extLst>
              <a:ext uri="{FF2B5EF4-FFF2-40B4-BE49-F238E27FC236}">
                <a16:creationId xmlns:a16="http://schemas.microsoft.com/office/drawing/2014/main" id="{C0B9F3B0-C490-4D80-9AD0-565992692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556791"/>
            <a:ext cx="3363838" cy="4485117"/>
          </a:xfrm>
          <a:prstGeom prst="rect">
            <a:avLst/>
          </a:prstGeom>
        </p:spPr>
      </p:pic>
      <p:sp>
        <p:nvSpPr>
          <p:cNvPr id="15" name="Tekstiruutu 14">
            <a:extLst>
              <a:ext uri="{FF2B5EF4-FFF2-40B4-BE49-F238E27FC236}">
                <a16:creationId xmlns:a16="http://schemas.microsoft.com/office/drawing/2014/main" id="{41A4FB61-1012-40FB-BB6D-7BC60F528EE5}"/>
              </a:ext>
            </a:extLst>
          </p:cNvPr>
          <p:cNvSpPr txBox="1"/>
          <p:nvPr/>
        </p:nvSpPr>
        <p:spPr>
          <a:xfrm>
            <a:off x="479376" y="1137060"/>
            <a:ext cx="3363838" cy="400110"/>
          </a:xfrm>
          <a:prstGeom prst="rect">
            <a:avLst/>
          </a:prstGeom>
          <a:noFill/>
        </p:spPr>
        <p:txBody>
          <a:bodyPr wrap="square" rtlCol="0">
            <a:spAutoFit/>
          </a:bodyPr>
          <a:lstStyle/>
          <a:p>
            <a:pPr algn="l"/>
            <a:r>
              <a:rPr lang="fi-FI" sz="2000" dirty="0"/>
              <a:t>Kivennäismaa</a:t>
            </a:r>
          </a:p>
        </p:txBody>
      </p:sp>
      <p:pic>
        <p:nvPicPr>
          <p:cNvPr id="12" name="Kuva 11" descr="Kuva turvemaan maaperäprofiilista.">
            <a:extLst>
              <a:ext uri="{FF2B5EF4-FFF2-40B4-BE49-F238E27FC236}">
                <a16:creationId xmlns:a16="http://schemas.microsoft.com/office/drawing/2014/main" id="{BC068489-13CE-45A3-855E-9B91D266B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080" y="1556789"/>
            <a:ext cx="3363839" cy="4485119"/>
          </a:xfrm>
          <a:prstGeom prst="rect">
            <a:avLst/>
          </a:prstGeom>
        </p:spPr>
      </p:pic>
      <p:sp>
        <p:nvSpPr>
          <p:cNvPr id="16" name="Tekstiruutu 15">
            <a:extLst>
              <a:ext uri="{FF2B5EF4-FFF2-40B4-BE49-F238E27FC236}">
                <a16:creationId xmlns:a16="http://schemas.microsoft.com/office/drawing/2014/main" id="{39FCAB31-E511-4122-8045-26438E5BEDC7}"/>
              </a:ext>
            </a:extLst>
          </p:cNvPr>
          <p:cNvSpPr txBox="1"/>
          <p:nvPr/>
        </p:nvSpPr>
        <p:spPr>
          <a:xfrm>
            <a:off x="4346481" y="1137060"/>
            <a:ext cx="3363838" cy="400110"/>
          </a:xfrm>
          <a:prstGeom prst="rect">
            <a:avLst/>
          </a:prstGeom>
          <a:noFill/>
        </p:spPr>
        <p:txBody>
          <a:bodyPr wrap="square" rtlCol="0">
            <a:spAutoFit/>
          </a:bodyPr>
          <a:lstStyle/>
          <a:p>
            <a:pPr algn="l"/>
            <a:r>
              <a:rPr lang="fi-FI" sz="2000" dirty="0"/>
              <a:t>Turvemaa</a:t>
            </a:r>
          </a:p>
        </p:txBody>
      </p:sp>
      <p:pic>
        <p:nvPicPr>
          <p:cNvPr id="14" name="Kuva 13" descr="Kuva lehtomullan maaperäprofiilista.">
            <a:extLst>
              <a:ext uri="{FF2B5EF4-FFF2-40B4-BE49-F238E27FC236}">
                <a16:creationId xmlns:a16="http://schemas.microsoft.com/office/drawing/2014/main" id="{44C7C957-1382-4D30-B8C8-EB1D6BE4A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785" y="1556788"/>
            <a:ext cx="3363839" cy="4485119"/>
          </a:xfrm>
          <a:prstGeom prst="rect">
            <a:avLst/>
          </a:prstGeom>
        </p:spPr>
      </p:pic>
      <p:sp>
        <p:nvSpPr>
          <p:cNvPr id="17" name="Tekstiruutu 16">
            <a:extLst>
              <a:ext uri="{FF2B5EF4-FFF2-40B4-BE49-F238E27FC236}">
                <a16:creationId xmlns:a16="http://schemas.microsoft.com/office/drawing/2014/main" id="{C8863B18-52BE-4E20-BBEB-2E62214B1623}"/>
              </a:ext>
            </a:extLst>
          </p:cNvPr>
          <p:cNvSpPr txBox="1"/>
          <p:nvPr/>
        </p:nvSpPr>
        <p:spPr>
          <a:xfrm>
            <a:off x="8252162" y="1137060"/>
            <a:ext cx="3363838" cy="400110"/>
          </a:xfrm>
          <a:prstGeom prst="rect">
            <a:avLst/>
          </a:prstGeom>
          <a:noFill/>
        </p:spPr>
        <p:txBody>
          <a:bodyPr wrap="square" rtlCol="0">
            <a:spAutoFit/>
          </a:bodyPr>
          <a:lstStyle/>
          <a:p>
            <a:pPr algn="l"/>
            <a:r>
              <a:rPr lang="fi-FI" sz="2000" dirty="0"/>
              <a:t>Lehto</a:t>
            </a:r>
          </a:p>
        </p:txBody>
      </p:sp>
      <p:sp>
        <p:nvSpPr>
          <p:cNvPr id="18" name="Tekstiruutu 17">
            <a:extLst>
              <a:ext uri="{FF2B5EF4-FFF2-40B4-BE49-F238E27FC236}">
                <a16:creationId xmlns:a16="http://schemas.microsoft.com/office/drawing/2014/main" id="{8F66F494-C6BB-4E36-A503-29CED3B41599}"/>
              </a:ext>
            </a:extLst>
          </p:cNvPr>
          <p:cNvSpPr txBox="1"/>
          <p:nvPr/>
        </p:nvSpPr>
        <p:spPr>
          <a:xfrm>
            <a:off x="407368" y="6109871"/>
            <a:ext cx="3363838" cy="338554"/>
          </a:xfrm>
          <a:prstGeom prst="rect">
            <a:avLst/>
          </a:prstGeom>
          <a:noFill/>
        </p:spPr>
        <p:txBody>
          <a:bodyPr wrap="square" rtlCol="0">
            <a:spAutoFit/>
          </a:bodyPr>
          <a:lstStyle/>
          <a:p>
            <a:pPr algn="l"/>
            <a:r>
              <a:rPr lang="fi-FI" sz="1600" dirty="0"/>
              <a:t>Kuvat: Tiina Törmänen</a:t>
            </a:r>
          </a:p>
        </p:txBody>
      </p:sp>
      <p:sp>
        <p:nvSpPr>
          <p:cNvPr id="5" name="Dian numeron paikkamerkki 4">
            <a:extLst>
              <a:ext uri="{FF2B5EF4-FFF2-40B4-BE49-F238E27FC236}">
                <a16:creationId xmlns:a16="http://schemas.microsoft.com/office/drawing/2014/main" id="{443FBDDA-FE4B-4B8B-9B2B-C6DFD2514BA8}"/>
              </a:ext>
            </a:extLst>
          </p:cNvPr>
          <p:cNvSpPr>
            <a:spLocks noGrp="1"/>
          </p:cNvSpPr>
          <p:nvPr>
            <p:ph type="sldNum" sz="quarter" idx="12"/>
          </p:nvPr>
        </p:nvSpPr>
        <p:spPr/>
        <p:txBody>
          <a:bodyPr/>
          <a:lstStyle/>
          <a:p>
            <a:fld id="{2020BB7A-7565-440A-AF71-226D618FE89D}" type="slidenum">
              <a:rPr lang="fi-FI" smtClean="0"/>
              <a:t>13</a:t>
            </a:fld>
            <a:endParaRPr lang="fi-FI"/>
          </a:p>
        </p:txBody>
      </p:sp>
      <p:sp>
        <p:nvSpPr>
          <p:cNvPr id="6" name="Alatunnisteen paikkamerkki 5">
            <a:extLst>
              <a:ext uri="{FF2B5EF4-FFF2-40B4-BE49-F238E27FC236}">
                <a16:creationId xmlns:a16="http://schemas.microsoft.com/office/drawing/2014/main" id="{8B98DE66-028E-48B6-80AE-C32D3812511E}"/>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417947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3A47CD-BBDE-48C2-9AF9-5C64A942C326}"/>
              </a:ext>
            </a:extLst>
          </p:cNvPr>
          <p:cNvSpPr>
            <a:spLocks noGrp="1"/>
          </p:cNvSpPr>
          <p:nvPr>
            <p:ph type="title"/>
          </p:nvPr>
        </p:nvSpPr>
        <p:spPr/>
        <p:txBody>
          <a:bodyPr/>
          <a:lstStyle/>
          <a:p>
            <a:r>
              <a:rPr lang="fi-FI" dirty="0" err="1"/>
              <a:t>Boniteetti</a:t>
            </a:r>
            <a:endParaRPr lang="fi-FI" dirty="0"/>
          </a:p>
        </p:txBody>
      </p:sp>
      <p:sp>
        <p:nvSpPr>
          <p:cNvPr id="6" name="Sisällön paikkamerkki 5">
            <a:extLst>
              <a:ext uri="{FF2B5EF4-FFF2-40B4-BE49-F238E27FC236}">
                <a16:creationId xmlns:a16="http://schemas.microsoft.com/office/drawing/2014/main" id="{88A8024A-B91D-4BA7-B79D-3EB693F71D53}"/>
              </a:ext>
            </a:extLst>
          </p:cNvPr>
          <p:cNvSpPr>
            <a:spLocks noGrp="1"/>
          </p:cNvSpPr>
          <p:nvPr>
            <p:ph idx="1"/>
          </p:nvPr>
        </p:nvSpPr>
        <p:spPr/>
        <p:txBody>
          <a:bodyPr/>
          <a:lstStyle/>
          <a:p>
            <a:r>
              <a:rPr lang="fi-FI" b="1" dirty="0" err="1"/>
              <a:t>Boniteetti</a:t>
            </a:r>
            <a:r>
              <a:rPr lang="fi-FI" b="1" dirty="0"/>
              <a:t> </a:t>
            </a:r>
            <a:r>
              <a:rPr lang="fi-FI" dirty="0"/>
              <a:t>kuvaa kasvupaikan puuntuotoskykyä ja ravinteisuutta. </a:t>
            </a:r>
          </a:p>
          <a:p>
            <a:r>
              <a:rPr lang="fi-FI" dirty="0"/>
              <a:t>Se syntyy maaperän (ravinne-, vesi- ja lämpöolot sekä ilmavuus), pinnanmuotojen ja ilmaston yhteisvaikutuksena. </a:t>
            </a:r>
          </a:p>
          <a:p>
            <a:r>
              <a:rPr lang="fi-FI" dirty="0" err="1"/>
              <a:t>Boniteetti</a:t>
            </a:r>
            <a:r>
              <a:rPr lang="fi-FI" dirty="0"/>
              <a:t> määritetään joko aluskasvillisuuden tai puuston iän ja muiden puustotunnusteiden perusteella. Suomessa yleisimmin käytetty malli on puuston iän ja valtapituuden perusteella määritetty </a:t>
            </a:r>
            <a:r>
              <a:rPr lang="fi-FI" dirty="0" err="1"/>
              <a:t>boniteetti</a:t>
            </a:r>
            <a:r>
              <a:rPr lang="fi-FI" dirty="0"/>
              <a:t>. </a:t>
            </a:r>
          </a:p>
        </p:txBody>
      </p:sp>
      <p:sp>
        <p:nvSpPr>
          <p:cNvPr id="5" name="Dian numeron paikkamerkki 4">
            <a:extLst>
              <a:ext uri="{FF2B5EF4-FFF2-40B4-BE49-F238E27FC236}">
                <a16:creationId xmlns:a16="http://schemas.microsoft.com/office/drawing/2014/main" id="{E7F15FBB-0D4F-4CD7-85AE-6251A8DA444E}"/>
              </a:ext>
            </a:extLst>
          </p:cNvPr>
          <p:cNvSpPr>
            <a:spLocks noGrp="1"/>
          </p:cNvSpPr>
          <p:nvPr>
            <p:ph type="sldNum" sz="quarter" idx="12"/>
          </p:nvPr>
        </p:nvSpPr>
        <p:spPr/>
        <p:txBody>
          <a:bodyPr/>
          <a:lstStyle/>
          <a:p>
            <a:fld id="{2020BB7A-7565-440A-AF71-226D618FE89D}" type="slidenum">
              <a:rPr lang="fi-FI" smtClean="0"/>
              <a:t>14</a:t>
            </a:fld>
            <a:endParaRPr lang="fi-FI"/>
          </a:p>
        </p:txBody>
      </p:sp>
      <p:sp>
        <p:nvSpPr>
          <p:cNvPr id="3" name="Alatunnisteen paikkamerkki 2">
            <a:extLst>
              <a:ext uri="{FF2B5EF4-FFF2-40B4-BE49-F238E27FC236}">
                <a16:creationId xmlns:a16="http://schemas.microsoft.com/office/drawing/2014/main" id="{E258C021-7859-440A-8969-5A53CDE2458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96672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PUULAJI JA PUUSTON IKÄ</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a:xfrm>
            <a:off x="551384" y="1609653"/>
            <a:ext cx="10904800" cy="4176000"/>
          </a:xfrm>
        </p:spPr>
        <p:txBody>
          <a:bodyPr/>
          <a:lstStyle/>
          <a:p>
            <a:pPr fontAlgn="base"/>
            <a:r>
              <a:rPr lang="fi-FI" sz="1800" dirty="0"/>
              <a:t>Puulajin kasvuun vaikuttaa sen kasvutapa, kasvupaikka, puiden välinen kilpailu sekä istutettavan taimen alkuperä. </a:t>
            </a:r>
          </a:p>
          <a:p>
            <a:pPr lvl="1" fontAlgn="base"/>
            <a:r>
              <a:rPr lang="fi-FI" sz="1600" dirty="0"/>
              <a:t>Puulajit jaotellaan kasvutavan mukaan pioneereihin, eli puuttomalle alueelle luontaisesti ensimmäisenä levittyviin lajeihin sekä varttuneemman metsän lajeihin. </a:t>
            </a:r>
          </a:p>
          <a:p>
            <a:pPr lvl="1" fontAlgn="base"/>
            <a:r>
              <a:rPr lang="fi-FI" sz="1600" dirty="0"/>
              <a:t>Kasvutapa vaikuttaa siihen, että eri puulajit kasvavat yleensä eri rytmissä. Suomessa mänty ja useat lehtipuut ovat pioneerilajeja, kun taas kuusi on varttuneemman metsän laji. </a:t>
            </a:r>
          </a:p>
          <a:p>
            <a:pPr lvl="1" fontAlgn="base"/>
            <a:r>
              <a:rPr lang="fi-FI" sz="1600" dirty="0"/>
              <a:t>Puun alkuperä vaikuttaa siihen, miten hyvin se on sopeutunut paikallisiin kasvuolosuhteisiin. Esim. paljon eteläisempää alkuperää oleva taimi voi aloittaa keväällä kasvun liian aikaisin ja kärsiä hallavaurioista.</a:t>
            </a:r>
          </a:p>
          <a:p>
            <a:pPr fontAlgn="base"/>
            <a:r>
              <a:rPr lang="fi-FI" sz="1800" dirty="0"/>
              <a:t>Suomessa esiintyy luontaisesti noin 30 puulajia. Metsätaloudellisesti merkityksellisimpiä näistä ovat </a:t>
            </a:r>
            <a:r>
              <a:rPr lang="fi-FI" sz="1800" b="1" dirty="0"/>
              <a:t>kuusi</a:t>
            </a:r>
            <a:r>
              <a:rPr lang="fi-FI" sz="1800" dirty="0"/>
              <a:t>, </a:t>
            </a:r>
            <a:r>
              <a:rPr lang="fi-FI" sz="1800" b="1" dirty="0"/>
              <a:t>mänty</a:t>
            </a:r>
            <a:r>
              <a:rPr lang="fi-FI" sz="1800" dirty="0"/>
              <a:t>, </a:t>
            </a:r>
            <a:r>
              <a:rPr lang="fi-FI" sz="1800" b="1" dirty="0"/>
              <a:t>rauduskoivu</a:t>
            </a:r>
            <a:r>
              <a:rPr lang="fi-FI" sz="1800" dirty="0"/>
              <a:t> ja </a:t>
            </a:r>
            <a:r>
              <a:rPr lang="fi-FI" sz="1800" b="1" dirty="0"/>
              <a:t>hieskoivu</a:t>
            </a:r>
            <a:r>
              <a:rPr lang="fi-FI" sz="1800" dirty="0"/>
              <a:t>. Ne kasvavat yleisinä lähes koko Suomessa ja ovat metsäteollisuuden pääasiallinen raaka-aine.  </a:t>
            </a:r>
          </a:p>
          <a:p>
            <a:pPr fontAlgn="base"/>
            <a:r>
              <a:rPr lang="fi-FI" sz="1800" dirty="0"/>
              <a:t>Muista puulajeista suurin osa on lehtipuita. </a:t>
            </a:r>
          </a:p>
          <a:p>
            <a:pPr lvl="1" fontAlgn="base"/>
            <a:r>
              <a:rPr lang="fi-FI" sz="1800" dirty="0"/>
              <a:t>Haapa, tervaleppä, harmaaleppä, raita, tuomi ja pihlaja </a:t>
            </a:r>
          </a:p>
          <a:p>
            <a:pPr fontAlgn="base"/>
            <a:r>
              <a:rPr lang="fi-FI" sz="1800" dirty="0"/>
              <a:t>Puulajin lisäksi metsien ikärakenne vaikuttaa puuston kasvuun. Puuston kasvunopeus on korkeimmillaan 21–40 vuoden ikäisenä. 41–60 vuoden ikäluokassa kasvu on vielä hyvää. Sen jälkeen kasvu vähitellen hidastuu.</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15</a:t>
            </a:fld>
            <a:endParaRPr lang="fi-FI"/>
          </a:p>
        </p:txBody>
      </p:sp>
      <p:sp>
        <p:nvSpPr>
          <p:cNvPr id="5" name="Alatunnisteen paikkamerkki 4">
            <a:extLst>
              <a:ext uri="{FF2B5EF4-FFF2-40B4-BE49-F238E27FC236}">
                <a16:creationId xmlns:a16="http://schemas.microsoft.com/office/drawing/2014/main" id="{5E833715-3FAB-421F-9CC3-1BA209367AFE}"/>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697125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Esimerkki: männyn, kuusen ja rauduskoivun kasvu eri ikäisinä</a:t>
            </a:r>
            <a:endParaRPr lang="fi-FI" b="1" dirty="0"/>
          </a:p>
        </p:txBody>
      </p:sp>
      <p:pic>
        <p:nvPicPr>
          <p:cNvPr id="5122" name="Picture 2" descr="Kaaviokuva männyn, kuusen ja rauduskoivun kokonaistuotoksesta eri ikäisinä.">
            <a:extLst>
              <a:ext uri="{FF2B5EF4-FFF2-40B4-BE49-F238E27FC236}">
                <a16:creationId xmlns:a16="http://schemas.microsoft.com/office/drawing/2014/main" id="{D2BD5663-6BE2-4D92-A7C6-3205224FB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556792"/>
            <a:ext cx="6096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EC6EB56D-3E20-4BC1-A175-350014C12C90}"/>
              </a:ext>
            </a:extLst>
          </p:cNvPr>
          <p:cNvSpPr txBox="1"/>
          <p:nvPr/>
        </p:nvSpPr>
        <p:spPr>
          <a:xfrm>
            <a:off x="551384" y="5877272"/>
            <a:ext cx="5976664" cy="553998"/>
          </a:xfrm>
          <a:prstGeom prst="rect">
            <a:avLst/>
          </a:prstGeom>
          <a:noFill/>
        </p:spPr>
        <p:txBody>
          <a:bodyPr wrap="square" rtlCol="0">
            <a:spAutoFit/>
          </a:bodyPr>
          <a:lstStyle/>
          <a:p>
            <a:r>
              <a:rPr lang="fi-FI" sz="1200" dirty="0"/>
              <a:t>Valkonen, S. 2005. Metsikön kehitys. Teoksessa Hynynen, J., Valkonen, S., ja Rantala, S. (toim.) Tuottava Metsän kasvatus (s. 35). Metsäntutkimuslaitos, Metsäkustannus Oy.</a:t>
            </a:r>
            <a:r>
              <a:rPr lang="fi-FI" dirty="0"/>
              <a:t> </a:t>
            </a:r>
            <a:endParaRPr lang="fi-FI" sz="2600" dirty="0"/>
          </a:p>
        </p:txBody>
      </p:sp>
      <p:sp>
        <p:nvSpPr>
          <p:cNvPr id="6" name="Sisällön paikkamerkki 5">
            <a:extLst>
              <a:ext uri="{FF2B5EF4-FFF2-40B4-BE49-F238E27FC236}">
                <a16:creationId xmlns:a16="http://schemas.microsoft.com/office/drawing/2014/main" id="{248AD3E8-819D-4BA6-88D7-9706A1D90E4D}"/>
              </a:ext>
            </a:extLst>
          </p:cNvPr>
          <p:cNvSpPr>
            <a:spLocks noGrp="1"/>
          </p:cNvSpPr>
          <p:nvPr>
            <p:ph idx="1"/>
          </p:nvPr>
        </p:nvSpPr>
        <p:spPr>
          <a:xfrm>
            <a:off x="6960096" y="2708920"/>
            <a:ext cx="4520704" cy="2251447"/>
          </a:xfrm>
        </p:spPr>
        <p:txBody>
          <a:bodyPr/>
          <a:lstStyle/>
          <a:p>
            <a:pPr marL="0" indent="0">
              <a:buNone/>
            </a:pPr>
            <a:r>
              <a:rPr lang="fi-FI" sz="2400" dirty="0"/>
              <a:t>Rauduskoivu kasvaa aluksi nopeammin kuin mänty ja kuusi, mutta jo 60 vuoden iässä sen kasvu hidastuu huomattavasti.</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16</a:t>
            </a:fld>
            <a:endParaRPr lang="fi-FI"/>
          </a:p>
        </p:txBody>
      </p:sp>
      <p:sp>
        <p:nvSpPr>
          <p:cNvPr id="3" name="Alatunnisteen paikkamerkki 2">
            <a:extLst>
              <a:ext uri="{FF2B5EF4-FFF2-40B4-BE49-F238E27FC236}">
                <a16:creationId xmlns:a16="http://schemas.microsoft.com/office/drawing/2014/main" id="{D5F0ABB7-4BD9-4505-8C14-F810AF199691}"/>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222035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HAKKUUT</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sz="half" idx="1"/>
          </p:nvPr>
        </p:nvSpPr>
        <p:spPr/>
        <p:txBody>
          <a:bodyPr/>
          <a:lstStyle/>
          <a:p>
            <a:pPr fontAlgn="base"/>
            <a:r>
              <a:rPr lang="fi-FI" sz="1800" dirty="0"/>
              <a:t>Harvennuksilla ei vaikuteta metsän kokonaiskasvuun (m</a:t>
            </a:r>
            <a:r>
              <a:rPr lang="fi-FI" sz="1800" baseline="30000" dirty="0"/>
              <a:t>3</a:t>
            </a:r>
            <a:r>
              <a:rPr lang="fi-FI" sz="1800" dirty="0"/>
              <a:t>/ha), mutta niillä keskitetään kasvu tukkipuuna hyödynnettäviin puihin. Tällöin metsästä tulee taloudellisesti arvokkaampi. </a:t>
            </a:r>
          </a:p>
          <a:p>
            <a:pPr fontAlgn="base"/>
            <a:r>
              <a:rPr lang="fi-FI" sz="1800" dirty="0"/>
              <a:t>Harvennuksissa poistetaan puuta, jolloin puuston kasvu väliaikaisesti pienenee. Kun harvennukset tehdään ajallaan, puuston kasvu palautuu nopeammin kuin jos harvennukset tehdään liian myöhään. </a:t>
            </a:r>
          </a:p>
          <a:p>
            <a:pPr fontAlgn="base"/>
            <a:r>
              <a:rPr lang="fi-FI" sz="1800" dirty="0"/>
              <a:t>Harvennusvoimakkuus ja puulajit vaikuttavat kasvun palautumiseen harvennuksen jälkeen:</a:t>
            </a:r>
          </a:p>
          <a:p>
            <a:pPr lvl="1" fontAlgn="base"/>
            <a:r>
              <a:rPr lang="fi-FI" sz="1800" dirty="0"/>
              <a:t>Erityisesti mänty palautuu voimakkaista harvennuksista hitaasti, kun taas kuusi ottaa lisääntyneet resurssit nopeasti käyttöön. </a:t>
            </a:r>
          </a:p>
          <a:p>
            <a:pPr marL="0" indent="0" fontAlgn="base">
              <a:buNone/>
            </a:pPr>
            <a:r>
              <a:rPr lang="fi-FI" sz="2400" dirty="0"/>
              <a:t> </a:t>
            </a:r>
          </a:p>
          <a:p>
            <a:pPr marL="0" indent="0" fontAlgn="base">
              <a:buNone/>
            </a:pPr>
            <a:r>
              <a:rPr lang="fi-FI" sz="2400" dirty="0"/>
              <a:t> </a:t>
            </a:r>
          </a:p>
        </p:txBody>
      </p:sp>
      <p:sp>
        <p:nvSpPr>
          <p:cNvPr id="9" name="Tekstiruutu 8">
            <a:extLst>
              <a:ext uri="{FF2B5EF4-FFF2-40B4-BE49-F238E27FC236}">
                <a16:creationId xmlns:a16="http://schemas.microsoft.com/office/drawing/2014/main" id="{29F6C92C-B7C6-4EAB-99AE-742914D09EDD}"/>
              </a:ext>
            </a:extLst>
          </p:cNvPr>
          <p:cNvSpPr txBox="1"/>
          <p:nvPr/>
        </p:nvSpPr>
        <p:spPr>
          <a:xfrm>
            <a:off x="6335716" y="1611356"/>
            <a:ext cx="5388425" cy="523220"/>
          </a:xfrm>
          <a:prstGeom prst="rect">
            <a:avLst/>
          </a:prstGeom>
          <a:noFill/>
        </p:spPr>
        <p:txBody>
          <a:bodyPr wrap="square" rtlCol="0">
            <a:spAutoFit/>
          </a:bodyPr>
          <a:lstStyle/>
          <a:p>
            <a:pPr algn="l"/>
            <a:r>
              <a:rPr lang="fi-FI" sz="1400" dirty="0"/>
              <a:t>Kuusi pystyy hyödyntämään hyvin lisääntyneen valon määrän ja lisää nopeasti kasvuaan harvennusten jälkeen.</a:t>
            </a:r>
          </a:p>
        </p:txBody>
      </p:sp>
      <p:pic>
        <p:nvPicPr>
          <p:cNvPr id="7" name="Sisällön paikkamerkki 6" descr="Kuva metsästä, jossa kuusia ja koivuja.">
            <a:extLst>
              <a:ext uri="{FF2B5EF4-FFF2-40B4-BE49-F238E27FC236}">
                <a16:creationId xmlns:a16="http://schemas.microsoft.com/office/drawing/2014/main" id="{41D9BFD7-53F3-44E9-8737-D84FD974BA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5716" y="2204864"/>
            <a:ext cx="5292725" cy="3528483"/>
          </a:xfrm>
        </p:spPr>
      </p:pic>
      <p:sp>
        <p:nvSpPr>
          <p:cNvPr id="8" name="Tekstiruutu 7">
            <a:extLst>
              <a:ext uri="{FF2B5EF4-FFF2-40B4-BE49-F238E27FC236}">
                <a16:creationId xmlns:a16="http://schemas.microsoft.com/office/drawing/2014/main" id="{65D3E824-53BC-4269-AAE5-32D54CFF0EF9}"/>
              </a:ext>
            </a:extLst>
          </p:cNvPr>
          <p:cNvSpPr txBox="1"/>
          <p:nvPr/>
        </p:nvSpPr>
        <p:spPr>
          <a:xfrm>
            <a:off x="6325439" y="5733347"/>
            <a:ext cx="4032448" cy="307777"/>
          </a:xfrm>
          <a:prstGeom prst="rect">
            <a:avLst/>
          </a:prstGeom>
          <a:noFill/>
        </p:spPr>
        <p:txBody>
          <a:bodyPr wrap="square" rtlCol="0">
            <a:spAutoFit/>
          </a:bodyPr>
          <a:lstStyle/>
          <a:p>
            <a:pPr algn="l"/>
            <a:r>
              <a:rPr lang="fi-FI" sz="1400" dirty="0"/>
              <a:t>Lähde: Metsänhoidon suositukset</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17</a:t>
            </a:fld>
            <a:endParaRPr lang="fi-FI"/>
          </a:p>
        </p:txBody>
      </p:sp>
      <p:sp>
        <p:nvSpPr>
          <p:cNvPr id="5" name="Alatunnisteen paikkamerkki 4">
            <a:extLst>
              <a:ext uri="{FF2B5EF4-FFF2-40B4-BE49-F238E27FC236}">
                <a16:creationId xmlns:a16="http://schemas.microsoft.com/office/drawing/2014/main" id="{4D134ACA-3B3C-432C-9FCF-5BA6A364396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542446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JALOSTUS</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p:txBody>
          <a:bodyPr/>
          <a:lstStyle/>
          <a:p>
            <a:pPr fontAlgn="base"/>
            <a:r>
              <a:rPr lang="fi-FI" sz="2400" dirty="0"/>
              <a:t>Metsänjalostus perustuu pääosin siemenviljelytekniikkaan, jossa parhaiten kasvavista puista kerätään siemenet kasvatettaviksi ja edelleen valinnan kohteeksi seuraavassa sukupolvessa. </a:t>
            </a:r>
          </a:p>
          <a:p>
            <a:pPr lvl="1" fontAlgn="base"/>
            <a:r>
              <a:rPr lang="fi-FI" sz="2000" dirty="0"/>
              <a:t>Erityisesti havupuilla viljelysten perustamisesta laajamittaiseen siementuotantoon on pitkä viive, koska hyviä siemenvuosia on harvemmin, ja puuston siementuotanto alkaa hitaasti. </a:t>
            </a:r>
          </a:p>
          <a:p>
            <a:pPr fontAlgn="base"/>
            <a:r>
              <a:rPr lang="fi-FI" sz="2400" dirty="0"/>
              <a:t>Jalostushyödyllä tarkoitetaan kasvunlisää tai laadun paranemista verrattuna keskimääräiseen puustoon. Suomessa käytetyistä istutetuista taimista noin 50–75 % on jalostettuja (Päivinen ym. 2017). </a:t>
            </a:r>
          </a:p>
          <a:p>
            <a:pPr lvl="1" fontAlgn="base"/>
            <a:r>
              <a:rPr lang="fi-FI" sz="2000" dirty="0"/>
              <a:t>Männyllä jalostetun materiaalin tilavuuskasvu on noin 10–25 % suurempaa koko kiertoajalla verrattuna keskimääräiseen puustoon (Haapanen ym. 2016). </a:t>
            </a:r>
          </a:p>
          <a:p>
            <a:pPr lvl="1" fontAlgn="base"/>
            <a:r>
              <a:rPr lang="fi-FI" sz="2000" dirty="0"/>
              <a:t>Kuusella kasvun lisäys on myös onnistunut hyvin: jalostetun materiaalin tilavuuskasvu on ikäjaksolla 22–30 vuotta noin 20–35 % suurempi kuin keskimääräisellä puustolla (Haapanen 2020).  </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18</a:t>
            </a:fld>
            <a:endParaRPr lang="fi-FI"/>
          </a:p>
        </p:txBody>
      </p:sp>
      <p:sp>
        <p:nvSpPr>
          <p:cNvPr id="5" name="Alatunnisteen paikkamerkki 4">
            <a:extLst>
              <a:ext uri="{FF2B5EF4-FFF2-40B4-BE49-F238E27FC236}">
                <a16:creationId xmlns:a16="http://schemas.microsoft.com/office/drawing/2014/main" id="{3138993E-DF77-439E-B6DC-B9A36C23DD8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89117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C266A-3242-4041-A421-8C9DA89F6765}"/>
              </a:ext>
            </a:extLst>
          </p:cNvPr>
          <p:cNvSpPr>
            <a:spLocks noGrp="1"/>
          </p:cNvSpPr>
          <p:nvPr>
            <p:ph type="title"/>
          </p:nvPr>
        </p:nvSpPr>
        <p:spPr>
          <a:xfrm>
            <a:off x="576000" y="365125"/>
            <a:ext cx="10904800" cy="1224000"/>
          </a:xfrm>
        </p:spPr>
        <p:txBody>
          <a:bodyPr vert="horz" lIns="91440" tIns="45720" rIns="91440" bIns="45720" rtlCol="0" anchor="t">
            <a:normAutofit/>
          </a:bodyPr>
          <a:lstStyle/>
          <a:p>
            <a:r>
              <a:rPr lang="fi-FI" kern="1200">
                <a:latin typeface="+mj-lt"/>
                <a:ea typeface="+mj-ea"/>
                <a:cs typeface="+mj-cs"/>
              </a:rPr>
              <a:t>Kasvuun vaikuttavat tekijät – </a:t>
            </a:r>
            <a:r>
              <a:rPr lang="fi-FI" b="1" kern="1200">
                <a:latin typeface="+mj-lt"/>
                <a:ea typeface="+mj-ea"/>
                <a:cs typeface="+mj-cs"/>
              </a:rPr>
              <a:t>JALOSTUS</a:t>
            </a:r>
            <a:endParaRPr lang="fi-FI" kern="1200">
              <a:latin typeface="+mj-lt"/>
              <a:ea typeface="+mj-ea"/>
              <a:cs typeface="+mj-cs"/>
            </a:endParaRPr>
          </a:p>
        </p:txBody>
      </p:sp>
      <p:pic>
        <p:nvPicPr>
          <p:cNvPr id="6" name="Sisällön paikkamerkki 5" descr="Kaaviokuva metsäpuiden jalostussyklistä.">
            <a:extLst>
              <a:ext uri="{FF2B5EF4-FFF2-40B4-BE49-F238E27FC236}">
                <a16:creationId xmlns:a16="http://schemas.microsoft.com/office/drawing/2014/main" id="{B0EEA564-E7F4-4F63-AECE-F6D2D443A64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1424" y="1148973"/>
            <a:ext cx="4580063" cy="5204618"/>
          </a:xfrm>
          <a:noFill/>
        </p:spPr>
      </p:pic>
      <p:sp>
        <p:nvSpPr>
          <p:cNvPr id="7" name="Suorakulmio 6">
            <a:extLst>
              <a:ext uri="{FF2B5EF4-FFF2-40B4-BE49-F238E27FC236}">
                <a16:creationId xmlns:a16="http://schemas.microsoft.com/office/drawing/2014/main" id="{4720A297-2895-4CC7-B6F8-9487B31EA5B7}"/>
              </a:ext>
            </a:extLst>
          </p:cNvPr>
          <p:cNvSpPr/>
          <p:nvPr/>
        </p:nvSpPr>
        <p:spPr>
          <a:xfrm>
            <a:off x="6172200" y="1825625"/>
            <a:ext cx="5292000" cy="4176000"/>
          </a:xfrm>
          <a:prstGeom prst="rect">
            <a:avLst/>
          </a:prstGeom>
        </p:spPr>
        <p:txBody>
          <a:bodyPr vert="horz" lIns="91440" tIns="45720" rIns="91440" bIns="45720" rtlCol="0">
            <a:normAutofit/>
          </a:bodyPr>
          <a:lstStyle/>
          <a:p>
            <a:pPr marL="228600" indent="-228600" fontAlgn="base">
              <a:spcBef>
                <a:spcPts val="1000"/>
              </a:spcBef>
              <a:buClr>
                <a:srgbClr val="61BF1A"/>
              </a:buClr>
              <a:buFont typeface="Arial" panose="020B0604020202020204" pitchFamily="34" charset="0"/>
              <a:buChar char="•"/>
            </a:pPr>
            <a:r>
              <a:rPr lang="fi-FI" sz="2600" dirty="0"/>
              <a:t>Jalostuksella voidaan vähentää myös puun laatua alentavia virheitä, kuten oksikkuutta. </a:t>
            </a:r>
          </a:p>
          <a:p>
            <a:pPr marL="228600" indent="-228600" fontAlgn="base">
              <a:spcBef>
                <a:spcPts val="1000"/>
              </a:spcBef>
              <a:buClr>
                <a:srgbClr val="61BF1A"/>
              </a:buClr>
              <a:buFont typeface="Arial" panose="020B0604020202020204" pitchFamily="34" charset="0"/>
              <a:buChar char="•"/>
            </a:pPr>
            <a:r>
              <a:rPr lang="fi-FI" sz="2600" dirty="0"/>
              <a:t>Lisäämällä jalostettujen taimien määrää kattamaan 90 % metsäpinta-alasta, voisi kasvu lisääntyä noin 11 miljoonaa kuutiometriä vuodessa kiertoajan kuluttua (Koistinen ym. 2016). </a:t>
            </a:r>
          </a:p>
          <a:p>
            <a:pPr fontAlgn="base">
              <a:spcBef>
                <a:spcPts val="1000"/>
              </a:spcBef>
              <a:buClr>
                <a:srgbClr val="61BF1A"/>
              </a:buClr>
            </a:pPr>
            <a:endParaRPr lang="fi-FI" sz="2600" dirty="0"/>
          </a:p>
        </p:txBody>
      </p:sp>
      <p:sp>
        <p:nvSpPr>
          <p:cNvPr id="4" name="Dian numeron paikkamerkki 3">
            <a:extLst>
              <a:ext uri="{FF2B5EF4-FFF2-40B4-BE49-F238E27FC236}">
                <a16:creationId xmlns:a16="http://schemas.microsoft.com/office/drawing/2014/main" id="{9DB15AD7-FA14-4349-8ABF-61D85A97B7D9}"/>
              </a:ext>
            </a:extLst>
          </p:cNvPr>
          <p:cNvSpPr>
            <a:spLocks noGrp="1"/>
          </p:cNvSpPr>
          <p:nvPr>
            <p:ph type="sldNum" sz="quarter" idx="12"/>
          </p:nvPr>
        </p:nvSpPr>
        <p:spPr>
          <a:xfrm>
            <a:off x="576000" y="6356350"/>
            <a:ext cx="797400" cy="365125"/>
          </a:xfrm>
        </p:spPr>
        <p:txBody>
          <a:bodyPr vert="horz" lIns="91440" tIns="45720" rIns="91440" bIns="45720" rtlCol="0" anchor="ctr">
            <a:normAutofit/>
          </a:bodyPr>
          <a:lstStyle/>
          <a:p>
            <a:pPr>
              <a:spcAft>
                <a:spcPts val="600"/>
              </a:spcAft>
            </a:pPr>
            <a:fld id="{2020BB7A-7565-440A-AF71-226D618FE89D}" type="slidenum">
              <a:rPr lang="fi-FI" smtClean="0"/>
              <a:pPr>
                <a:spcAft>
                  <a:spcPts val="600"/>
                </a:spcAft>
              </a:pPr>
              <a:t>19</a:t>
            </a:fld>
            <a:endParaRPr lang="fi-FI"/>
          </a:p>
        </p:txBody>
      </p:sp>
      <p:sp>
        <p:nvSpPr>
          <p:cNvPr id="3" name="Alatunnisteen paikkamerkki 2">
            <a:extLst>
              <a:ext uri="{FF2B5EF4-FFF2-40B4-BE49-F238E27FC236}">
                <a16:creationId xmlns:a16="http://schemas.microsoft.com/office/drawing/2014/main" id="{89F98DA8-69DA-461F-BF52-C55396CD9418}"/>
              </a:ext>
            </a:extLst>
          </p:cNvPr>
          <p:cNvSpPr>
            <a:spLocks noGrp="1"/>
          </p:cNvSpPr>
          <p:nvPr>
            <p:ph type="ftr" sz="quarter" idx="11"/>
          </p:nvPr>
        </p:nvSpPr>
        <p:spPr>
          <a:xfrm>
            <a:off x="2639616" y="6407528"/>
            <a:ext cx="5554600" cy="365125"/>
          </a:xfrm>
        </p:spPr>
        <p:txBody>
          <a:bodyPr/>
          <a:lstStyle/>
          <a:p>
            <a:r>
              <a:rPr lang="en-US" dirty="0"/>
              <a:t>This work © 2024 by Tapio </a:t>
            </a:r>
            <a:r>
              <a:rPr lang="en-US" dirty="0" err="1"/>
              <a:t>Palvelut</a:t>
            </a:r>
            <a:r>
              <a:rPr lang="en-US" dirty="0"/>
              <a:t> Oy is licensed under CC BY-SA 4.0 </a:t>
            </a:r>
            <a:endParaRPr lang="fi-FI" dirty="0"/>
          </a:p>
        </p:txBody>
      </p:sp>
      <p:sp>
        <p:nvSpPr>
          <p:cNvPr id="5" name="Tekstiruutu 4">
            <a:extLst>
              <a:ext uri="{FF2B5EF4-FFF2-40B4-BE49-F238E27FC236}">
                <a16:creationId xmlns:a16="http://schemas.microsoft.com/office/drawing/2014/main" id="{E3326E5F-CA81-4DFB-AB08-C5C927D4A666}"/>
              </a:ext>
            </a:extLst>
          </p:cNvPr>
          <p:cNvSpPr txBox="1"/>
          <p:nvPr/>
        </p:nvSpPr>
        <p:spPr>
          <a:xfrm>
            <a:off x="5517835" y="5873582"/>
            <a:ext cx="3672408" cy="307777"/>
          </a:xfrm>
          <a:prstGeom prst="rect">
            <a:avLst/>
          </a:prstGeom>
          <a:noFill/>
        </p:spPr>
        <p:txBody>
          <a:bodyPr wrap="square" rtlCol="0">
            <a:spAutoFit/>
          </a:bodyPr>
          <a:lstStyle/>
          <a:p>
            <a:r>
              <a:rPr lang="fi-FI" sz="1400" dirty="0"/>
              <a:t>Kuva: </a:t>
            </a:r>
            <a:r>
              <a:rPr lang="fi-FI" sz="1400" dirty="0" err="1"/>
              <a:t>Dorota</a:t>
            </a:r>
            <a:r>
              <a:rPr lang="fi-FI" sz="1400" dirty="0"/>
              <a:t> </a:t>
            </a:r>
            <a:r>
              <a:rPr lang="fi-FI" sz="1400" dirty="0" err="1"/>
              <a:t>Paczesniak</a:t>
            </a:r>
            <a:endParaRPr lang="fi-FI" sz="1400" dirty="0"/>
          </a:p>
        </p:txBody>
      </p:sp>
    </p:spTree>
    <p:extLst>
      <p:ext uri="{BB962C8B-B14F-4D97-AF65-F5344CB8AC3E}">
        <p14:creationId xmlns:p14="http://schemas.microsoft.com/office/powerpoint/2010/main" val="290144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ED85C13-6DEB-4615-803A-936B8934E04E}"/>
              </a:ext>
            </a:extLst>
          </p:cNvPr>
          <p:cNvSpPr>
            <a:spLocks noGrp="1"/>
          </p:cNvSpPr>
          <p:nvPr>
            <p:ph type="title"/>
          </p:nvPr>
        </p:nvSpPr>
        <p:spPr/>
        <p:txBody>
          <a:bodyPr/>
          <a:lstStyle/>
          <a:p>
            <a:r>
              <a:rPr lang="fi-FI" dirty="0"/>
              <a:t>Ennen aloitusta</a:t>
            </a:r>
          </a:p>
        </p:txBody>
      </p:sp>
      <p:sp>
        <p:nvSpPr>
          <p:cNvPr id="7" name="Sisällön paikkamerkki 6">
            <a:extLst>
              <a:ext uri="{FF2B5EF4-FFF2-40B4-BE49-F238E27FC236}">
                <a16:creationId xmlns:a16="http://schemas.microsoft.com/office/drawing/2014/main" id="{342F852B-5121-4DFB-95E4-DF43D9F85B06}"/>
              </a:ext>
            </a:extLst>
          </p:cNvPr>
          <p:cNvSpPr>
            <a:spLocks noGrp="1"/>
          </p:cNvSpPr>
          <p:nvPr>
            <p:ph idx="1"/>
          </p:nvPr>
        </p:nvSpPr>
        <p:spPr/>
        <p:txBody>
          <a:bodyPr/>
          <a:lstStyle/>
          <a:p>
            <a:r>
              <a:rPr lang="fi-FI" dirty="0"/>
              <a:t>Tämä esitys on tarkoitettu avoimeen opetuskäyttöön. Sen osia saa käyttää omiin tarkoituksiinsa, mutta niitä ei saa muokata. </a:t>
            </a:r>
          </a:p>
          <a:p>
            <a:r>
              <a:rPr lang="fi-FI" dirty="0"/>
              <a:t>Esityksen materiaalit perustuvat metsänhoidon suosituksiin (</a:t>
            </a:r>
            <a:r>
              <a:rPr lang="fi-FI" dirty="0">
                <a:hlinkClick r:id="rId2"/>
              </a:rPr>
              <a:t>www.metsanhoidonsuositukset.fi</a:t>
            </a:r>
            <a:r>
              <a:rPr lang="fi-FI" dirty="0"/>
              <a:t>) sekä metsäalan tutkimukseen ja kirjallisuuteen.</a:t>
            </a:r>
          </a:p>
          <a:p>
            <a:r>
              <a:rPr lang="fi-FI" dirty="0"/>
              <a:t>Esityksiä ovat olleet laatimassa Tapio Palvelut Oy, Metsäkoulutus ry, Luonnonvarakeskus, Kaakkois-Suomen ammattikorkeakoulu XAMK, Hämeen ammattikorkeakoulu HAMK, Lapin ammattikorkeakoulu, </a:t>
            </a:r>
            <a:r>
              <a:rPr lang="fi-FI" dirty="0" err="1"/>
              <a:t>Riveria</a:t>
            </a:r>
            <a:r>
              <a:rPr lang="fi-FI" dirty="0"/>
              <a:t>, Itä-Suomen yliopisto, Bioenergia ry ja Koneyrittäjät ry. </a:t>
            </a:r>
          </a:p>
        </p:txBody>
      </p:sp>
      <p:sp>
        <p:nvSpPr>
          <p:cNvPr id="4" name="Dian numeron paikkamerkki 3">
            <a:extLst>
              <a:ext uri="{FF2B5EF4-FFF2-40B4-BE49-F238E27FC236}">
                <a16:creationId xmlns:a16="http://schemas.microsoft.com/office/drawing/2014/main" id="{8E05262B-9545-46A7-AE97-3A2640D4A234}"/>
              </a:ext>
            </a:extLst>
          </p:cNvPr>
          <p:cNvSpPr>
            <a:spLocks noGrp="1"/>
          </p:cNvSpPr>
          <p:nvPr>
            <p:ph type="sldNum" sz="quarter" idx="12"/>
          </p:nvPr>
        </p:nvSpPr>
        <p:spPr/>
        <p:txBody>
          <a:bodyPr/>
          <a:lstStyle/>
          <a:p>
            <a:fld id="{2020BB7A-7565-440A-AF71-226D618FE89D}" type="slidenum">
              <a:rPr lang="fi-FI" smtClean="0"/>
              <a:t>2</a:t>
            </a:fld>
            <a:endParaRPr lang="fi-FI"/>
          </a:p>
        </p:txBody>
      </p:sp>
      <p:sp>
        <p:nvSpPr>
          <p:cNvPr id="5" name="Alatunnisteen paikkamerkki 4">
            <a:extLst>
              <a:ext uri="{FF2B5EF4-FFF2-40B4-BE49-F238E27FC236}">
                <a16:creationId xmlns:a16="http://schemas.microsoft.com/office/drawing/2014/main" id="{F02130A1-54C9-48CA-8E11-FC913F31D01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139198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TUHOT</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p:txBody>
          <a:bodyPr/>
          <a:lstStyle/>
          <a:p>
            <a:pPr fontAlgn="base"/>
            <a:r>
              <a:rPr lang="fi-FI" sz="2000" dirty="0"/>
              <a:t>Metsässä tapahtuu luontaisia häiriöitä. Kun ne aiheuttavat kasvutappioita tai tulonmenetyksiä, puhutaan metsätuhoista.</a:t>
            </a:r>
          </a:p>
          <a:p>
            <a:pPr fontAlgn="base"/>
            <a:r>
              <a:rPr lang="fi-FI" sz="2000" dirty="0"/>
              <a:t>Metsätuhot jaetaan </a:t>
            </a:r>
            <a:r>
              <a:rPr lang="fi-FI" sz="2000" dirty="0" err="1"/>
              <a:t>bioottisiin</a:t>
            </a:r>
            <a:r>
              <a:rPr lang="fi-FI" sz="2000" dirty="0"/>
              <a:t> ja abioottisiin tuhoihin. </a:t>
            </a:r>
          </a:p>
          <a:p>
            <a:pPr lvl="1" fontAlgn="base"/>
            <a:r>
              <a:rPr lang="fi-FI" sz="1800" dirty="0" err="1"/>
              <a:t>Bioottisia</a:t>
            </a:r>
            <a:r>
              <a:rPr lang="fi-FI" sz="1800" dirty="0"/>
              <a:t> tuhonaiheuttajia ovat hirvieläimet, hyönteiset ja sienet. </a:t>
            </a:r>
          </a:p>
          <a:p>
            <a:pPr lvl="1" fontAlgn="base"/>
            <a:r>
              <a:rPr lang="fi-FI" sz="1800" dirty="0"/>
              <a:t>Abioottisia tuhonaiheuttajia ovat tuuli, lumi, kuivuus ja tuli. </a:t>
            </a:r>
          </a:p>
          <a:p>
            <a:pPr fontAlgn="base"/>
            <a:r>
              <a:rPr lang="fi-FI" sz="2000" dirty="0"/>
              <a:t>Tuhot aiheuttavat eri asteisia kasvutappiota. </a:t>
            </a:r>
          </a:p>
          <a:p>
            <a:pPr lvl="1" fontAlgn="base"/>
            <a:r>
              <a:rPr lang="fi-FI" sz="1800" dirty="0"/>
              <a:t>Osa tuhoista kohdistuu taimivaiheeseen (esim. tukkimiehentäin aiheuttamat vauriot taimelle ja hirvieläintuhot)</a:t>
            </a:r>
          </a:p>
          <a:p>
            <a:pPr lvl="1" fontAlgn="base"/>
            <a:r>
              <a:rPr lang="fi-FI" sz="1800" dirty="0"/>
              <a:t>Osa tuhoista kohdistuu varttuneempiin metsiin (esim. myrskyissä ja lumen painosta katkenneet latvat sekä latvakasvaimia katkovat ytimennävertäjät). </a:t>
            </a:r>
          </a:p>
          <a:p>
            <a:pPr fontAlgn="base"/>
            <a:r>
              <a:rPr lang="fi-FI" sz="2000" dirty="0"/>
              <a:t>Tuhoista aiheutuu vuosittain merkittäviä kustannuksia metsänomistajille ja yhteiskunnalle, ks. seuraavat diat.</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20</a:t>
            </a:fld>
            <a:endParaRPr lang="fi-FI"/>
          </a:p>
        </p:txBody>
      </p:sp>
      <p:sp>
        <p:nvSpPr>
          <p:cNvPr id="5" name="Alatunnisteen paikkamerkki 4">
            <a:extLst>
              <a:ext uri="{FF2B5EF4-FFF2-40B4-BE49-F238E27FC236}">
                <a16:creationId xmlns:a16="http://schemas.microsoft.com/office/drawing/2014/main" id="{A7A2899E-F272-4990-9F05-032401DE0CC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36558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kaadetuista kuusen rungoista, jotka ovat sisältä lahoja.">
            <a:extLst>
              <a:ext uri="{FF2B5EF4-FFF2-40B4-BE49-F238E27FC236}">
                <a16:creationId xmlns:a16="http://schemas.microsoft.com/office/drawing/2014/main" id="{BA1301AA-BD2D-45B1-BF52-42B84FF87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35360" y="323979"/>
            <a:ext cx="3491881" cy="2618911"/>
          </a:xfrm>
          <a:prstGeom prst="rect">
            <a:avLst/>
          </a:prstGeom>
        </p:spPr>
      </p:pic>
      <p:sp>
        <p:nvSpPr>
          <p:cNvPr id="17" name="Tekstiruutu 16">
            <a:extLst>
              <a:ext uri="{FF2B5EF4-FFF2-40B4-BE49-F238E27FC236}">
                <a16:creationId xmlns:a16="http://schemas.microsoft.com/office/drawing/2014/main" id="{26AE392D-338F-40C0-A3F8-865F728A210D}"/>
              </a:ext>
            </a:extLst>
          </p:cNvPr>
          <p:cNvSpPr txBox="1"/>
          <p:nvPr/>
        </p:nvSpPr>
        <p:spPr>
          <a:xfrm>
            <a:off x="263352" y="2942891"/>
            <a:ext cx="3491882" cy="584775"/>
          </a:xfrm>
          <a:prstGeom prst="rect">
            <a:avLst/>
          </a:prstGeom>
          <a:noFill/>
        </p:spPr>
        <p:txBody>
          <a:bodyPr wrap="square" rtlCol="0">
            <a:spAutoFit/>
          </a:bodyPr>
          <a:lstStyle/>
          <a:p>
            <a:pPr algn="l"/>
            <a:r>
              <a:rPr lang="fi-FI" sz="1600" dirty="0"/>
              <a:t>Juurikäävän ja mesisienen aiheuttama laho. Kuvaaja Tuula Piri.</a:t>
            </a:r>
          </a:p>
        </p:txBody>
      </p:sp>
      <p:pic>
        <p:nvPicPr>
          <p:cNvPr id="12" name="Kuva 11" descr="Kuva juurikäävän itiöemästä.">
            <a:extLst>
              <a:ext uri="{FF2B5EF4-FFF2-40B4-BE49-F238E27FC236}">
                <a16:creationId xmlns:a16="http://schemas.microsoft.com/office/drawing/2014/main" id="{1357C92F-B413-4B18-A5BC-743F3C94D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256" y="377986"/>
            <a:ext cx="3347864" cy="2510898"/>
          </a:xfrm>
          <a:prstGeom prst="rect">
            <a:avLst/>
          </a:prstGeom>
        </p:spPr>
      </p:pic>
      <p:sp>
        <p:nvSpPr>
          <p:cNvPr id="18" name="Tekstiruutu 17">
            <a:extLst>
              <a:ext uri="{FF2B5EF4-FFF2-40B4-BE49-F238E27FC236}">
                <a16:creationId xmlns:a16="http://schemas.microsoft.com/office/drawing/2014/main" id="{E6BE30BA-21E4-4877-893A-0E88E8B9F008}"/>
              </a:ext>
            </a:extLst>
          </p:cNvPr>
          <p:cNvSpPr txBox="1"/>
          <p:nvPr/>
        </p:nvSpPr>
        <p:spPr>
          <a:xfrm>
            <a:off x="4216429" y="2938562"/>
            <a:ext cx="3491882" cy="338554"/>
          </a:xfrm>
          <a:prstGeom prst="rect">
            <a:avLst/>
          </a:prstGeom>
          <a:noFill/>
        </p:spPr>
        <p:txBody>
          <a:bodyPr wrap="square" rtlCol="0">
            <a:spAutoFit/>
          </a:bodyPr>
          <a:lstStyle/>
          <a:p>
            <a:pPr algn="l"/>
            <a:r>
              <a:rPr lang="fi-FI" sz="1600" dirty="0"/>
              <a:t>Juurikäävän itiöemä. Kuvaaja Tuula Piri.</a:t>
            </a:r>
          </a:p>
        </p:txBody>
      </p:sp>
      <p:pic>
        <p:nvPicPr>
          <p:cNvPr id="16" name="Kuva 15" descr="Kuva, jossa latvoista katkenneita nuoria mäntyjä lumisessa metsässä.">
            <a:extLst>
              <a:ext uri="{FF2B5EF4-FFF2-40B4-BE49-F238E27FC236}">
                <a16:creationId xmlns:a16="http://schemas.microsoft.com/office/drawing/2014/main" id="{28CCA464-CB65-44AA-AE9C-702A653A9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135" y="323979"/>
            <a:ext cx="3941506" cy="2618912"/>
          </a:xfrm>
          <a:prstGeom prst="rect">
            <a:avLst/>
          </a:prstGeom>
        </p:spPr>
      </p:pic>
      <p:sp>
        <p:nvSpPr>
          <p:cNvPr id="19" name="Tekstiruutu 18">
            <a:extLst>
              <a:ext uri="{FF2B5EF4-FFF2-40B4-BE49-F238E27FC236}">
                <a16:creationId xmlns:a16="http://schemas.microsoft.com/office/drawing/2014/main" id="{4838E584-20A0-4CF9-9DFF-8BC72ECD066E}"/>
              </a:ext>
            </a:extLst>
          </p:cNvPr>
          <p:cNvSpPr txBox="1"/>
          <p:nvPr/>
        </p:nvSpPr>
        <p:spPr>
          <a:xfrm>
            <a:off x="7824192" y="2966969"/>
            <a:ext cx="3491882" cy="338554"/>
          </a:xfrm>
          <a:prstGeom prst="rect">
            <a:avLst/>
          </a:prstGeom>
          <a:noFill/>
        </p:spPr>
        <p:txBody>
          <a:bodyPr wrap="square" rtlCol="0">
            <a:spAutoFit/>
          </a:bodyPr>
          <a:lstStyle/>
          <a:p>
            <a:pPr algn="l"/>
            <a:r>
              <a:rPr lang="fi-FI" sz="1600" dirty="0"/>
              <a:t>Lumituhoja männikössä. </a:t>
            </a:r>
          </a:p>
        </p:txBody>
      </p:sp>
      <p:pic>
        <p:nvPicPr>
          <p:cNvPr id="10" name="Kuva 9" descr="Kuva osin kaarnattomista kuusista.">
            <a:extLst>
              <a:ext uri="{FF2B5EF4-FFF2-40B4-BE49-F238E27FC236}">
                <a16:creationId xmlns:a16="http://schemas.microsoft.com/office/drawing/2014/main" id="{601BB2E7-BFC5-4077-9315-A22E87633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528" y="3664504"/>
            <a:ext cx="3491881" cy="2327921"/>
          </a:xfrm>
          <a:prstGeom prst="rect">
            <a:avLst/>
          </a:prstGeom>
        </p:spPr>
      </p:pic>
      <p:sp>
        <p:nvSpPr>
          <p:cNvPr id="20" name="Tekstiruutu 19">
            <a:extLst>
              <a:ext uri="{FF2B5EF4-FFF2-40B4-BE49-F238E27FC236}">
                <a16:creationId xmlns:a16="http://schemas.microsoft.com/office/drawing/2014/main" id="{08011167-53EC-4375-AE8A-072BDAC54E3A}"/>
              </a:ext>
            </a:extLst>
          </p:cNvPr>
          <p:cNvSpPr txBox="1"/>
          <p:nvPr/>
        </p:nvSpPr>
        <p:spPr>
          <a:xfrm>
            <a:off x="1851293" y="6044240"/>
            <a:ext cx="3491882" cy="584775"/>
          </a:xfrm>
          <a:prstGeom prst="rect">
            <a:avLst/>
          </a:prstGeom>
          <a:noFill/>
        </p:spPr>
        <p:txBody>
          <a:bodyPr wrap="square" rtlCol="0">
            <a:spAutoFit/>
          </a:bodyPr>
          <a:lstStyle/>
          <a:p>
            <a:pPr algn="l"/>
            <a:r>
              <a:rPr lang="fi-FI" sz="1600" dirty="0"/>
              <a:t>Kirjanpainajan tappamia kuusia, joissa kaarna jo irronnut.</a:t>
            </a:r>
          </a:p>
        </p:txBody>
      </p:sp>
      <p:pic>
        <p:nvPicPr>
          <p:cNvPr id="14" name="Kuva 13" descr="Kuva, jossa paljon tuulen kaatamia kuusia metsässä.">
            <a:extLst>
              <a:ext uri="{FF2B5EF4-FFF2-40B4-BE49-F238E27FC236}">
                <a16:creationId xmlns:a16="http://schemas.microsoft.com/office/drawing/2014/main" id="{5198EA29-2C5A-407E-B0DE-20BBB7502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040" y="3573016"/>
            <a:ext cx="3347864" cy="2510898"/>
          </a:xfrm>
          <a:prstGeom prst="rect">
            <a:avLst/>
          </a:prstGeom>
        </p:spPr>
      </p:pic>
      <p:sp>
        <p:nvSpPr>
          <p:cNvPr id="21" name="Tekstiruutu 20">
            <a:extLst>
              <a:ext uri="{FF2B5EF4-FFF2-40B4-BE49-F238E27FC236}">
                <a16:creationId xmlns:a16="http://schemas.microsoft.com/office/drawing/2014/main" id="{4744FF51-6E33-4892-B83C-67DB239465DC}"/>
              </a:ext>
            </a:extLst>
          </p:cNvPr>
          <p:cNvSpPr txBox="1"/>
          <p:nvPr/>
        </p:nvSpPr>
        <p:spPr>
          <a:xfrm>
            <a:off x="6384031" y="6136700"/>
            <a:ext cx="3491882" cy="338554"/>
          </a:xfrm>
          <a:prstGeom prst="rect">
            <a:avLst/>
          </a:prstGeom>
          <a:noFill/>
        </p:spPr>
        <p:txBody>
          <a:bodyPr wrap="square" rtlCol="0">
            <a:spAutoFit/>
          </a:bodyPr>
          <a:lstStyle/>
          <a:p>
            <a:pPr algn="l"/>
            <a:r>
              <a:rPr lang="fi-FI" sz="1600" dirty="0"/>
              <a:t>Myrskyn aiheuttama tuho metsässä.</a:t>
            </a:r>
          </a:p>
        </p:txBody>
      </p:sp>
      <p:sp>
        <p:nvSpPr>
          <p:cNvPr id="22" name="Tekstiruutu 21">
            <a:extLst>
              <a:ext uri="{FF2B5EF4-FFF2-40B4-BE49-F238E27FC236}">
                <a16:creationId xmlns:a16="http://schemas.microsoft.com/office/drawing/2014/main" id="{F16F389D-87D9-40B8-A42C-5E29747D7BC9}"/>
              </a:ext>
            </a:extLst>
          </p:cNvPr>
          <p:cNvSpPr txBox="1"/>
          <p:nvPr/>
        </p:nvSpPr>
        <p:spPr>
          <a:xfrm>
            <a:off x="10523985" y="5213243"/>
            <a:ext cx="1584178" cy="830997"/>
          </a:xfrm>
          <a:prstGeom prst="rect">
            <a:avLst/>
          </a:prstGeom>
          <a:noFill/>
        </p:spPr>
        <p:txBody>
          <a:bodyPr wrap="square" rtlCol="0">
            <a:spAutoFit/>
          </a:bodyPr>
          <a:lstStyle/>
          <a:p>
            <a:pPr algn="l"/>
            <a:r>
              <a:rPr lang="fi-FI" sz="1600" dirty="0"/>
              <a:t>Kuvien lähde: Metsänhoidon suositukset</a:t>
            </a:r>
          </a:p>
        </p:txBody>
      </p:sp>
      <p:sp>
        <p:nvSpPr>
          <p:cNvPr id="4" name="Dian numeron paikkamerkki 3">
            <a:extLst>
              <a:ext uri="{FF2B5EF4-FFF2-40B4-BE49-F238E27FC236}">
                <a16:creationId xmlns:a16="http://schemas.microsoft.com/office/drawing/2014/main" id="{1383150F-04B4-431C-A9DA-99E908021169}"/>
              </a:ext>
            </a:extLst>
          </p:cNvPr>
          <p:cNvSpPr>
            <a:spLocks noGrp="1"/>
          </p:cNvSpPr>
          <p:nvPr>
            <p:ph type="sldNum" sz="quarter" idx="12"/>
          </p:nvPr>
        </p:nvSpPr>
        <p:spPr/>
        <p:txBody>
          <a:bodyPr/>
          <a:lstStyle/>
          <a:p>
            <a:fld id="{2020BB7A-7565-440A-AF71-226D618FE89D}" type="slidenum">
              <a:rPr lang="fi-FI" smtClean="0"/>
              <a:t>21</a:t>
            </a:fld>
            <a:endParaRPr lang="fi-FI"/>
          </a:p>
        </p:txBody>
      </p:sp>
      <p:sp>
        <p:nvSpPr>
          <p:cNvPr id="2" name="Alatunnisteen paikkamerkki 1">
            <a:extLst>
              <a:ext uri="{FF2B5EF4-FFF2-40B4-BE49-F238E27FC236}">
                <a16:creationId xmlns:a16="http://schemas.microsoft.com/office/drawing/2014/main" id="{63FCD835-77FD-452E-904A-EABC18090C0D}"/>
              </a:ext>
            </a:extLst>
          </p:cNvPr>
          <p:cNvSpPr>
            <a:spLocks noGrp="1"/>
          </p:cNvSpPr>
          <p:nvPr>
            <p:ph type="ftr" sz="quarter" idx="11"/>
          </p:nvPr>
        </p:nvSpPr>
        <p:spPr>
          <a:xfrm>
            <a:off x="3827241" y="6471302"/>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150741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3A47CD-BBDE-48C2-9AF9-5C64A942C326}"/>
              </a:ext>
            </a:extLst>
          </p:cNvPr>
          <p:cNvSpPr>
            <a:spLocks noGrp="1"/>
          </p:cNvSpPr>
          <p:nvPr>
            <p:ph type="title"/>
          </p:nvPr>
        </p:nvSpPr>
        <p:spPr/>
        <p:txBody>
          <a:bodyPr/>
          <a:lstStyle/>
          <a:p>
            <a:r>
              <a:rPr lang="fi-FI" dirty="0"/>
              <a:t>Tuhojen aiheuttamat kustannukset</a:t>
            </a:r>
          </a:p>
        </p:txBody>
      </p:sp>
      <p:graphicFrame>
        <p:nvGraphicFramePr>
          <p:cNvPr id="6" name="Taulukko 6">
            <a:extLst>
              <a:ext uri="{FF2B5EF4-FFF2-40B4-BE49-F238E27FC236}">
                <a16:creationId xmlns:a16="http://schemas.microsoft.com/office/drawing/2014/main" id="{D34978C5-CF10-45A0-ADAA-DF122E012360}"/>
              </a:ext>
            </a:extLst>
          </p:cNvPr>
          <p:cNvGraphicFramePr>
            <a:graphicFrameLocks noGrp="1"/>
          </p:cNvGraphicFramePr>
          <p:nvPr>
            <p:extLst>
              <p:ext uri="{D42A27DB-BD31-4B8C-83A1-F6EECF244321}">
                <p14:modId xmlns:p14="http://schemas.microsoft.com/office/powerpoint/2010/main" val="3593467049"/>
              </p:ext>
            </p:extLst>
          </p:nvPr>
        </p:nvGraphicFramePr>
        <p:xfrm>
          <a:off x="2783632" y="1205734"/>
          <a:ext cx="5418666" cy="531546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839476298"/>
                    </a:ext>
                  </a:extLst>
                </a:gridCol>
                <a:gridCol w="2709333">
                  <a:extLst>
                    <a:ext uri="{9D8B030D-6E8A-4147-A177-3AD203B41FA5}">
                      <a16:colId xmlns:a16="http://schemas.microsoft.com/office/drawing/2014/main" val="3564779496"/>
                    </a:ext>
                  </a:extLst>
                </a:gridCol>
              </a:tblGrid>
              <a:tr h="370840">
                <a:tc>
                  <a:txBody>
                    <a:bodyPr/>
                    <a:lstStyle/>
                    <a:p>
                      <a:pPr algn="l" rtl="0" fontAlgn="base"/>
                      <a:r>
                        <a:rPr lang="fi-FI" sz="1600" b="1" i="0" dirty="0">
                          <a:solidFill>
                            <a:srgbClr val="FFFFFF"/>
                          </a:solidFill>
                          <a:effectLst/>
                          <a:latin typeface="Calibri" panose="020F0502020204030204" pitchFamily="34" charset="0"/>
                        </a:rPr>
                        <a:t>Tuhonaiheuttaja </a:t>
                      </a:r>
                      <a:endParaRPr lang="fi-FI" sz="1600" b="1" i="0" dirty="0">
                        <a:solidFill>
                          <a:srgbClr val="FFFFFF"/>
                        </a:solidFill>
                        <a:effectLst/>
                      </a:endParaRPr>
                    </a:p>
                  </a:txBody>
                  <a:tcPr marL="48008" marR="48008" marT="24004" marB="24004"/>
                </a:tc>
                <a:tc>
                  <a:txBody>
                    <a:bodyPr/>
                    <a:lstStyle/>
                    <a:p>
                      <a:pPr algn="l" rtl="0" fontAlgn="base"/>
                      <a:r>
                        <a:rPr lang="fi-FI" sz="1600" b="1" i="0" dirty="0">
                          <a:solidFill>
                            <a:srgbClr val="FFFFFF"/>
                          </a:solidFill>
                          <a:effectLst/>
                          <a:latin typeface="Calibri" panose="020F0502020204030204" pitchFamily="34" charset="0"/>
                        </a:rPr>
                        <a:t>Vuotuinen kustannus, miljoonaa euroa </a:t>
                      </a:r>
                      <a:endParaRPr lang="fi-FI" sz="1600" b="1" i="0" dirty="0">
                        <a:solidFill>
                          <a:srgbClr val="FFFFFF"/>
                        </a:solidFill>
                        <a:effectLst/>
                      </a:endParaRPr>
                    </a:p>
                  </a:txBody>
                  <a:tcPr marL="48008" marR="48008" marT="24004" marB="24004"/>
                </a:tc>
                <a:extLst>
                  <a:ext uri="{0D108BD9-81ED-4DB2-BD59-A6C34878D82A}">
                    <a16:rowId xmlns:a16="http://schemas.microsoft.com/office/drawing/2014/main" val="4282627892"/>
                  </a:ext>
                </a:extLst>
              </a:tr>
              <a:tr h="370840">
                <a:tc>
                  <a:txBody>
                    <a:bodyPr/>
                    <a:lstStyle/>
                    <a:p>
                      <a:pPr algn="l" rtl="0" fontAlgn="base"/>
                      <a:r>
                        <a:rPr lang="fi-FI" sz="1600" b="0" i="0" dirty="0">
                          <a:effectLst/>
                          <a:latin typeface="Calibri" panose="020F0502020204030204" pitchFamily="34" charset="0"/>
                        </a:rPr>
                        <a:t>Kuusenjuurikääpä, suorat kustannukset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51,0 </a:t>
                      </a:r>
                      <a:endParaRPr lang="fi-FI" sz="1600" b="0" i="0" dirty="0">
                        <a:effectLst/>
                      </a:endParaRPr>
                    </a:p>
                  </a:txBody>
                  <a:tcPr marL="48008" marR="48008" marT="24004" marB="24004"/>
                </a:tc>
                <a:extLst>
                  <a:ext uri="{0D108BD9-81ED-4DB2-BD59-A6C34878D82A}">
                    <a16:rowId xmlns:a16="http://schemas.microsoft.com/office/drawing/2014/main" val="2547925926"/>
                  </a:ext>
                </a:extLst>
              </a:tr>
              <a:tr h="370840">
                <a:tc>
                  <a:txBody>
                    <a:bodyPr/>
                    <a:lstStyle/>
                    <a:p>
                      <a:pPr algn="l" rtl="0" fontAlgn="base"/>
                      <a:r>
                        <a:rPr lang="fi-FI" sz="1600" b="0" i="0" dirty="0">
                          <a:effectLst/>
                          <a:latin typeface="Calibri" panose="020F0502020204030204" pitchFamily="34" charset="0"/>
                        </a:rPr>
                        <a:t>Kuusenjuurikääpä, epäsuorat kustannukset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0,23 </a:t>
                      </a:r>
                      <a:endParaRPr lang="fi-FI" sz="1600" b="0" i="0" dirty="0">
                        <a:effectLst/>
                      </a:endParaRPr>
                    </a:p>
                  </a:txBody>
                  <a:tcPr marL="48008" marR="48008" marT="24004" marB="24004"/>
                </a:tc>
                <a:extLst>
                  <a:ext uri="{0D108BD9-81ED-4DB2-BD59-A6C34878D82A}">
                    <a16:rowId xmlns:a16="http://schemas.microsoft.com/office/drawing/2014/main" val="214356854"/>
                  </a:ext>
                </a:extLst>
              </a:tr>
              <a:tr h="370840">
                <a:tc>
                  <a:txBody>
                    <a:bodyPr/>
                    <a:lstStyle/>
                    <a:p>
                      <a:pPr algn="l" rtl="0" fontAlgn="base"/>
                      <a:r>
                        <a:rPr lang="fi-FI" sz="1600" b="0" i="0" dirty="0">
                          <a:effectLst/>
                          <a:latin typeface="Calibri" panose="020F0502020204030204" pitchFamily="34" charset="0"/>
                        </a:rPr>
                        <a:t>Männynjuurikääpä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0,47–4,40 </a:t>
                      </a:r>
                      <a:endParaRPr lang="fi-FI" sz="1600" b="0" i="0" dirty="0">
                        <a:effectLst/>
                      </a:endParaRPr>
                    </a:p>
                  </a:txBody>
                  <a:tcPr marL="48008" marR="48008" marT="24004" marB="24004"/>
                </a:tc>
                <a:extLst>
                  <a:ext uri="{0D108BD9-81ED-4DB2-BD59-A6C34878D82A}">
                    <a16:rowId xmlns:a16="http://schemas.microsoft.com/office/drawing/2014/main" val="4107786539"/>
                  </a:ext>
                </a:extLst>
              </a:tr>
              <a:tr h="370840">
                <a:tc>
                  <a:txBody>
                    <a:bodyPr/>
                    <a:lstStyle/>
                    <a:p>
                      <a:pPr algn="l" rtl="0" fontAlgn="base"/>
                      <a:r>
                        <a:rPr lang="fi-FI" sz="1600" b="0" i="0" dirty="0">
                          <a:effectLst/>
                          <a:latin typeface="Calibri" panose="020F0502020204030204" pitchFamily="34" charset="0"/>
                        </a:rPr>
                        <a:t>Tervasroso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3,50 </a:t>
                      </a:r>
                      <a:endParaRPr lang="fi-FI" sz="1600" b="0" i="0" dirty="0">
                        <a:effectLst/>
                      </a:endParaRPr>
                    </a:p>
                  </a:txBody>
                  <a:tcPr marL="48008" marR="48008" marT="24004" marB="24004"/>
                </a:tc>
                <a:extLst>
                  <a:ext uri="{0D108BD9-81ED-4DB2-BD59-A6C34878D82A}">
                    <a16:rowId xmlns:a16="http://schemas.microsoft.com/office/drawing/2014/main" val="4037665840"/>
                  </a:ext>
                </a:extLst>
              </a:tr>
              <a:tr h="370840">
                <a:tc>
                  <a:txBody>
                    <a:bodyPr/>
                    <a:lstStyle/>
                    <a:p>
                      <a:pPr algn="l" rtl="0" fontAlgn="base"/>
                      <a:r>
                        <a:rPr lang="fi-FI" sz="1600" b="0" i="0" dirty="0">
                          <a:effectLst/>
                          <a:latin typeface="Calibri" panose="020F0502020204030204" pitchFamily="34" charset="0"/>
                        </a:rPr>
                        <a:t>Kirjanpainaja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4,58–11,89 </a:t>
                      </a:r>
                      <a:endParaRPr lang="fi-FI" sz="1600" b="0" i="0" dirty="0">
                        <a:effectLst/>
                      </a:endParaRPr>
                    </a:p>
                  </a:txBody>
                  <a:tcPr marL="48008" marR="48008" marT="24004" marB="24004"/>
                </a:tc>
                <a:extLst>
                  <a:ext uri="{0D108BD9-81ED-4DB2-BD59-A6C34878D82A}">
                    <a16:rowId xmlns:a16="http://schemas.microsoft.com/office/drawing/2014/main" val="1202593880"/>
                  </a:ext>
                </a:extLst>
              </a:tr>
              <a:tr h="370840">
                <a:tc>
                  <a:txBody>
                    <a:bodyPr/>
                    <a:lstStyle/>
                    <a:p>
                      <a:pPr algn="l" rtl="0" fontAlgn="base"/>
                      <a:r>
                        <a:rPr lang="fi-FI" sz="1600" b="0" i="0" dirty="0">
                          <a:effectLst/>
                          <a:latin typeface="Calibri" panose="020F0502020204030204" pitchFamily="34" charset="0"/>
                        </a:rPr>
                        <a:t>Tukkimiehentäi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0,78–29,08 </a:t>
                      </a:r>
                      <a:endParaRPr lang="fi-FI" sz="1600" b="0" i="0" dirty="0">
                        <a:effectLst/>
                      </a:endParaRPr>
                    </a:p>
                  </a:txBody>
                  <a:tcPr marL="48008" marR="48008" marT="24004" marB="24004"/>
                </a:tc>
                <a:extLst>
                  <a:ext uri="{0D108BD9-81ED-4DB2-BD59-A6C34878D82A}">
                    <a16:rowId xmlns:a16="http://schemas.microsoft.com/office/drawing/2014/main" val="2589564990"/>
                  </a:ext>
                </a:extLst>
              </a:tr>
              <a:tr h="370840">
                <a:tc>
                  <a:txBody>
                    <a:bodyPr/>
                    <a:lstStyle/>
                    <a:p>
                      <a:pPr algn="l" rtl="0" fontAlgn="base"/>
                      <a:r>
                        <a:rPr lang="fi-FI" sz="1600" b="0" i="0" dirty="0">
                          <a:effectLst/>
                          <a:latin typeface="Calibri" panose="020F0502020204030204" pitchFamily="34" charset="0"/>
                        </a:rPr>
                        <a:t>Mäntypistiäiset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2,78 </a:t>
                      </a:r>
                      <a:endParaRPr lang="fi-FI" sz="1600" b="0" i="0" dirty="0">
                        <a:effectLst/>
                      </a:endParaRPr>
                    </a:p>
                  </a:txBody>
                  <a:tcPr marL="48008" marR="48008" marT="24004" marB="24004"/>
                </a:tc>
                <a:extLst>
                  <a:ext uri="{0D108BD9-81ED-4DB2-BD59-A6C34878D82A}">
                    <a16:rowId xmlns:a16="http://schemas.microsoft.com/office/drawing/2014/main" val="1805323327"/>
                  </a:ext>
                </a:extLst>
              </a:tr>
              <a:tr h="370840">
                <a:tc>
                  <a:txBody>
                    <a:bodyPr/>
                    <a:lstStyle/>
                    <a:p>
                      <a:pPr algn="l" rtl="0" fontAlgn="base"/>
                      <a:r>
                        <a:rPr lang="fi-FI" sz="1600" b="0" i="0" dirty="0">
                          <a:effectLst/>
                          <a:latin typeface="Calibri" panose="020F0502020204030204" pitchFamily="34" charset="0"/>
                        </a:rPr>
                        <a:t>Myyrät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0,70–5,80 </a:t>
                      </a:r>
                      <a:endParaRPr lang="fi-FI" sz="1600" b="0" i="0" dirty="0">
                        <a:effectLst/>
                      </a:endParaRPr>
                    </a:p>
                  </a:txBody>
                  <a:tcPr marL="48008" marR="48008" marT="24004" marB="24004"/>
                </a:tc>
                <a:extLst>
                  <a:ext uri="{0D108BD9-81ED-4DB2-BD59-A6C34878D82A}">
                    <a16:rowId xmlns:a16="http://schemas.microsoft.com/office/drawing/2014/main" val="3807019846"/>
                  </a:ext>
                </a:extLst>
              </a:tr>
              <a:tr h="370840">
                <a:tc>
                  <a:txBody>
                    <a:bodyPr/>
                    <a:lstStyle/>
                    <a:p>
                      <a:pPr algn="l" rtl="0" fontAlgn="base"/>
                      <a:r>
                        <a:rPr lang="fi-FI" sz="1600" b="0" i="0" dirty="0">
                          <a:effectLst/>
                          <a:latin typeface="Calibri" panose="020F0502020204030204" pitchFamily="34" charset="0"/>
                        </a:rPr>
                        <a:t>Hirvieläimet, pääasiassa hirvi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6,57–24,26 </a:t>
                      </a:r>
                      <a:endParaRPr lang="fi-FI" sz="1600" b="0" i="0" dirty="0">
                        <a:effectLst/>
                      </a:endParaRPr>
                    </a:p>
                  </a:txBody>
                  <a:tcPr marL="48008" marR="48008" marT="24004" marB="24004"/>
                </a:tc>
                <a:extLst>
                  <a:ext uri="{0D108BD9-81ED-4DB2-BD59-A6C34878D82A}">
                    <a16:rowId xmlns:a16="http://schemas.microsoft.com/office/drawing/2014/main" val="3823807932"/>
                  </a:ext>
                </a:extLst>
              </a:tr>
              <a:tr h="370840">
                <a:tc>
                  <a:txBody>
                    <a:bodyPr/>
                    <a:lstStyle/>
                    <a:p>
                      <a:pPr algn="l" rtl="0" fontAlgn="base"/>
                      <a:r>
                        <a:rPr lang="fi-FI" sz="1600" b="0" i="0" dirty="0">
                          <a:effectLst/>
                          <a:latin typeface="Calibri" panose="020F0502020204030204" pitchFamily="34" charset="0"/>
                        </a:rPr>
                        <a:t>Tuuli </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8,78–13,16 </a:t>
                      </a:r>
                      <a:endParaRPr lang="fi-FI" sz="1600" b="0" i="0" dirty="0">
                        <a:effectLst/>
                      </a:endParaRPr>
                    </a:p>
                  </a:txBody>
                  <a:tcPr marL="48008" marR="48008" marT="24004" marB="24004"/>
                </a:tc>
                <a:extLst>
                  <a:ext uri="{0D108BD9-81ED-4DB2-BD59-A6C34878D82A}">
                    <a16:rowId xmlns:a16="http://schemas.microsoft.com/office/drawing/2014/main" val="608513062"/>
                  </a:ext>
                </a:extLst>
              </a:tr>
              <a:tr h="370840">
                <a:tc>
                  <a:txBody>
                    <a:bodyPr/>
                    <a:lstStyle/>
                    <a:p>
                      <a:pPr algn="l" rtl="0" fontAlgn="base"/>
                      <a:r>
                        <a:rPr lang="fi-FI" sz="1600" b="0" i="0" dirty="0">
                          <a:effectLst/>
                          <a:latin typeface="Calibri" panose="020F0502020204030204" pitchFamily="34" charset="0"/>
                        </a:rPr>
                        <a:t>Lumi</a:t>
                      </a:r>
                      <a:endParaRPr lang="fi-FI" sz="1600" b="0" i="0" dirty="0">
                        <a:effectLst/>
                      </a:endParaRPr>
                    </a:p>
                  </a:txBody>
                  <a:tcPr marL="48008" marR="48008" marT="24004" marB="24004"/>
                </a:tc>
                <a:tc>
                  <a:txBody>
                    <a:bodyPr/>
                    <a:lstStyle/>
                    <a:p>
                      <a:pPr algn="l" rtl="0" fontAlgn="base"/>
                      <a:r>
                        <a:rPr lang="fi-FI" sz="1600" b="0" i="0" dirty="0">
                          <a:effectLst/>
                          <a:latin typeface="Calibri" panose="020F0502020204030204" pitchFamily="34" charset="0"/>
                        </a:rPr>
                        <a:t>2,13–2,69 </a:t>
                      </a:r>
                      <a:endParaRPr lang="fi-FI" sz="1600" b="0" i="0" dirty="0">
                        <a:effectLst/>
                      </a:endParaRPr>
                    </a:p>
                  </a:txBody>
                  <a:tcPr marL="48008" marR="48008" marT="24004" marB="24004"/>
                </a:tc>
                <a:extLst>
                  <a:ext uri="{0D108BD9-81ED-4DB2-BD59-A6C34878D82A}">
                    <a16:rowId xmlns:a16="http://schemas.microsoft.com/office/drawing/2014/main" val="914388380"/>
                  </a:ext>
                </a:extLst>
              </a:tr>
              <a:tr h="370840">
                <a:tc>
                  <a:txBody>
                    <a:bodyPr/>
                    <a:lstStyle/>
                    <a:p>
                      <a:pPr algn="l" rtl="0" fontAlgn="base"/>
                      <a:r>
                        <a:rPr lang="fi-FI" sz="1600" b="1" i="0" dirty="0">
                          <a:effectLst/>
                          <a:latin typeface="Calibri" panose="020F0502020204030204" pitchFamily="34" charset="0"/>
                        </a:rPr>
                        <a:t>Yhteensä </a:t>
                      </a:r>
                      <a:endParaRPr lang="fi-FI" sz="1600" b="1" i="0" dirty="0">
                        <a:effectLst/>
                      </a:endParaRPr>
                    </a:p>
                  </a:txBody>
                  <a:tcPr marL="48008" marR="48008" marT="24004" marB="24004"/>
                </a:tc>
                <a:tc>
                  <a:txBody>
                    <a:bodyPr/>
                    <a:lstStyle/>
                    <a:p>
                      <a:pPr algn="l" rtl="0" fontAlgn="base"/>
                      <a:r>
                        <a:rPr lang="fi-FI" sz="1600" b="1" i="0" dirty="0">
                          <a:effectLst/>
                          <a:latin typeface="Calibri" panose="020F0502020204030204" pitchFamily="34" charset="0"/>
                        </a:rPr>
                        <a:t>81,52–148,79</a:t>
                      </a:r>
                      <a:r>
                        <a:rPr lang="fi-FI" sz="1600" b="0" i="0" dirty="0">
                          <a:effectLst/>
                          <a:latin typeface="Calibri" panose="020F0502020204030204" pitchFamily="34" charset="0"/>
                        </a:rPr>
                        <a:t> </a:t>
                      </a:r>
                      <a:endParaRPr lang="fi-FI" sz="1600" b="0" i="0" dirty="0">
                        <a:effectLst/>
                      </a:endParaRPr>
                    </a:p>
                  </a:txBody>
                  <a:tcPr marL="48008" marR="48008" marT="24004" marB="24004"/>
                </a:tc>
                <a:extLst>
                  <a:ext uri="{0D108BD9-81ED-4DB2-BD59-A6C34878D82A}">
                    <a16:rowId xmlns:a16="http://schemas.microsoft.com/office/drawing/2014/main" val="1513765413"/>
                  </a:ext>
                </a:extLst>
              </a:tr>
            </a:tbl>
          </a:graphicData>
        </a:graphic>
      </p:graphicFrame>
      <p:sp>
        <p:nvSpPr>
          <p:cNvPr id="4" name="Tekstiruutu 3">
            <a:extLst>
              <a:ext uri="{FF2B5EF4-FFF2-40B4-BE49-F238E27FC236}">
                <a16:creationId xmlns:a16="http://schemas.microsoft.com/office/drawing/2014/main" id="{E6E2DA01-6212-432D-8787-7592DA8FE1AA}"/>
              </a:ext>
            </a:extLst>
          </p:cNvPr>
          <p:cNvSpPr txBox="1"/>
          <p:nvPr/>
        </p:nvSpPr>
        <p:spPr>
          <a:xfrm>
            <a:off x="8832304" y="3717032"/>
            <a:ext cx="2664296" cy="2308324"/>
          </a:xfrm>
          <a:prstGeom prst="rect">
            <a:avLst/>
          </a:prstGeom>
          <a:noFill/>
        </p:spPr>
        <p:txBody>
          <a:bodyPr wrap="square" rtlCol="0">
            <a:spAutoFit/>
          </a:bodyPr>
          <a:lstStyle/>
          <a:p>
            <a:r>
              <a:rPr lang="fi-FI" sz="1200" dirty="0"/>
              <a:t>Hantula, J., </a:t>
            </a:r>
            <a:r>
              <a:rPr lang="fi-FI" sz="1200" dirty="0" err="1"/>
              <a:t>Ahtikoski</a:t>
            </a:r>
            <a:r>
              <a:rPr lang="fi-FI" sz="1200" dirty="0"/>
              <a:t>, A., Honkaniemi, J., </a:t>
            </a:r>
            <a:r>
              <a:rPr lang="fi-FI" sz="1200" dirty="0" err="1"/>
              <a:t>Huitu</a:t>
            </a:r>
            <a:r>
              <a:rPr lang="fi-FI" sz="1200" dirty="0"/>
              <a:t>, O., Härkönen, M., Kaitera, J., Koivula, M., Korhonen, K.T., Lindén, A., Lintunen, J., </a:t>
            </a:r>
            <a:r>
              <a:rPr lang="fi-FI" sz="1200" dirty="0" err="1"/>
              <a:t>Luoranen</a:t>
            </a:r>
            <a:r>
              <a:rPr lang="fi-FI" sz="1200" dirty="0"/>
              <a:t>, J., Matala, J., Melin, M., Nikula, A., Peltoniemi, M., Piri, T., Räsänen, T., Sorsa, J.-A., Strandström, M., Uusivuori, J. &amp; Ylioja, T. 2023. Metsätuhojen kokonaisvaltainen arviointi : METKOKA-hankkeen loppuraportti. </a:t>
            </a:r>
            <a:r>
              <a:rPr lang="fi-FI" sz="1200" dirty="0" err="1"/>
              <a:t>Luonnonvaraja</a:t>
            </a:r>
            <a:r>
              <a:rPr lang="fi-FI" sz="1200" dirty="0"/>
              <a:t> biotalouden tutkimus 46/2023. Luonnonvarakeskus. Helsinki. 140 s.</a:t>
            </a:r>
            <a:endParaRPr lang="fi-FI" dirty="0"/>
          </a:p>
        </p:txBody>
      </p:sp>
      <p:sp>
        <p:nvSpPr>
          <p:cNvPr id="5" name="Dian numeron paikkamerkki 4">
            <a:extLst>
              <a:ext uri="{FF2B5EF4-FFF2-40B4-BE49-F238E27FC236}">
                <a16:creationId xmlns:a16="http://schemas.microsoft.com/office/drawing/2014/main" id="{E7F15FBB-0D4F-4CD7-85AE-6251A8DA444E}"/>
              </a:ext>
            </a:extLst>
          </p:cNvPr>
          <p:cNvSpPr>
            <a:spLocks noGrp="1"/>
          </p:cNvSpPr>
          <p:nvPr>
            <p:ph type="sldNum" sz="quarter" idx="12"/>
          </p:nvPr>
        </p:nvSpPr>
        <p:spPr/>
        <p:txBody>
          <a:bodyPr/>
          <a:lstStyle/>
          <a:p>
            <a:fld id="{2020BB7A-7565-440A-AF71-226D618FE89D}" type="slidenum">
              <a:rPr lang="fi-FI" smtClean="0"/>
              <a:pPr/>
              <a:t>22</a:t>
            </a:fld>
            <a:endParaRPr lang="fi-FI"/>
          </a:p>
        </p:txBody>
      </p:sp>
    </p:spTree>
    <p:extLst>
      <p:ext uri="{BB962C8B-B14F-4D97-AF65-F5344CB8AC3E}">
        <p14:creationId xmlns:p14="http://schemas.microsoft.com/office/powerpoint/2010/main" val="3369659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7324E6-BACA-4CF0-9413-57C0CBCD6832}"/>
              </a:ext>
            </a:extLst>
          </p:cNvPr>
          <p:cNvSpPr>
            <a:spLocks noGrp="1"/>
          </p:cNvSpPr>
          <p:nvPr>
            <p:ph type="title"/>
          </p:nvPr>
        </p:nvSpPr>
        <p:spPr/>
        <p:txBody>
          <a:bodyPr/>
          <a:lstStyle/>
          <a:p>
            <a:r>
              <a:rPr lang="fi-FI" dirty="0"/>
              <a:t>Kasvuun vaikuttavat tekijät - </a:t>
            </a:r>
            <a:r>
              <a:rPr lang="fi-FI" b="1" dirty="0"/>
              <a:t>YHTEENVETO</a:t>
            </a:r>
            <a:endParaRPr lang="fi-FI" dirty="0"/>
          </a:p>
        </p:txBody>
      </p:sp>
      <p:graphicFrame>
        <p:nvGraphicFramePr>
          <p:cNvPr id="6" name="Taulukko 6">
            <a:extLst>
              <a:ext uri="{FF2B5EF4-FFF2-40B4-BE49-F238E27FC236}">
                <a16:creationId xmlns:a16="http://schemas.microsoft.com/office/drawing/2014/main" id="{D940805D-54D3-4296-9941-114743254712}"/>
              </a:ext>
            </a:extLst>
          </p:cNvPr>
          <p:cNvGraphicFramePr>
            <a:graphicFrameLocks noGrp="1"/>
          </p:cNvGraphicFramePr>
          <p:nvPr>
            <p:extLst>
              <p:ext uri="{D42A27DB-BD31-4B8C-83A1-F6EECF244321}">
                <p14:modId xmlns:p14="http://schemas.microsoft.com/office/powerpoint/2010/main" val="3918814363"/>
              </p:ext>
            </p:extLst>
          </p:nvPr>
        </p:nvGraphicFramePr>
        <p:xfrm>
          <a:off x="839416" y="1528240"/>
          <a:ext cx="10513168" cy="3801520"/>
        </p:xfrm>
        <a:graphic>
          <a:graphicData uri="http://schemas.openxmlformats.org/drawingml/2006/table">
            <a:tbl>
              <a:tblPr firstRow="1" bandRow="1">
                <a:tableStyleId>{5C22544A-7EE6-4342-B048-85BDC9FD1C3A}</a:tableStyleId>
              </a:tblPr>
              <a:tblGrid>
                <a:gridCol w="3384376">
                  <a:extLst>
                    <a:ext uri="{9D8B030D-6E8A-4147-A177-3AD203B41FA5}">
                      <a16:colId xmlns:a16="http://schemas.microsoft.com/office/drawing/2014/main" val="2659218938"/>
                    </a:ext>
                  </a:extLst>
                </a:gridCol>
                <a:gridCol w="7128792">
                  <a:extLst>
                    <a:ext uri="{9D8B030D-6E8A-4147-A177-3AD203B41FA5}">
                      <a16:colId xmlns:a16="http://schemas.microsoft.com/office/drawing/2014/main" val="1838885251"/>
                    </a:ext>
                  </a:extLst>
                </a:gridCol>
              </a:tblGrid>
              <a:tr h="370840">
                <a:tc>
                  <a:txBody>
                    <a:bodyPr/>
                    <a:lstStyle/>
                    <a:p>
                      <a:pPr algn="l" rtl="0" fontAlgn="base"/>
                      <a:r>
                        <a:rPr lang="fi-FI" sz="1600" b="1" i="0" dirty="0">
                          <a:effectLst/>
                          <a:latin typeface="Calibri" panose="020F0502020204030204" pitchFamily="34" charset="0"/>
                        </a:rPr>
                        <a:t>Vaikuttava tekijä</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Vaikutuksen selitys</a:t>
                      </a:r>
                      <a:endParaRPr lang="fi-FI" sz="2000" b="0" i="0" dirty="0">
                        <a:effectLst/>
                      </a:endParaRPr>
                    </a:p>
                  </a:txBody>
                  <a:tcPr marL="50121" marR="50121" marT="25060" marB="25060"/>
                </a:tc>
                <a:extLst>
                  <a:ext uri="{0D108BD9-81ED-4DB2-BD59-A6C34878D82A}">
                    <a16:rowId xmlns:a16="http://schemas.microsoft.com/office/drawing/2014/main" val="3375464702"/>
                  </a:ext>
                </a:extLst>
              </a:tr>
              <a:tr h="37084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i-FI" sz="1600" b="1" i="0" kern="1200" dirty="0">
                          <a:solidFill>
                            <a:schemeClr val="dk1"/>
                          </a:solidFill>
                          <a:effectLst/>
                          <a:latin typeface="Calibri" panose="020F0502020204030204" pitchFamily="34" charset="0"/>
                          <a:ea typeface="+mn-ea"/>
                          <a:cs typeface="+mn-cs"/>
                        </a:rPr>
                        <a:t>Pinta-ala</a:t>
                      </a:r>
                      <a:r>
                        <a:rPr lang="fi-FI" sz="2000" b="1" i="0" dirty="0">
                          <a:effectLst/>
                          <a:latin typeface="Calibri" panose="020F0502020204030204" pitchFamily="34" charset="0"/>
                        </a:rPr>
                        <a:t> </a:t>
                      </a:r>
                      <a:endParaRPr lang="fi-FI" sz="2800" b="1" i="0" dirty="0">
                        <a:effectLst/>
                      </a:endParaRPr>
                    </a:p>
                  </a:txBody>
                  <a:tcPr marL="50121" marR="50121" marT="25060" marB="25060"/>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i-FI" sz="1600" b="0" i="0" kern="1200" dirty="0">
                          <a:solidFill>
                            <a:schemeClr val="dk1"/>
                          </a:solidFill>
                          <a:effectLst/>
                          <a:latin typeface="Calibri" panose="020F0502020204030204" pitchFamily="34" charset="0"/>
                          <a:ea typeface="+mn-ea"/>
                          <a:cs typeface="+mn-cs"/>
                        </a:rPr>
                        <a:t>Suurempi pinta-ala mahdollistaa enemmän puuston kasvua. </a:t>
                      </a:r>
                    </a:p>
                  </a:txBody>
                  <a:tcPr marL="50121" marR="50121" marT="25060" marB="25060"/>
                </a:tc>
                <a:extLst>
                  <a:ext uri="{0D108BD9-81ED-4DB2-BD59-A6C34878D82A}">
                    <a16:rowId xmlns:a16="http://schemas.microsoft.com/office/drawing/2014/main" val="1728428193"/>
                  </a:ext>
                </a:extLst>
              </a:tr>
              <a:tr h="370840">
                <a:tc>
                  <a:txBody>
                    <a:bodyPr/>
                    <a:lstStyle/>
                    <a:p>
                      <a:pPr algn="l" rtl="0" fontAlgn="base"/>
                      <a:r>
                        <a:rPr lang="fi-FI" sz="1600" b="1" i="0" dirty="0">
                          <a:effectLst/>
                          <a:latin typeface="Calibri" panose="020F0502020204030204" pitchFamily="34" charset="0"/>
                        </a:rPr>
                        <a:t>Kasvupaikka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Maaperä, ravinteikkuus, veden määrä ja ilmasto vaikuttavat olennaisesti metsien kasvuun. </a:t>
                      </a:r>
                      <a:endParaRPr lang="fi-FI" sz="2000" b="0" i="0" dirty="0">
                        <a:effectLst/>
                      </a:endParaRPr>
                    </a:p>
                  </a:txBody>
                  <a:tcPr marL="50121" marR="50121" marT="25060" marB="25060"/>
                </a:tc>
                <a:extLst>
                  <a:ext uri="{0D108BD9-81ED-4DB2-BD59-A6C34878D82A}">
                    <a16:rowId xmlns:a16="http://schemas.microsoft.com/office/drawing/2014/main" val="138513394"/>
                  </a:ext>
                </a:extLst>
              </a:tr>
              <a:tr h="370840">
                <a:tc>
                  <a:txBody>
                    <a:bodyPr/>
                    <a:lstStyle/>
                    <a:p>
                      <a:pPr algn="l" rtl="0" fontAlgn="base"/>
                      <a:r>
                        <a:rPr lang="fi-FI" sz="1600" b="1" i="0" dirty="0">
                          <a:effectLst/>
                          <a:latin typeface="Calibri" panose="020F0502020204030204" pitchFamily="34" charset="0"/>
                        </a:rPr>
                        <a:t>Puulajit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Eri puulajit kasvavat eri rytmissä eri kasvupaikoilla. </a:t>
                      </a:r>
                      <a:endParaRPr lang="fi-FI" sz="2000" b="0" i="0" dirty="0">
                        <a:effectLst/>
                      </a:endParaRPr>
                    </a:p>
                  </a:txBody>
                  <a:tcPr marL="50121" marR="50121" marT="25060" marB="25060"/>
                </a:tc>
                <a:extLst>
                  <a:ext uri="{0D108BD9-81ED-4DB2-BD59-A6C34878D82A}">
                    <a16:rowId xmlns:a16="http://schemas.microsoft.com/office/drawing/2014/main" val="3087546629"/>
                  </a:ext>
                </a:extLst>
              </a:tr>
              <a:tr h="370840">
                <a:tc>
                  <a:txBody>
                    <a:bodyPr/>
                    <a:lstStyle/>
                    <a:p>
                      <a:pPr algn="l" rtl="0" fontAlgn="base"/>
                      <a:r>
                        <a:rPr lang="fi-FI" sz="1600" b="1" i="0" dirty="0">
                          <a:effectLst/>
                          <a:latin typeface="Calibri" panose="020F0502020204030204" pitchFamily="34" charset="0"/>
                        </a:rPr>
                        <a:t>Puuston ikä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Puun kasvunopeus riippuu puun iästä. Nuoret metsät kasvavat hyvin ja toimivat vahvana hiilinieluna. </a:t>
                      </a:r>
                      <a:endParaRPr lang="fi-FI" sz="2000" b="0" i="0" dirty="0">
                        <a:effectLst/>
                      </a:endParaRPr>
                    </a:p>
                  </a:txBody>
                  <a:tcPr marL="50121" marR="50121" marT="25060" marB="25060"/>
                </a:tc>
                <a:extLst>
                  <a:ext uri="{0D108BD9-81ED-4DB2-BD59-A6C34878D82A}">
                    <a16:rowId xmlns:a16="http://schemas.microsoft.com/office/drawing/2014/main" val="2969582586"/>
                  </a:ext>
                </a:extLst>
              </a:tr>
              <a:tr h="370840">
                <a:tc>
                  <a:txBody>
                    <a:bodyPr/>
                    <a:lstStyle/>
                    <a:p>
                      <a:pPr algn="l" rtl="0" fontAlgn="base"/>
                      <a:r>
                        <a:rPr lang="fi-FI" sz="1600" b="1" i="0" dirty="0">
                          <a:effectLst/>
                          <a:latin typeface="Calibri" panose="020F0502020204030204" pitchFamily="34" charset="0"/>
                        </a:rPr>
                        <a:t>Hakkuut ja hoitotoimenpiteet</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Metsänhoitotoimenpiteet kuten lannoitus ja vesitalouden järjestely sekä hakkuut vaikuttavat metsien kasvuun ja jäljelle jäävään hiilivarastoon. </a:t>
                      </a:r>
                      <a:endParaRPr lang="fi-FI" sz="2000" b="0" i="0" dirty="0">
                        <a:effectLst/>
                      </a:endParaRPr>
                    </a:p>
                  </a:txBody>
                  <a:tcPr marL="50121" marR="50121" marT="25060" marB="25060"/>
                </a:tc>
                <a:extLst>
                  <a:ext uri="{0D108BD9-81ED-4DB2-BD59-A6C34878D82A}">
                    <a16:rowId xmlns:a16="http://schemas.microsoft.com/office/drawing/2014/main" val="2866045045"/>
                  </a:ext>
                </a:extLst>
              </a:tr>
              <a:tr h="370840">
                <a:tc>
                  <a:txBody>
                    <a:bodyPr/>
                    <a:lstStyle/>
                    <a:p>
                      <a:pPr algn="l" rtl="0" fontAlgn="base"/>
                      <a:r>
                        <a:rPr lang="fi-FI" sz="1600" b="1" i="0" dirty="0">
                          <a:effectLst/>
                          <a:latin typeface="Calibri" panose="020F0502020204030204" pitchFamily="34" charset="0"/>
                        </a:rPr>
                        <a:t>Jalostus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Jalostetulla siemen- ja taimiaineksella voidaan saavuttaa parempaa kasvua ja laadukkaampaa ainespuuta. </a:t>
                      </a:r>
                      <a:endParaRPr lang="fi-FI" sz="2000" b="0" i="0" dirty="0">
                        <a:effectLst/>
                      </a:endParaRPr>
                    </a:p>
                  </a:txBody>
                  <a:tcPr marL="50121" marR="50121" marT="25060" marB="25060"/>
                </a:tc>
                <a:extLst>
                  <a:ext uri="{0D108BD9-81ED-4DB2-BD59-A6C34878D82A}">
                    <a16:rowId xmlns:a16="http://schemas.microsoft.com/office/drawing/2014/main" val="2656168021"/>
                  </a:ext>
                </a:extLst>
              </a:tr>
              <a:tr h="370840">
                <a:tc>
                  <a:txBody>
                    <a:bodyPr/>
                    <a:lstStyle/>
                    <a:p>
                      <a:pPr algn="l" rtl="0" fontAlgn="base"/>
                      <a:r>
                        <a:rPr lang="fi-FI" sz="1600" b="1" i="0" dirty="0">
                          <a:effectLst/>
                          <a:latin typeface="Calibri" panose="020F0502020204030204" pitchFamily="34" charset="0"/>
                        </a:rPr>
                        <a:t>Tuhot </a:t>
                      </a:r>
                      <a:endParaRPr lang="fi-FI" sz="2000" b="1" i="0" dirty="0">
                        <a:effectLst/>
                      </a:endParaRPr>
                    </a:p>
                  </a:txBody>
                  <a:tcPr marL="50121" marR="50121" marT="25060" marB="25060"/>
                </a:tc>
                <a:tc>
                  <a:txBody>
                    <a:bodyPr/>
                    <a:lstStyle/>
                    <a:p>
                      <a:pPr algn="l" rtl="0" fontAlgn="base"/>
                      <a:r>
                        <a:rPr lang="fi-FI" sz="1600" b="0" i="0" dirty="0">
                          <a:effectLst/>
                          <a:latin typeface="Calibri" panose="020F0502020204030204" pitchFamily="34" charset="0"/>
                        </a:rPr>
                        <a:t>Metsätuhot, kuten hyönteis-, sorkkaeläin- tai myrsky- ja lumituhot, vähentävät kasvua eli aiheuttavat kasvutappioita. </a:t>
                      </a:r>
                      <a:endParaRPr lang="fi-FI" sz="2000" b="0" i="0" dirty="0">
                        <a:effectLst/>
                      </a:endParaRPr>
                    </a:p>
                  </a:txBody>
                  <a:tcPr marL="50121" marR="50121" marT="25060" marB="25060"/>
                </a:tc>
                <a:extLst>
                  <a:ext uri="{0D108BD9-81ED-4DB2-BD59-A6C34878D82A}">
                    <a16:rowId xmlns:a16="http://schemas.microsoft.com/office/drawing/2014/main" val="2375515729"/>
                  </a:ext>
                </a:extLst>
              </a:tr>
            </a:tbl>
          </a:graphicData>
        </a:graphic>
      </p:graphicFrame>
      <p:sp>
        <p:nvSpPr>
          <p:cNvPr id="4" name="Dian numeron paikkamerkki 3">
            <a:extLst>
              <a:ext uri="{FF2B5EF4-FFF2-40B4-BE49-F238E27FC236}">
                <a16:creationId xmlns:a16="http://schemas.microsoft.com/office/drawing/2014/main" id="{F3B19A2E-255B-49FF-A735-23B8C3B4E028}"/>
              </a:ext>
            </a:extLst>
          </p:cNvPr>
          <p:cNvSpPr>
            <a:spLocks noGrp="1"/>
          </p:cNvSpPr>
          <p:nvPr>
            <p:ph type="sldNum" sz="quarter" idx="12"/>
          </p:nvPr>
        </p:nvSpPr>
        <p:spPr/>
        <p:txBody>
          <a:bodyPr/>
          <a:lstStyle/>
          <a:p>
            <a:fld id="{2020BB7A-7565-440A-AF71-226D618FE89D}" type="slidenum">
              <a:rPr lang="fi-FI" smtClean="0"/>
              <a:t>23</a:t>
            </a:fld>
            <a:endParaRPr lang="fi-FI"/>
          </a:p>
        </p:txBody>
      </p:sp>
      <p:sp>
        <p:nvSpPr>
          <p:cNvPr id="3" name="Alatunnisteen paikkamerkki 2">
            <a:extLst>
              <a:ext uri="{FF2B5EF4-FFF2-40B4-BE49-F238E27FC236}">
                <a16:creationId xmlns:a16="http://schemas.microsoft.com/office/drawing/2014/main" id="{4B99346C-3D65-4E72-9F29-957A364E766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710278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Ilmastonmuutoksen vaikutukset metsien kasvuun</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24</a:t>
            </a:fld>
            <a:endParaRPr lang="fi-FI"/>
          </a:p>
        </p:txBody>
      </p:sp>
      <p:sp>
        <p:nvSpPr>
          <p:cNvPr id="5" name="Alatunnisteen paikkamerkki 4">
            <a:extLst>
              <a:ext uri="{FF2B5EF4-FFF2-40B4-BE49-F238E27FC236}">
                <a16:creationId xmlns:a16="http://schemas.microsoft.com/office/drawing/2014/main" id="{F889FD15-FB65-4A3D-A55B-A86A80FFF9F4}"/>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516348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3676B78-F207-4B7B-AFC1-85D74715611F}"/>
              </a:ext>
            </a:extLst>
          </p:cNvPr>
          <p:cNvSpPr>
            <a:spLocks noGrp="1"/>
          </p:cNvSpPr>
          <p:nvPr>
            <p:ph type="title"/>
          </p:nvPr>
        </p:nvSpPr>
        <p:spPr>
          <a:xfrm>
            <a:off x="643600" y="2817000"/>
            <a:ext cx="10904800" cy="1224000"/>
          </a:xfrm>
        </p:spPr>
        <p:txBody>
          <a:bodyPr/>
          <a:lstStyle/>
          <a:p>
            <a:pPr algn="ctr"/>
            <a:r>
              <a:rPr lang="fi-FI" dirty="0"/>
              <a:t>Miten ilmastonmuutoksen aiheuttamat muutokset voivat vaikuttaa metsien kasvuun?</a:t>
            </a:r>
          </a:p>
        </p:txBody>
      </p:sp>
      <p:sp>
        <p:nvSpPr>
          <p:cNvPr id="4" name="Dian numeron paikkamerkki 3">
            <a:extLst>
              <a:ext uri="{FF2B5EF4-FFF2-40B4-BE49-F238E27FC236}">
                <a16:creationId xmlns:a16="http://schemas.microsoft.com/office/drawing/2014/main" id="{02FC62AB-FDD8-4BAE-BCA1-AE7478A05525}"/>
              </a:ext>
            </a:extLst>
          </p:cNvPr>
          <p:cNvSpPr>
            <a:spLocks noGrp="1"/>
          </p:cNvSpPr>
          <p:nvPr>
            <p:ph type="sldNum" sz="quarter" idx="12"/>
          </p:nvPr>
        </p:nvSpPr>
        <p:spPr/>
        <p:txBody>
          <a:bodyPr/>
          <a:lstStyle/>
          <a:p>
            <a:fld id="{2020BB7A-7565-440A-AF71-226D618FE89D}" type="slidenum">
              <a:rPr lang="fi-FI" smtClean="0"/>
              <a:t>25</a:t>
            </a:fld>
            <a:endParaRPr lang="fi-FI"/>
          </a:p>
        </p:txBody>
      </p:sp>
      <p:sp>
        <p:nvSpPr>
          <p:cNvPr id="6" name="Alatunnisteen paikkamerkki 5">
            <a:extLst>
              <a:ext uri="{FF2B5EF4-FFF2-40B4-BE49-F238E27FC236}">
                <a16:creationId xmlns:a16="http://schemas.microsoft.com/office/drawing/2014/main" id="{C8734D1F-DC4A-4076-8E39-DB6CA3B22A1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01255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nuoresta mänty-koivumetsästä.">
            <a:extLst>
              <a:ext uri="{FF2B5EF4-FFF2-40B4-BE49-F238E27FC236}">
                <a16:creationId xmlns:a16="http://schemas.microsoft.com/office/drawing/2014/main" id="{100017C1-1A86-4952-896F-CF0BE96450C2}"/>
              </a:ext>
            </a:extLst>
          </p:cNvPr>
          <p:cNvPicPr>
            <a:picLocks noGrp="1" noChangeAspect="1"/>
          </p:cNvPicPr>
          <p:nvPr>
            <p:ph type="pic" sz="quarter" idx="13"/>
          </p:nvPr>
        </p:nvPicPr>
        <p:blipFill rotWithShape="1">
          <a:blip r:embed="rId2"/>
          <a:srcRect l="2469" r="2469"/>
          <a:stretch/>
        </p:blipFill>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marL="0" indent="0" fontAlgn="base">
              <a:buNone/>
            </a:pPr>
            <a:r>
              <a:rPr lang="fi-FI" dirty="0"/>
              <a:t>Ilmastonmuutoksen ennustetaan nostavan lämpötilaa, lisäävän sadantaa sekä yleistävän sään ääri-ilmiöiden esiintymistä. Lämpötilan noususta johtuva kasvukauden piteneminen lisää metsien kasvua. </a:t>
            </a:r>
          </a:p>
          <a:p>
            <a:pPr marL="0" indent="0" fontAlgn="base">
              <a:buNone/>
            </a:pPr>
            <a:r>
              <a:rPr lang="fi-FI" dirty="0"/>
              <a:t>Hyvin kasvavat metsät sitovat hiiltä eli ovat hiilinielu, joka hillitsee ilmastonmuutosta. </a:t>
            </a:r>
          </a:p>
          <a:p>
            <a:pPr marL="0" indent="0" fontAlgn="base">
              <a:buNone/>
            </a:pPr>
            <a:r>
              <a:rPr lang="fi-FI" dirty="0"/>
              <a:t>Kuitenkin ilmastonmuutoksen myötä myös metsien kasvuun ja käyttöön liittyvät epävarmuustekijät ja riskit kasvavat.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26</a:t>
            </a:fld>
            <a:endParaRPr lang="fi-FI"/>
          </a:p>
        </p:txBody>
      </p:sp>
      <p:sp>
        <p:nvSpPr>
          <p:cNvPr id="2" name="Alatunnisteen paikkamerkki 1">
            <a:extLst>
              <a:ext uri="{FF2B5EF4-FFF2-40B4-BE49-F238E27FC236}">
                <a16:creationId xmlns:a16="http://schemas.microsoft.com/office/drawing/2014/main" id="{B43D8274-CF03-44D0-846C-3B335A2CEC0D}"/>
              </a:ext>
            </a:extLst>
          </p:cNvPr>
          <p:cNvSpPr>
            <a:spLocks noGrp="1"/>
          </p:cNvSpPr>
          <p:nvPr>
            <p:ph type="ftr" sz="quarter" idx="11"/>
          </p:nvPr>
        </p:nvSpPr>
        <p:spPr>
          <a:xfrm>
            <a:off x="4433302" y="6396809"/>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63119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11D3BF-EBBD-44AA-B46C-35E12E50852C}"/>
              </a:ext>
            </a:extLst>
          </p:cNvPr>
          <p:cNvSpPr>
            <a:spLocks noGrp="1"/>
          </p:cNvSpPr>
          <p:nvPr>
            <p:ph type="title"/>
          </p:nvPr>
        </p:nvSpPr>
        <p:spPr/>
        <p:txBody>
          <a:bodyPr/>
          <a:lstStyle/>
          <a:p>
            <a:r>
              <a:rPr lang="fi-FI" dirty="0"/>
              <a:t>Metsien hiilensidonta</a:t>
            </a:r>
          </a:p>
        </p:txBody>
      </p:sp>
      <p:sp>
        <p:nvSpPr>
          <p:cNvPr id="3" name="Sisällön paikkamerkki 2">
            <a:extLst>
              <a:ext uri="{FF2B5EF4-FFF2-40B4-BE49-F238E27FC236}">
                <a16:creationId xmlns:a16="http://schemas.microsoft.com/office/drawing/2014/main" id="{3F8041E9-B512-47F2-A33D-457C339C17EC}"/>
              </a:ext>
            </a:extLst>
          </p:cNvPr>
          <p:cNvSpPr>
            <a:spLocks noGrp="1"/>
          </p:cNvSpPr>
          <p:nvPr>
            <p:ph idx="1"/>
          </p:nvPr>
        </p:nvSpPr>
        <p:spPr/>
        <p:txBody>
          <a:bodyPr/>
          <a:lstStyle/>
          <a:p>
            <a:r>
              <a:rPr lang="fi-FI" dirty="0"/>
              <a:t>Puut, kuten muutkin kasvit, sitovat hiiltä yhteyttäessään. Puut käyttävät hiiltä aineenvaihduntaan, puolustautumiseen ja kasvuun. </a:t>
            </a:r>
          </a:p>
          <a:p>
            <a:r>
              <a:rPr lang="fi-FI" dirty="0"/>
              <a:t>Kasvaessaan puu käyttää hiiltä uuden solukon kasvattamiseen eikä hiili pääse takaisin ilmakehään </a:t>
            </a:r>
            <a:r>
              <a:rPr lang="fi-FI" dirty="0">
                <a:sym typeface="Wingdings" panose="05000000000000000000" pitchFamily="2" charset="2"/>
              </a:rPr>
              <a:t> puu siis </a:t>
            </a:r>
            <a:r>
              <a:rPr lang="fi-FI" b="1" dirty="0">
                <a:sym typeface="Wingdings" panose="05000000000000000000" pitchFamily="2" charset="2"/>
              </a:rPr>
              <a:t>sitoo</a:t>
            </a:r>
            <a:r>
              <a:rPr lang="fi-FI" dirty="0">
                <a:sym typeface="Wingdings" panose="05000000000000000000" pitchFamily="2" charset="2"/>
              </a:rPr>
              <a:t> hiilen rakenteisiinsa.</a:t>
            </a:r>
          </a:p>
          <a:p>
            <a:r>
              <a:rPr lang="fi-FI" dirty="0">
                <a:sym typeface="Wingdings" panose="05000000000000000000" pitchFamily="2" charset="2"/>
              </a:rPr>
              <a:t>Puussa eniten hiiltä varastoituu puun runkoon, jossa se säilyy koko puun eliniän.</a:t>
            </a:r>
          </a:p>
          <a:p>
            <a:r>
              <a:rPr lang="fi-FI" dirty="0">
                <a:sym typeface="Wingdings" panose="05000000000000000000" pitchFamily="2" charset="2"/>
              </a:rPr>
              <a:t>Puiden lisäksi metsissä hiiltä sitoo myös muut kasvit, kuten varvut ja ruohovartiset kasvit.</a:t>
            </a:r>
            <a:endParaRPr lang="fi-FI" dirty="0"/>
          </a:p>
        </p:txBody>
      </p:sp>
      <p:sp>
        <p:nvSpPr>
          <p:cNvPr id="4" name="Dian numeron paikkamerkki 3">
            <a:extLst>
              <a:ext uri="{FF2B5EF4-FFF2-40B4-BE49-F238E27FC236}">
                <a16:creationId xmlns:a16="http://schemas.microsoft.com/office/drawing/2014/main" id="{79FE7C81-197A-4049-B884-2DB690AB41AA}"/>
              </a:ext>
            </a:extLst>
          </p:cNvPr>
          <p:cNvSpPr>
            <a:spLocks noGrp="1"/>
          </p:cNvSpPr>
          <p:nvPr>
            <p:ph type="sldNum" sz="quarter" idx="12"/>
          </p:nvPr>
        </p:nvSpPr>
        <p:spPr/>
        <p:txBody>
          <a:bodyPr/>
          <a:lstStyle/>
          <a:p>
            <a:fld id="{2020BB7A-7565-440A-AF71-226D618FE89D}" type="slidenum">
              <a:rPr lang="fi-FI" smtClean="0"/>
              <a:t>27</a:t>
            </a:fld>
            <a:endParaRPr lang="fi-FI"/>
          </a:p>
        </p:txBody>
      </p:sp>
      <p:sp>
        <p:nvSpPr>
          <p:cNvPr id="5" name="Alatunnisteen paikkamerkki 4">
            <a:extLst>
              <a:ext uri="{FF2B5EF4-FFF2-40B4-BE49-F238E27FC236}">
                <a16:creationId xmlns:a16="http://schemas.microsoft.com/office/drawing/2014/main" id="{A6162D87-D0C9-44AB-BEE6-B7C0F23CC46A}"/>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6168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6176FC6-3B15-426D-AE7F-48CE12B07286}"/>
              </a:ext>
            </a:extLst>
          </p:cNvPr>
          <p:cNvSpPr>
            <a:spLocks noGrp="1"/>
          </p:cNvSpPr>
          <p:nvPr>
            <p:ph type="title"/>
          </p:nvPr>
        </p:nvSpPr>
        <p:spPr/>
        <p:txBody>
          <a:bodyPr/>
          <a:lstStyle/>
          <a:p>
            <a:r>
              <a:rPr lang="fi-FI" dirty="0"/>
              <a:t>Metsien hiilinielu ja -varasto</a:t>
            </a:r>
          </a:p>
        </p:txBody>
      </p:sp>
      <p:pic>
        <p:nvPicPr>
          <p:cNvPr id="8" name="Online-media 7" descr="Video metsien hiilinielusta ja hiilivarastoista.">
            <a:hlinkClick r:id="" action="ppaction://media"/>
            <a:extLst>
              <a:ext uri="{FF2B5EF4-FFF2-40B4-BE49-F238E27FC236}">
                <a16:creationId xmlns:a16="http://schemas.microsoft.com/office/drawing/2014/main" id="{52D588EA-BF05-4F6D-A494-D658E13A6DC2}"/>
              </a:ext>
            </a:extLst>
          </p:cNvPr>
          <p:cNvPicPr>
            <a:picLocks noGrp="1" noRot="1" noChangeAspect="1"/>
          </p:cNvPicPr>
          <p:nvPr>
            <p:ph idx="1"/>
            <a:videoFile r:link="rId1"/>
          </p:nvPr>
        </p:nvPicPr>
        <p:blipFill>
          <a:blip r:embed="rId3"/>
          <a:stretch>
            <a:fillRect/>
          </a:stretch>
        </p:blipFill>
        <p:spPr>
          <a:xfrm>
            <a:off x="2331906" y="1412776"/>
            <a:ext cx="7392987" cy="4176713"/>
          </a:xfrm>
          <a:prstGeom prst="rect">
            <a:avLst/>
          </a:prstGeom>
        </p:spPr>
      </p:pic>
      <p:sp>
        <p:nvSpPr>
          <p:cNvPr id="9" name="Tekstiruutu 8">
            <a:extLst>
              <a:ext uri="{FF2B5EF4-FFF2-40B4-BE49-F238E27FC236}">
                <a16:creationId xmlns:a16="http://schemas.microsoft.com/office/drawing/2014/main" id="{910469A2-0F68-4F39-9A2E-429A85907B4B}"/>
              </a:ext>
            </a:extLst>
          </p:cNvPr>
          <p:cNvSpPr txBox="1"/>
          <p:nvPr/>
        </p:nvSpPr>
        <p:spPr>
          <a:xfrm>
            <a:off x="2331906" y="5805264"/>
            <a:ext cx="4556182" cy="338554"/>
          </a:xfrm>
          <a:prstGeom prst="rect">
            <a:avLst/>
          </a:prstGeom>
          <a:noFill/>
        </p:spPr>
        <p:txBody>
          <a:bodyPr wrap="square" rtlCol="0">
            <a:spAutoFit/>
          </a:bodyPr>
          <a:lstStyle/>
          <a:p>
            <a:pPr algn="l"/>
            <a:r>
              <a:rPr lang="fi-FI" sz="1600" dirty="0"/>
              <a:t>Lähde: Suomen Ympäristökeskus</a:t>
            </a:r>
          </a:p>
        </p:txBody>
      </p:sp>
      <p:sp>
        <p:nvSpPr>
          <p:cNvPr id="5" name="Dian numeron paikkamerkki 4">
            <a:extLst>
              <a:ext uri="{FF2B5EF4-FFF2-40B4-BE49-F238E27FC236}">
                <a16:creationId xmlns:a16="http://schemas.microsoft.com/office/drawing/2014/main" id="{3A356BF8-6EB5-46F1-A636-CBEFE1B8B3CC}"/>
              </a:ext>
            </a:extLst>
          </p:cNvPr>
          <p:cNvSpPr>
            <a:spLocks noGrp="1"/>
          </p:cNvSpPr>
          <p:nvPr>
            <p:ph type="sldNum" sz="quarter" idx="12"/>
          </p:nvPr>
        </p:nvSpPr>
        <p:spPr/>
        <p:txBody>
          <a:bodyPr/>
          <a:lstStyle/>
          <a:p>
            <a:fld id="{2020BB7A-7565-440A-AF71-226D618FE89D}" type="slidenum">
              <a:rPr lang="fi-FI" smtClean="0"/>
              <a:t>28</a:t>
            </a:fld>
            <a:endParaRPr lang="fi-FI"/>
          </a:p>
        </p:txBody>
      </p:sp>
      <p:sp>
        <p:nvSpPr>
          <p:cNvPr id="2" name="Alatunnisteen paikkamerkki 1">
            <a:extLst>
              <a:ext uri="{FF2B5EF4-FFF2-40B4-BE49-F238E27FC236}">
                <a16:creationId xmlns:a16="http://schemas.microsoft.com/office/drawing/2014/main" id="{1ABB6EB4-B12D-416F-8FAE-685D47EE419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815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6561B3-EB1C-4D40-8DC4-FF44D035DF51}"/>
              </a:ext>
            </a:extLst>
          </p:cNvPr>
          <p:cNvSpPr>
            <a:spLocks noGrp="1"/>
          </p:cNvSpPr>
          <p:nvPr>
            <p:ph type="title"/>
          </p:nvPr>
        </p:nvSpPr>
        <p:spPr/>
        <p:txBody>
          <a:bodyPr/>
          <a:lstStyle/>
          <a:p>
            <a:r>
              <a:rPr lang="fi-FI" dirty="0"/>
              <a:t>Kuinka paljon metsä sitoo hiiltä?</a:t>
            </a:r>
          </a:p>
        </p:txBody>
      </p:sp>
      <p:sp>
        <p:nvSpPr>
          <p:cNvPr id="3" name="Sisällön paikkamerkki 2">
            <a:extLst>
              <a:ext uri="{FF2B5EF4-FFF2-40B4-BE49-F238E27FC236}">
                <a16:creationId xmlns:a16="http://schemas.microsoft.com/office/drawing/2014/main" id="{B250A157-4986-43DA-A60C-B521C27E936A}"/>
              </a:ext>
            </a:extLst>
          </p:cNvPr>
          <p:cNvSpPr>
            <a:spLocks noGrp="1"/>
          </p:cNvSpPr>
          <p:nvPr>
            <p:ph idx="1"/>
          </p:nvPr>
        </p:nvSpPr>
        <p:spPr/>
        <p:txBody>
          <a:bodyPr/>
          <a:lstStyle/>
          <a:p>
            <a:r>
              <a:rPr lang="fi-FI" dirty="0"/>
              <a:t>Oletetaan, että meillä on päätehakkuukypsä 80-vuotias neljän hehtaarin kuusikko. Metsikön tiheys on 900 runkoa hehtaarilla. Yksi kuutiometri puuta sitoo noin 750 kg hiilidioksidia (UPM Hiilensidonta-demo). Oletetaan, että kaikki kuuset ovat tilavuudeltaan noin 1 m</a:t>
            </a:r>
            <a:r>
              <a:rPr lang="fi-FI" baseline="30000" dirty="0"/>
              <a:t>3</a:t>
            </a:r>
            <a:r>
              <a:rPr lang="fi-FI" dirty="0"/>
              <a:t>. </a:t>
            </a:r>
          </a:p>
          <a:p>
            <a:r>
              <a:rPr lang="fi-FI" dirty="0"/>
              <a:t>Tällöin puusto on elinaikanaan sitonut 4*900*750 kg = 900 tonnia hiilidioksidia.</a:t>
            </a:r>
          </a:p>
          <a:p>
            <a:r>
              <a:rPr lang="fi-FI" dirty="0"/>
              <a:t>Tämä vastaa 6000:n edestakaisen Hangosta Nuorgamiin ajomatkan päästöjä.</a:t>
            </a:r>
          </a:p>
          <a:p>
            <a:pPr marL="0" indent="0">
              <a:buNone/>
            </a:pPr>
            <a:endParaRPr lang="fi-FI" dirty="0"/>
          </a:p>
        </p:txBody>
      </p:sp>
      <p:sp>
        <p:nvSpPr>
          <p:cNvPr id="4" name="Dian numeron paikkamerkki 3">
            <a:extLst>
              <a:ext uri="{FF2B5EF4-FFF2-40B4-BE49-F238E27FC236}">
                <a16:creationId xmlns:a16="http://schemas.microsoft.com/office/drawing/2014/main" id="{BD64F4D4-0C17-44E5-9588-2BAED5C9A364}"/>
              </a:ext>
            </a:extLst>
          </p:cNvPr>
          <p:cNvSpPr>
            <a:spLocks noGrp="1"/>
          </p:cNvSpPr>
          <p:nvPr>
            <p:ph type="sldNum" sz="quarter" idx="12"/>
          </p:nvPr>
        </p:nvSpPr>
        <p:spPr/>
        <p:txBody>
          <a:bodyPr/>
          <a:lstStyle/>
          <a:p>
            <a:fld id="{2020BB7A-7565-440A-AF71-226D618FE89D}" type="slidenum">
              <a:rPr lang="fi-FI" smtClean="0"/>
              <a:t>29</a:t>
            </a:fld>
            <a:endParaRPr lang="fi-FI"/>
          </a:p>
        </p:txBody>
      </p:sp>
      <p:sp>
        <p:nvSpPr>
          <p:cNvPr id="5" name="Alatunnisteen paikkamerkki 4">
            <a:extLst>
              <a:ext uri="{FF2B5EF4-FFF2-40B4-BE49-F238E27FC236}">
                <a16:creationId xmlns:a16="http://schemas.microsoft.com/office/drawing/2014/main" id="{BA062BD8-E53B-440F-9142-40D2BB4B758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161701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7B7233F3-E06C-40E3-B784-77C1CC2C7D8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l="7138" r="7138"/>
          <a:stretch/>
        </p:blipFill>
        <p:spPr>
          <a:xfrm>
            <a:off x="0" y="136525"/>
            <a:ext cx="4305300" cy="6721475"/>
          </a:xfr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marL="0" indent="0" fontAlgn="base">
              <a:buNone/>
            </a:pPr>
            <a:r>
              <a:rPr lang="fi-FI" dirty="0"/>
              <a:t>Metsät ovat osa globaalien, kuten ilmastonmuutoksen ja luontokadon, sekä kansallisten, kuten huoltovarmuuden ja toimeentulon, haasteiden ratkaisua. Metsien kasvua lisäämällä mahdollisuudet ratkaista yllä olevia haasteita paranevat.  </a:t>
            </a:r>
          </a:p>
          <a:p>
            <a:pPr marL="0" indent="0" fontAlgn="base">
              <a:buNone/>
            </a:pPr>
            <a:endParaRPr lang="fi-FI" dirty="0"/>
          </a:p>
          <a:p>
            <a:pPr marL="0" indent="0" fontAlgn="base">
              <a:buNone/>
            </a:pPr>
            <a:r>
              <a:rPr lang="fi-FI" dirty="0"/>
              <a:t>Tämän oppimateriaalin opiskeltuasi tunnet </a:t>
            </a:r>
          </a:p>
          <a:p>
            <a:pPr lvl="1" fontAlgn="base"/>
            <a:r>
              <a:rPr lang="fi-FI" dirty="0"/>
              <a:t>metsien kasvuun vaikuttavat tekijät </a:t>
            </a:r>
          </a:p>
          <a:p>
            <a:pPr lvl="1" fontAlgn="base"/>
            <a:r>
              <a:rPr lang="fi-FI" dirty="0"/>
              <a:t>metsänhoidon vaikutuksen metsien kasvuun </a:t>
            </a:r>
          </a:p>
          <a:p>
            <a:pPr lvl="1" fontAlgn="base"/>
            <a:r>
              <a:rPr lang="fi-FI" dirty="0"/>
              <a:t>metsien kasvun vaikutuksen puuntuotantoon ja ilmastoon/hiilitaseisiin. </a:t>
            </a:r>
          </a:p>
          <a:p>
            <a:pPr marL="0" indent="0">
              <a:buNone/>
            </a:pPr>
            <a:endParaRPr lang="fi-FI" dirty="0"/>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3</a:t>
            </a:fld>
            <a:endParaRPr lang="fi-FI"/>
          </a:p>
        </p:txBody>
      </p:sp>
      <p:sp>
        <p:nvSpPr>
          <p:cNvPr id="2" name="Alatunnisteen paikkamerkki 1">
            <a:extLst>
              <a:ext uri="{FF2B5EF4-FFF2-40B4-BE49-F238E27FC236}">
                <a16:creationId xmlns:a16="http://schemas.microsoft.com/office/drawing/2014/main" id="{32E7C132-7F37-4330-8968-92854993F0E4}"/>
              </a:ext>
            </a:extLst>
          </p:cNvPr>
          <p:cNvSpPr>
            <a:spLocks noGrp="1"/>
          </p:cNvSpPr>
          <p:nvPr>
            <p:ph type="ftr" sz="quarter" idx="11"/>
          </p:nvPr>
        </p:nvSpPr>
        <p:spPr>
          <a:xfrm>
            <a:off x="4439816"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88298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787FB6-C892-4975-A748-C4BC8ABEE4A2}"/>
              </a:ext>
            </a:extLst>
          </p:cNvPr>
          <p:cNvSpPr>
            <a:spLocks noGrp="1"/>
          </p:cNvSpPr>
          <p:nvPr>
            <p:ph type="title"/>
          </p:nvPr>
        </p:nvSpPr>
        <p:spPr>
          <a:xfrm>
            <a:off x="576000" y="381641"/>
            <a:ext cx="10904800" cy="1224000"/>
          </a:xfrm>
        </p:spPr>
        <p:txBody>
          <a:bodyPr/>
          <a:lstStyle/>
          <a:p>
            <a:r>
              <a:rPr lang="fi-FI" dirty="0"/>
              <a:t>Kasvua lisäävät tekijät</a:t>
            </a:r>
          </a:p>
        </p:txBody>
      </p:sp>
      <p:graphicFrame>
        <p:nvGraphicFramePr>
          <p:cNvPr id="6" name="Taulukko 6">
            <a:extLst>
              <a:ext uri="{FF2B5EF4-FFF2-40B4-BE49-F238E27FC236}">
                <a16:creationId xmlns:a16="http://schemas.microsoft.com/office/drawing/2014/main" id="{A4FEFC82-FA2D-4994-8366-678B2D07A6E8}"/>
              </a:ext>
            </a:extLst>
          </p:cNvPr>
          <p:cNvGraphicFramePr>
            <a:graphicFrameLocks noGrp="1"/>
          </p:cNvGraphicFramePr>
          <p:nvPr>
            <p:extLst>
              <p:ext uri="{D42A27DB-BD31-4B8C-83A1-F6EECF244321}">
                <p14:modId xmlns:p14="http://schemas.microsoft.com/office/powerpoint/2010/main" val="3577777750"/>
              </p:ext>
            </p:extLst>
          </p:nvPr>
        </p:nvGraphicFramePr>
        <p:xfrm>
          <a:off x="605942" y="1268760"/>
          <a:ext cx="10904800" cy="4853851"/>
        </p:xfrm>
        <a:graphic>
          <a:graphicData uri="http://schemas.openxmlformats.org/drawingml/2006/table">
            <a:tbl>
              <a:tblPr firstRow="1" bandRow="1">
                <a:tableStyleId>{5C22544A-7EE6-4342-B048-85BDC9FD1C3A}</a:tableStyleId>
              </a:tblPr>
              <a:tblGrid>
                <a:gridCol w="3791808">
                  <a:extLst>
                    <a:ext uri="{9D8B030D-6E8A-4147-A177-3AD203B41FA5}">
                      <a16:colId xmlns:a16="http://schemas.microsoft.com/office/drawing/2014/main" val="1521981035"/>
                    </a:ext>
                  </a:extLst>
                </a:gridCol>
                <a:gridCol w="7112992">
                  <a:extLst>
                    <a:ext uri="{9D8B030D-6E8A-4147-A177-3AD203B41FA5}">
                      <a16:colId xmlns:a16="http://schemas.microsoft.com/office/drawing/2014/main" val="105520658"/>
                    </a:ext>
                  </a:extLst>
                </a:gridCol>
              </a:tblGrid>
              <a:tr h="460680">
                <a:tc>
                  <a:txBody>
                    <a:bodyPr/>
                    <a:lstStyle/>
                    <a:p>
                      <a:r>
                        <a:rPr lang="fi-FI" dirty="0"/>
                        <a:t>Tekijä</a:t>
                      </a:r>
                    </a:p>
                  </a:txBody>
                  <a:tcPr/>
                </a:tc>
                <a:tc>
                  <a:txBody>
                    <a:bodyPr/>
                    <a:lstStyle/>
                    <a:p>
                      <a:r>
                        <a:rPr lang="fi-FI" dirty="0"/>
                        <a:t>Vaikutuksen selitys</a:t>
                      </a:r>
                    </a:p>
                  </a:txBody>
                  <a:tcPr/>
                </a:tc>
                <a:extLst>
                  <a:ext uri="{0D108BD9-81ED-4DB2-BD59-A6C34878D82A}">
                    <a16:rowId xmlns:a16="http://schemas.microsoft.com/office/drawing/2014/main" val="3456442379"/>
                  </a:ext>
                </a:extLst>
              </a:tr>
              <a:tr h="577845">
                <a:tc>
                  <a:txBody>
                    <a:bodyPr/>
                    <a:lstStyle/>
                    <a:p>
                      <a:pPr algn="l" rtl="0" fontAlgn="base"/>
                      <a:r>
                        <a:rPr lang="fi-FI" sz="1600" b="1" i="0" dirty="0">
                          <a:effectLst/>
                          <a:latin typeface="Calibri" panose="020F0502020204030204" pitchFamily="34" charset="0"/>
                        </a:rPr>
                        <a:t>Lämpötila ja kasvukauden pidentyminen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Kohtalaisen lämpötilan nousun myötä kasvukausi pitenee ja puuston kasvu kiihtyy. Metsäteollisuuden näkökulmasta on positiivista, että puun käyttömahdollisuudet kasvavat. </a:t>
                      </a:r>
                      <a:endParaRPr lang="fi-FI" sz="2000" b="0" i="0" dirty="0">
                        <a:effectLst/>
                      </a:endParaRPr>
                    </a:p>
                  </a:txBody>
                  <a:tcPr marL="38436" marR="38436" marT="19218" marB="19218"/>
                </a:tc>
                <a:extLst>
                  <a:ext uri="{0D108BD9-81ED-4DB2-BD59-A6C34878D82A}">
                    <a16:rowId xmlns:a16="http://schemas.microsoft.com/office/drawing/2014/main" val="4247546303"/>
                  </a:ext>
                </a:extLst>
              </a:tr>
              <a:tr h="1107943">
                <a:tc>
                  <a:txBody>
                    <a:bodyPr/>
                    <a:lstStyle/>
                    <a:p>
                      <a:pPr algn="l" rtl="0" fontAlgn="base"/>
                      <a:r>
                        <a:rPr lang="fi-FI" sz="1600" b="1" i="0" dirty="0">
                          <a:effectLst/>
                          <a:latin typeface="Calibri" panose="020F0502020204030204" pitchFamily="34" charset="0"/>
                        </a:rPr>
                        <a:t>Ravinnekierron lisääntyminen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Lämpötilan nousu yhdistettynä sopiviin kosteusoloihin kiihdyttää maaperän orgaanista ainesta hajottavien mikrobien aktiivisuutta, mikä lisää ravinteita. Eri kasvupaikoilla ravinnevarastojen koko vaihtelee huomattavasti. Lisääntyvä hajotustoiminta kasvattaa kuitenkin myös maaperään sitoutuneen hiilen vapautumista, mikä kiihdyttää ilmastonmuutosta. </a:t>
                      </a:r>
                      <a:endParaRPr lang="fi-FI" sz="2000" b="0" i="0" dirty="0">
                        <a:effectLst/>
                      </a:endParaRPr>
                    </a:p>
                  </a:txBody>
                  <a:tcPr marL="38436" marR="38436" marT="19218" marB="19218"/>
                </a:tc>
                <a:extLst>
                  <a:ext uri="{0D108BD9-81ED-4DB2-BD59-A6C34878D82A}">
                    <a16:rowId xmlns:a16="http://schemas.microsoft.com/office/drawing/2014/main" val="4080337367"/>
                  </a:ext>
                </a:extLst>
              </a:tr>
              <a:tr h="1107943">
                <a:tc>
                  <a:txBody>
                    <a:bodyPr/>
                    <a:lstStyle/>
                    <a:p>
                      <a:pPr algn="l" rtl="0" fontAlgn="base"/>
                      <a:r>
                        <a:rPr lang="fi-FI" sz="1600" b="1" i="0" dirty="0">
                          <a:effectLst/>
                          <a:latin typeface="Calibri" panose="020F0502020204030204" pitchFamily="34" charset="0"/>
                        </a:rPr>
                        <a:t>CO</a:t>
                      </a:r>
                      <a:r>
                        <a:rPr lang="fi-FI" sz="1600" b="1" i="0" baseline="-25000" dirty="0">
                          <a:effectLst/>
                          <a:latin typeface="Calibri" panose="020F0502020204030204" pitchFamily="34" charset="0"/>
                        </a:rPr>
                        <a:t>2</a:t>
                      </a:r>
                      <a:r>
                        <a:rPr lang="fi-FI" sz="1600" b="1" i="0" dirty="0">
                          <a:effectLst/>
                          <a:latin typeface="Calibri" panose="020F0502020204030204" pitchFamily="34" charset="0"/>
                        </a:rPr>
                        <a:t> lannoitusvaikutus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Kun ilmakehässä on enemmän hiilidioksidia, kasvien yhteyttäminen kiihtyy samalla kun niiden veden haihdutus vähenee. Kasvit pystyvät siis sitomaan enemmän hiiltä kuin aikaisemmin. Kasvien yhteyttämiseen vaikuttavat kuitenkin muutkin tekijät, joten lisääntynyt hiilidioksidin määrä ei välttämättä tarkoita parempaa kasvua. </a:t>
                      </a:r>
                      <a:endParaRPr lang="fi-FI" sz="2000" b="0" i="0" dirty="0">
                        <a:effectLst/>
                      </a:endParaRPr>
                    </a:p>
                  </a:txBody>
                  <a:tcPr marL="38436" marR="38436" marT="19218" marB="19218"/>
                </a:tc>
                <a:extLst>
                  <a:ext uri="{0D108BD9-81ED-4DB2-BD59-A6C34878D82A}">
                    <a16:rowId xmlns:a16="http://schemas.microsoft.com/office/drawing/2014/main" val="2341393626"/>
                  </a:ext>
                </a:extLst>
              </a:tr>
              <a:tr h="1107943">
                <a:tc>
                  <a:txBody>
                    <a:bodyPr/>
                    <a:lstStyle/>
                    <a:p>
                      <a:pPr algn="l" rtl="0" fontAlgn="base"/>
                      <a:r>
                        <a:rPr lang="fi-FI" sz="1600" b="1" i="0" dirty="0">
                          <a:effectLst/>
                          <a:latin typeface="Calibri" panose="020F0502020204030204" pitchFamily="34" charset="0"/>
                        </a:rPr>
                        <a:t>Puulajisuhteet </a:t>
                      </a:r>
                      <a:endParaRPr lang="fi-FI" sz="2000" b="1" i="0" dirty="0">
                        <a:effectLst/>
                      </a:endParaRPr>
                    </a:p>
                  </a:txBody>
                  <a:tcPr marL="38436" marR="38436" marT="19218" marB="19218"/>
                </a:tc>
                <a:tc>
                  <a:txBody>
                    <a:bodyPr/>
                    <a:lstStyle/>
                    <a:p>
                      <a:pPr algn="l" rtl="0" fontAlgn="base"/>
                      <a:r>
                        <a:rPr lang="fi-FI" sz="1600" b="0" i="0" dirty="0">
                          <a:effectLst/>
                          <a:latin typeface="Calibri" panose="020F0502020204030204" pitchFamily="34" charset="0"/>
                        </a:rPr>
                        <a:t>Puulajisuhteet voivat muuttua. Monet lehtipuut menestyvät aiempaa paremmin, mikä voi tarkoittaa uusia mahdollisuuksia puunjalostukselle. Kuusen viljelystä on tullut aiempaa yleisempää, mutta kuusi sietää lämpenevää ilmastoa heikosti. Sekametsien suosiminen vähentää ilmastonmuutoksen aiheuttamia metsien kasvuun kohdistuvia riskejä. </a:t>
                      </a:r>
                      <a:endParaRPr lang="fi-FI" sz="2000" b="0" i="0" dirty="0">
                        <a:effectLst/>
                      </a:endParaRPr>
                    </a:p>
                  </a:txBody>
                  <a:tcPr marL="38436" marR="38436" marT="19218" marB="19218"/>
                </a:tc>
                <a:extLst>
                  <a:ext uri="{0D108BD9-81ED-4DB2-BD59-A6C34878D82A}">
                    <a16:rowId xmlns:a16="http://schemas.microsoft.com/office/drawing/2014/main" val="3733545933"/>
                  </a:ext>
                </a:extLst>
              </a:tr>
            </a:tbl>
          </a:graphicData>
        </a:graphic>
      </p:graphicFrame>
      <p:sp>
        <p:nvSpPr>
          <p:cNvPr id="4" name="Dian numeron paikkamerkki 3">
            <a:extLst>
              <a:ext uri="{FF2B5EF4-FFF2-40B4-BE49-F238E27FC236}">
                <a16:creationId xmlns:a16="http://schemas.microsoft.com/office/drawing/2014/main" id="{5202F1A8-6200-4672-A4D7-4AF25C699CDA}"/>
              </a:ext>
            </a:extLst>
          </p:cNvPr>
          <p:cNvSpPr>
            <a:spLocks noGrp="1"/>
          </p:cNvSpPr>
          <p:nvPr>
            <p:ph type="sldNum" sz="quarter" idx="12"/>
          </p:nvPr>
        </p:nvSpPr>
        <p:spPr>
          <a:xfrm>
            <a:off x="576000" y="6372866"/>
            <a:ext cx="797400" cy="365125"/>
          </a:xfrm>
        </p:spPr>
        <p:txBody>
          <a:bodyPr/>
          <a:lstStyle/>
          <a:p>
            <a:fld id="{2020BB7A-7565-440A-AF71-226D618FE89D}" type="slidenum">
              <a:rPr lang="fi-FI" smtClean="0"/>
              <a:t>30</a:t>
            </a:fld>
            <a:endParaRPr lang="fi-FI"/>
          </a:p>
        </p:txBody>
      </p:sp>
      <p:sp>
        <p:nvSpPr>
          <p:cNvPr id="3" name="Alatunnisteen paikkamerkki 2">
            <a:extLst>
              <a:ext uri="{FF2B5EF4-FFF2-40B4-BE49-F238E27FC236}">
                <a16:creationId xmlns:a16="http://schemas.microsoft.com/office/drawing/2014/main" id="{69E68928-214B-4ADE-BF49-D87282607528}"/>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6568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B5DF6E-2A3C-4AC9-B00E-113111071452}"/>
              </a:ext>
            </a:extLst>
          </p:cNvPr>
          <p:cNvSpPr>
            <a:spLocks noGrp="1"/>
          </p:cNvSpPr>
          <p:nvPr>
            <p:ph type="title"/>
          </p:nvPr>
        </p:nvSpPr>
        <p:spPr>
          <a:xfrm>
            <a:off x="509325" y="241449"/>
            <a:ext cx="10904800" cy="1224000"/>
          </a:xfrm>
        </p:spPr>
        <p:txBody>
          <a:bodyPr/>
          <a:lstStyle/>
          <a:p>
            <a:r>
              <a:rPr lang="fi-FI" dirty="0"/>
              <a:t>Kasvua vähentävät tekijät</a:t>
            </a:r>
          </a:p>
        </p:txBody>
      </p:sp>
      <p:graphicFrame>
        <p:nvGraphicFramePr>
          <p:cNvPr id="6" name="Taulukko 6">
            <a:extLst>
              <a:ext uri="{FF2B5EF4-FFF2-40B4-BE49-F238E27FC236}">
                <a16:creationId xmlns:a16="http://schemas.microsoft.com/office/drawing/2014/main" id="{A2EC91D2-3540-49C8-B704-A50E87171100}"/>
              </a:ext>
            </a:extLst>
          </p:cNvPr>
          <p:cNvGraphicFramePr>
            <a:graphicFrameLocks noGrp="1"/>
          </p:cNvGraphicFramePr>
          <p:nvPr>
            <p:extLst>
              <p:ext uri="{D42A27DB-BD31-4B8C-83A1-F6EECF244321}">
                <p14:modId xmlns:p14="http://schemas.microsoft.com/office/powerpoint/2010/main" val="3843655651"/>
              </p:ext>
            </p:extLst>
          </p:nvPr>
        </p:nvGraphicFramePr>
        <p:xfrm>
          <a:off x="705141" y="1465449"/>
          <a:ext cx="10513168" cy="410481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56529098"/>
                    </a:ext>
                  </a:extLst>
                </a:gridCol>
                <a:gridCol w="8424936">
                  <a:extLst>
                    <a:ext uri="{9D8B030D-6E8A-4147-A177-3AD203B41FA5}">
                      <a16:colId xmlns:a16="http://schemas.microsoft.com/office/drawing/2014/main" val="4058121485"/>
                    </a:ext>
                  </a:extLst>
                </a:gridCol>
              </a:tblGrid>
              <a:tr h="370840">
                <a:tc>
                  <a:txBody>
                    <a:bodyPr/>
                    <a:lstStyle/>
                    <a:p>
                      <a:r>
                        <a:rPr lang="fi-FI" dirty="0"/>
                        <a:t>Tekijä</a:t>
                      </a:r>
                    </a:p>
                  </a:txBody>
                  <a:tcPr/>
                </a:tc>
                <a:tc>
                  <a:txBody>
                    <a:bodyPr/>
                    <a:lstStyle/>
                    <a:p>
                      <a:r>
                        <a:rPr lang="fi-FI" dirty="0"/>
                        <a:t>Vaikutuksen selitys</a:t>
                      </a:r>
                    </a:p>
                  </a:txBody>
                  <a:tcPr/>
                </a:tc>
                <a:extLst>
                  <a:ext uri="{0D108BD9-81ED-4DB2-BD59-A6C34878D82A}">
                    <a16:rowId xmlns:a16="http://schemas.microsoft.com/office/drawing/2014/main" val="1872383933"/>
                  </a:ext>
                </a:extLst>
              </a:tr>
              <a:tr h="370840">
                <a:tc>
                  <a:txBody>
                    <a:bodyPr/>
                    <a:lstStyle/>
                    <a:p>
                      <a:pPr algn="l" rtl="0" fontAlgn="base"/>
                      <a:r>
                        <a:rPr lang="fi-FI" sz="1400" b="1" i="0" dirty="0">
                          <a:effectLst/>
                          <a:latin typeface="Calibri" panose="020F0502020204030204" pitchFamily="34" charset="0"/>
                        </a:rPr>
                        <a:t>Hyönteistuhot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Hyönteistuhot yleistyvät, kun ilmaston lämmetessä hyönteissukupolvia syntyy vuoden aikana enemmän ja yhä useammat hyönteiset selviävät leudoista talvista. Etenkin kirjanpainajahyönteisen toukat voivat aiheuttaa suuria tuhoja. Tulokaslajien elinolosuhteet paranevat, mikä voi lisätä metsien terveyteen kohdistuvia riskejä. </a:t>
                      </a:r>
                      <a:endParaRPr lang="fi-FI" sz="1400" b="0" i="0" dirty="0">
                        <a:effectLst/>
                      </a:endParaRPr>
                    </a:p>
                  </a:txBody>
                  <a:tcPr marL="32546" marR="32546" marT="16273" marB="16273"/>
                </a:tc>
                <a:extLst>
                  <a:ext uri="{0D108BD9-81ED-4DB2-BD59-A6C34878D82A}">
                    <a16:rowId xmlns:a16="http://schemas.microsoft.com/office/drawing/2014/main" val="1891799141"/>
                  </a:ext>
                </a:extLst>
              </a:tr>
              <a:tr h="370840">
                <a:tc>
                  <a:txBody>
                    <a:bodyPr/>
                    <a:lstStyle/>
                    <a:p>
                      <a:pPr algn="l" rtl="0" fontAlgn="base"/>
                      <a:r>
                        <a:rPr lang="fi-FI" sz="1400" b="1" i="0" dirty="0">
                          <a:effectLst/>
                          <a:latin typeface="Calibri" panose="020F0502020204030204" pitchFamily="34" charset="0"/>
                        </a:rPr>
                        <a:t>Sienituhot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Juurikääpä voi lisääntyä ja levitä pohjoisemmaksi. </a:t>
                      </a:r>
                      <a:endParaRPr lang="fi-FI" sz="1400" b="0" i="0" dirty="0">
                        <a:effectLst/>
                      </a:endParaRPr>
                    </a:p>
                  </a:txBody>
                  <a:tcPr marL="32546" marR="32546" marT="16273" marB="16273"/>
                </a:tc>
                <a:extLst>
                  <a:ext uri="{0D108BD9-81ED-4DB2-BD59-A6C34878D82A}">
                    <a16:rowId xmlns:a16="http://schemas.microsoft.com/office/drawing/2014/main" val="725120934"/>
                  </a:ext>
                </a:extLst>
              </a:tr>
              <a:tr h="370840">
                <a:tc>
                  <a:txBody>
                    <a:bodyPr/>
                    <a:lstStyle/>
                    <a:p>
                      <a:pPr algn="l" rtl="0" fontAlgn="base"/>
                      <a:r>
                        <a:rPr lang="fi-FI" sz="1400" b="1" i="0" dirty="0">
                          <a:effectLst/>
                          <a:latin typeface="Calibri" panose="020F0502020204030204" pitchFamily="34" charset="0"/>
                        </a:rPr>
                        <a:t>Kuivuus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Pitkät kuivuusjaksot voivat yleistyä, mikä aiheuttaa kasvutappioita puustolle ja vaurioita sienijuurille sekä lisää metsäpaloja. </a:t>
                      </a:r>
                      <a:endParaRPr lang="fi-FI" sz="1400" b="0" i="0" dirty="0">
                        <a:effectLst/>
                      </a:endParaRPr>
                    </a:p>
                  </a:txBody>
                  <a:tcPr marL="32546" marR="32546" marT="16273" marB="16273"/>
                </a:tc>
                <a:extLst>
                  <a:ext uri="{0D108BD9-81ED-4DB2-BD59-A6C34878D82A}">
                    <a16:rowId xmlns:a16="http://schemas.microsoft.com/office/drawing/2014/main" val="3642463465"/>
                  </a:ext>
                </a:extLst>
              </a:tr>
              <a:tr h="370840">
                <a:tc>
                  <a:txBody>
                    <a:bodyPr/>
                    <a:lstStyle/>
                    <a:p>
                      <a:pPr algn="l" rtl="0" fontAlgn="base"/>
                      <a:r>
                        <a:rPr lang="fi-FI" sz="1400" b="1" i="0" dirty="0">
                          <a:effectLst/>
                          <a:latin typeface="Calibri" panose="020F0502020204030204" pitchFamily="34" charset="0"/>
                        </a:rPr>
                        <a:t>Tuulituhot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Myrskyt yleistyvät ja tuulituhoriski kasvaa. Leutoina talvina maa ei routiinnu, jolloin myös puiden juuristo ei ole tukevasti ankkuroitunut maahan. </a:t>
                      </a:r>
                      <a:endParaRPr lang="fi-FI" sz="1400" b="0" i="0" dirty="0">
                        <a:effectLst/>
                      </a:endParaRPr>
                    </a:p>
                  </a:txBody>
                  <a:tcPr marL="32546" marR="32546" marT="16273" marB="16273"/>
                </a:tc>
                <a:extLst>
                  <a:ext uri="{0D108BD9-81ED-4DB2-BD59-A6C34878D82A}">
                    <a16:rowId xmlns:a16="http://schemas.microsoft.com/office/drawing/2014/main" val="2724834864"/>
                  </a:ext>
                </a:extLst>
              </a:tr>
              <a:tr h="370840">
                <a:tc>
                  <a:txBody>
                    <a:bodyPr/>
                    <a:lstStyle/>
                    <a:p>
                      <a:pPr algn="l" rtl="0" fontAlgn="base"/>
                      <a:r>
                        <a:rPr lang="fi-FI" sz="1400" b="1" i="0" dirty="0">
                          <a:effectLst/>
                          <a:latin typeface="Calibri" panose="020F0502020204030204" pitchFamily="34" charset="0"/>
                        </a:rPr>
                        <a:t>Leudommat talvet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Havupuiden taimien selviytymismahdollisuudet heikkenevät lämpimämpien talvien myötä. Lauhan talven jälkeen kuusen kasvu on alkukesällä heikompaa kuin kylmän talven jälkeen. Lumituhojen riski voi Etelä-Suomessa pienentyä, mutta Itä- ja Pohjois-Suomessa kasvaa. Lumipeite ja routa suojaavat puiden juuria, joten niiden puuttuminen altistaa puut vaurioille ja kaatumiselle. </a:t>
                      </a:r>
                      <a:endParaRPr lang="fi-FI" sz="1400" b="0" i="0" dirty="0">
                        <a:effectLst/>
                      </a:endParaRPr>
                    </a:p>
                  </a:txBody>
                  <a:tcPr marL="32546" marR="32546" marT="16273" marB="16273"/>
                </a:tc>
                <a:extLst>
                  <a:ext uri="{0D108BD9-81ED-4DB2-BD59-A6C34878D82A}">
                    <a16:rowId xmlns:a16="http://schemas.microsoft.com/office/drawing/2014/main" val="375131950"/>
                  </a:ext>
                </a:extLst>
              </a:tr>
              <a:tr h="370840">
                <a:tc>
                  <a:txBody>
                    <a:bodyPr/>
                    <a:lstStyle/>
                    <a:p>
                      <a:pPr algn="l" rtl="0" fontAlgn="base"/>
                      <a:r>
                        <a:rPr lang="fi-FI" sz="1400" b="1" i="0" dirty="0">
                          <a:effectLst/>
                          <a:latin typeface="Calibri" panose="020F0502020204030204" pitchFamily="34" charset="0"/>
                        </a:rPr>
                        <a:t>Fenologia </a:t>
                      </a:r>
                      <a:endParaRPr lang="fi-FI" sz="1400" b="1" i="0" dirty="0">
                        <a:effectLst/>
                      </a:endParaRPr>
                    </a:p>
                  </a:txBody>
                  <a:tcPr marL="32546" marR="32546" marT="16273" marB="16273"/>
                </a:tc>
                <a:tc>
                  <a:txBody>
                    <a:bodyPr/>
                    <a:lstStyle/>
                    <a:p>
                      <a:pPr algn="l" rtl="0" fontAlgn="base"/>
                      <a:r>
                        <a:rPr lang="fi-FI" sz="1400" b="0" i="0" dirty="0">
                          <a:effectLst/>
                          <a:latin typeface="Calibri" panose="020F0502020204030204" pitchFamily="34" charset="0"/>
                        </a:rPr>
                        <a:t>Puiden rytmisyydessä eli fenologiassa tapahtuu muutoksia, kun kasvukausi pitenee, mutta valon määrä pysyy ennallaan. Talveen valmistautuminen ja keväällä talvilevon purkautuminen voivat häiriintyä, mikä vaikuttaa puiden kasvuun. </a:t>
                      </a:r>
                      <a:endParaRPr lang="fi-FI" sz="1400" b="0" i="0" dirty="0">
                        <a:effectLst/>
                      </a:endParaRPr>
                    </a:p>
                    <a:p>
                      <a:pPr algn="l" rtl="0" fontAlgn="base"/>
                      <a:r>
                        <a:rPr lang="fi-FI" sz="1400" b="0" i="0" dirty="0">
                          <a:effectLst/>
                          <a:latin typeface="Calibri" panose="020F0502020204030204" pitchFamily="34" charset="0"/>
                        </a:rPr>
                        <a:t> </a:t>
                      </a:r>
                      <a:endParaRPr lang="fi-FI" sz="1400" b="0" i="0" dirty="0">
                        <a:effectLst/>
                      </a:endParaRPr>
                    </a:p>
                  </a:txBody>
                  <a:tcPr marL="32546" marR="32546" marT="16273" marB="16273"/>
                </a:tc>
                <a:extLst>
                  <a:ext uri="{0D108BD9-81ED-4DB2-BD59-A6C34878D82A}">
                    <a16:rowId xmlns:a16="http://schemas.microsoft.com/office/drawing/2014/main" val="1111257690"/>
                  </a:ext>
                </a:extLst>
              </a:tr>
            </a:tbl>
          </a:graphicData>
        </a:graphic>
      </p:graphicFrame>
      <p:sp>
        <p:nvSpPr>
          <p:cNvPr id="4" name="Dian numeron paikkamerkki 3">
            <a:extLst>
              <a:ext uri="{FF2B5EF4-FFF2-40B4-BE49-F238E27FC236}">
                <a16:creationId xmlns:a16="http://schemas.microsoft.com/office/drawing/2014/main" id="{D17E537D-1DAC-4F79-B8FF-A6EE39193B20}"/>
              </a:ext>
            </a:extLst>
          </p:cNvPr>
          <p:cNvSpPr>
            <a:spLocks noGrp="1"/>
          </p:cNvSpPr>
          <p:nvPr>
            <p:ph type="sldNum" sz="quarter" idx="12"/>
          </p:nvPr>
        </p:nvSpPr>
        <p:spPr>
          <a:xfrm>
            <a:off x="509325" y="6232674"/>
            <a:ext cx="797400" cy="365125"/>
          </a:xfrm>
        </p:spPr>
        <p:txBody>
          <a:bodyPr/>
          <a:lstStyle/>
          <a:p>
            <a:fld id="{2020BB7A-7565-440A-AF71-226D618FE89D}" type="slidenum">
              <a:rPr lang="fi-FI" smtClean="0"/>
              <a:t>31</a:t>
            </a:fld>
            <a:endParaRPr lang="fi-FI"/>
          </a:p>
        </p:txBody>
      </p:sp>
      <p:sp>
        <p:nvSpPr>
          <p:cNvPr id="3" name="Alatunnisteen paikkamerkki 2">
            <a:extLst>
              <a:ext uri="{FF2B5EF4-FFF2-40B4-BE49-F238E27FC236}">
                <a16:creationId xmlns:a16="http://schemas.microsoft.com/office/drawing/2014/main" id="{85ED6367-644D-4BA2-964A-80C7A266374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663232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C4583E-30D0-4342-AF1E-68E51B92204D}"/>
              </a:ext>
            </a:extLst>
          </p:cNvPr>
          <p:cNvSpPr>
            <a:spLocks noGrp="1"/>
          </p:cNvSpPr>
          <p:nvPr>
            <p:ph type="title"/>
          </p:nvPr>
        </p:nvSpPr>
        <p:spPr/>
        <p:txBody>
          <a:bodyPr/>
          <a:lstStyle/>
          <a:p>
            <a:r>
              <a:rPr lang="fi-FI" dirty="0"/>
              <a:t>Ilmastonmuutos vaikutukset erilaisia etelässä ja pohjoisessa</a:t>
            </a:r>
          </a:p>
        </p:txBody>
      </p:sp>
      <p:sp>
        <p:nvSpPr>
          <p:cNvPr id="3" name="Sisällön paikkamerkki 2">
            <a:extLst>
              <a:ext uri="{FF2B5EF4-FFF2-40B4-BE49-F238E27FC236}">
                <a16:creationId xmlns:a16="http://schemas.microsoft.com/office/drawing/2014/main" id="{8B6B26CC-77B4-47AC-9EF9-0BCE77B1DE95}"/>
              </a:ext>
            </a:extLst>
          </p:cNvPr>
          <p:cNvSpPr>
            <a:spLocks noGrp="1"/>
          </p:cNvSpPr>
          <p:nvPr>
            <p:ph sz="half" idx="1"/>
          </p:nvPr>
        </p:nvSpPr>
        <p:spPr/>
        <p:txBody>
          <a:bodyPr/>
          <a:lstStyle/>
          <a:p>
            <a:r>
              <a:rPr lang="fi-FI" sz="2400" dirty="0"/>
              <a:t>Suomi on pitkä maa, jossa etelän ja pohjoisen ilmasto-olosuhteet eroavat paljon toisistaan.</a:t>
            </a:r>
          </a:p>
          <a:p>
            <a:r>
              <a:rPr lang="fi-FI" sz="2400" dirty="0"/>
              <a:t>Etelä-Suomen olosuhteet tulevat muuttumaan kuusen kasvatukseen huonommin sopiviksi, mutta lehtipuiden kasvatuksen kannalta paremmiksi.</a:t>
            </a:r>
          </a:p>
          <a:p>
            <a:r>
              <a:rPr lang="fi-FI" sz="2400" dirty="0"/>
              <a:t>Pohjois-Suomessa taas kaikkien puulajien kasvatuksen mahdollisuudet paranevat, kun ilmasto lämpenee.</a:t>
            </a:r>
          </a:p>
        </p:txBody>
      </p:sp>
      <p:pic>
        <p:nvPicPr>
          <p:cNvPr id="2050" name="Picture 2" descr="Kuva ilmastonmuutoksen suuntaa antavista oletetuista vaikutuksista puuston kasvuun ja hakkuumahdollisuuksiin. Lehtipuilla ja männyllä kasvu paranee koko Suomessa seuraavien 50v aikana. Kuusella kasvu paranee Pohjois-Suomessa, mutta mahdollisesti heikkenee Keski- ja Etelä-Suomessa.">
            <a:extLst>
              <a:ext uri="{FF2B5EF4-FFF2-40B4-BE49-F238E27FC236}">
                <a16:creationId xmlns:a16="http://schemas.microsoft.com/office/drawing/2014/main" id="{DF0E8B84-F3E3-4A56-B130-12D5E9568E4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35960" y="1589125"/>
            <a:ext cx="6334544" cy="4265919"/>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35EEA937-53DF-4DCC-A07A-EFFCF4AABE3A}"/>
              </a:ext>
            </a:extLst>
          </p:cNvPr>
          <p:cNvSpPr txBox="1"/>
          <p:nvPr/>
        </p:nvSpPr>
        <p:spPr>
          <a:xfrm>
            <a:off x="6240016" y="5987382"/>
            <a:ext cx="4556182" cy="338554"/>
          </a:xfrm>
          <a:prstGeom prst="rect">
            <a:avLst/>
          </a:prstGeom>
          <a:noFill/>
        </p:spPr>
        <p:txBody>
          <a:bodyPr wrap="square" rtlCol="0">
            <a:spAutoFit/>
          </a:bodyPr>
          <a:lstStyle/>
          <a:p>
            <a:pPr algn="l"/>
            <a:r>
              <a:rPr lang="fi-FI" sz="1600" dirty="0"/>
              <a:t>Lähde: Metsänhoidon suositukset</a:t>
            </a:r>
          </a:p>
        </p:txBody>
      </p:sp>
      <p:sp>
        <p:nvSpPr>
          <p:cNvPr id="4" name="Dian numeron paikkamerkki 3">
            <a:extLst>
              <a:ext uri="{FF2B5EF4-FFF2-40B4-BE49-F238E27FC236}">
                <a16:creationId xmlns:a16="http://schemas.microsoft.com/office/drawing/2014/main" id="{EA2CEF8A-8DEB-4109-A60F-A48C224FBD88}"/>
              </a:ext>
            </a:extLst>
          </p:cNvPr>
          <p:cNvSpPr>
            <a:spLocks noGrp="1"/>
          </p:cNvSpPr>
          <p:nvPr>
            <p:ph type="sldNum" sz="quarter" idx="12"/>
          </p:nvPr>
        </p:nvSpPr>
        <p:spPr/>
        <p:txBody>
          <a:bodyPr/>
          <a:lstStyle/>
          <a:p>
            <a:fld id="{2020BB7A-7565-440A-AF71-226D618FE89D}" type="slidenum">
              <a:rPr lang="fi-FI" smtClean="0"/>
              <a:t>32</a:t>
            </a:fld>
            <a:endParaRPr lang="fi-FI"/>
          </a:p>
        </p:txBody>
      </p:sp>
      <p:sp>
        <p:nvSpPr>
          <p:cNvPr id="5" name="Alatunnisteen paikkamerkki 4">
            <a:extLst>
              <a:ext uri="{FF2B5EF4-FFF2-40B4-BE49-F238E27FC236}">
                <a16:creationId xmlns:a16="http://schemas.microsoft.com/office/drawing/2014/main" id="{6AA0403E-E5AB-4B58-AC1B-03D012FBCD82}"/>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310043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62C9DA-EB57-48E9-BA75-C764A556AB64}"/>
              </a:ext>
            </a:extLst>
          </p:cNvPr>
          <p:cNvSpPr>
            <a:spLocks noGrp="1"/>
          </p:cNvSpPr>
          <p:nvPr>
            <p:ph type="title"/>
          </p:nvPr>
        </p:nvSpPr>
        <p:spPr/>
        <p:txBody>
          <a:bodyPr/>
          <a:lstStyle/>
          <a:p>
            <a:r>
              <a:rPr lang="fi-FI" dirty="0"/>
              <a:t>Ilmastonmuutoksen vaikutukset suometsien kasvuun</a:t>
            </a:r>
          </a:p>
        </p:txBody>
      </p:sp>
      <p:sp>
        <p:nvSpPr>
          <p:cNvPr id="3" name="Sisällön paikkamerkki 2">
            <a:extLst>
              <a:ext uri="{FF2B5EF4-FFF2-40B4-BE49-F238E27FC236}">
                <a16:creationId xmlns:a16="http://schemas.microsoft.com/office/drawing/2014/main" id="{2F2A89E0-1046-4F22-ACBD-7E0292B7E5DB}"/>
              </a:ext>
            </a:extLst>
          </p:cNvPr>
          <p:cNvSpPr>
            <a:spLocks noGrp="1"/>
          </p:cNvSpPr>
          <p:nvPr>
            <p:ph idx="1"/>
          </p:nvPr>
        </p:nvSpPr>
        <p:spPr/>
        <p:txBody>
          <a:bodyPr/>
          <a:lstStyle/>
          <a:p>
            <a:r>
              <a:rPr lang="fi-FI" dirty="0"/>
              <a:t>Suometsät eroavat ominaisuuksiltaan kivennäismetsistä, sillä turvemaat ovat yleensä kivennäismaita märempiä. </a:t>
            </a:r>
          </a:p>
          <a:p>
            <a:r>
              <a:rPr lang="fi-FI" dirty="0"/>
              <a:t>Mikäli ilmastonmuutoksen myötä kesät lämpenevät ja sateiden määrä pysyy ennallaan, suot kuivuvat ja niissä oleva turve alkaa hajota. Märillä soilla puusto, varvut ja mätässammallajit korvaavat märkiin olosuhteisiin sopeutuneita sammal- ja saralajeja. Avosuot voivat muuttua puustoisiksi, jolloin suotyyppien monimuotoisuus heikkenee. Soilla ilmastonmuutos voi siis huomattavasti lisätä puuston kasvua. </a:t>
            </a:r>
          </a:p>
          <a:p>
            <a:r>
              <a:rPr lang="fi-FI" dirty="0"/>
              <a:t>Jos taas sateet lisääntyvät, suot pysyvät märkinä ja vaikutukset suometsien puuston kasvuun ovat vähäisiä.  </a:t>
            </a:r>
          </a:p>
        </p:txBody>
      </p:sp>
      <p:sp>
        <p:nvSpPr>
          <p:cNvPr id="4" name="Dian numeron paikkamerkki 3">
            <a:extLst>
              <a:ext uri="{FF2B5EF4-FFF2-40B4-BE49-F238E27FC236}">
                <a16:creationId xmlns:a16="http://schemas.microsoft.com/office/drawing/2014/main" id="{BFB3F104-4A4B-4029-B74E-5E436D6D0933}"/>
              </a:ext>
            </a:extLst>
          </p:cNvPr>
          <p:cNvSpPr>
            <a:spLocks noGrp="1"/>
          </p:cNvSpPr>
          <p:nvPr>
            <p:ph type="sldNum" sz="quarter" idx="12"/>
          </p:nvPr>
        </p:nvSpPr>
        <p:spPr/>
        <p:txBody>
          <a:bodyPr/>
          <a:lstStyle/>
          <a:p>
            <a:fld id="{2020BB7A-7565-440A-AF71-226D618FE89D}" type="slidenum">
              <a:rPr lang="fi-FI" smtClean="0"/>
              <a:t>33</a:t>
            </a:fld>
            <a:endParaRPr lang="fi-FI"/>
          </a:p>
        </p:txBody>
      </p:sp>
      <p:sp>
        <p:nvSpPr>
          <p:cNvPr id="5" name="Alatunnisteen paikkamerkki 4">
            <a:extLst>
              <a:ext uri="{FF2B5EF4-FFF2-40B4-BE49-F238E27FC236}">
                <a16:creationId xmlns:a16="http://schemas.microsoft.com/office/drawing/2014/main" id="{9F0499B6-DE5C-400D-B6E5-0FFA3F1D246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06961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E86969-BFC6-4585-9A61-9F98F010CFD1}"/>
              </a:ext>
            </a:extLst>
          </p:cNvPr>
          <p:cNvSpPr>
            <a:spLocks noGrp="1"/>
          </p:cNvSpPr>
          <p:nvPr>
            <p:ph type="title"/>
          </p:nvPr>
        </p:nvSpPr>
        <p:spPr/>
        <p:txBody>
          <a:bodyPr/>
          <a:lstStyle/>
          <a:p>
            <a:r>
              <a:rPr lang="fi-FI" dirty="0"/>
              <a:t>Suot ja suometsien erityispiirteet</a:t>
            </a:r>
          </a:p>
        </p:txBody>
      </p:sp>
      <p:pic>
        <p:nvPicPr>
          <p:cNvPr id="5" name="Online-media 4" descr="Suot ja suometsät-video">
            <a:hlinkClick r:id="" action="ppaction://media"/>
            <a:extLst>
              <a:ext uri="{FF2B5EF4-FFF2-40B4-BE49-F238E27FC236}">
                <a16:creationId xmlns:a16="http://schemas.microsoft.com/office/drawing/2014/main" id="{E030AD42-1F48-483C-8F88-3EE7A289F22F}"/>
              </a:ext>
            </a:extLst>
          </p:cNvPr>
          <p:cNvPicPr>
            <a:picLocks noGrp="1" noRot="1" noChangeAspect="1"/>
          </p:cNvPicPr>
          <p:nvPr>
            <p:ph idx="1"/>
            <a:videoFile r:link="rId1"/>
          </p:nvPr>
        </p:nvPicPr>
        <p:blipFill>
          <a:blip r:embed="rId3"/>
          <a:stretch>
            <a:fillRect/>
          </a:stretch>
        </p:blipFill>
        <p:spPr>
          <a:xfrm>
            <a:off x="2332038" y="1825625"/>
            <a:ext cx="7392987" cy="4176713"/>
          </a:xfrm>
          <a:prstGeom prst="rect">
            <a:avLst/>
          </a:prstGeom>
        </p:spPr>
      </p:pic>
      <p:sp>
        <p:nvSpPr>
          <p:cNvPr id="4" name="Dian numeron paikkamerkki 3">
            <a:extLst>
              <a:ext uri="{FF2B5EF4-FFF2-40B4-BE49-F238E27FC236}">
                <a16:creationId xmlns:a16="http://schemas.microsoft.com/office/drawing/2014/main" id="{0A345353-1CFA-49C0-8F7F-2617D200DA35}"/>
              </a:ext>
            </a:extLst>
          </p:cNvPr>
          <p:cNvSpPr>
            <a:spLocks noGrp="1"/>
          </p:cNvSpPr>
          <p:nvPr>
            <p:ph type="sldNum" sz="quarter" idx="12"/>
          </p:nvPr>
        </p:nvSpPr>
        <p:spPr/>
        <p:txBody>
          <a:bodyPr/>
          <a:lstStyle/>
          <a:p>
            <a:fld id="{2020BB7A-7565-440A-AF71-226D618FE89D}" type="slidenum">
              <a:rPr lang="fi-FI" smtClean="0"/>
              <a:t>34</a:t>
            </a:fld>
            <a:endParaRPr lang="fi-FI"/>
          </a:p>
        </p:txBody>
      </p:sp>
      <p:sp>
        <p:nvSpPr>
          <p:cNvPr id="3" name="Alatunnisteen paikkamerkki 2">
            <a:extLst>
              <a:ext uri="{FF2B5EF4-FFF2-40B4-BE49-F238E27FC236}">
                <a16:creationId xmlns:a16="http://schemas.microsoft.com/office/drawing/2014/main" id="{C993FE39-6813-4B91-A271-A13F41A2E6AF}"/>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10640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Metsänkasvatusvaihtoehtojen vaikutus metsien kasvuun</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35</a:t>
            </a:fld>
            <a:endParaRPr lang="fi-FI"/>
          </a:p>
        </p:txBody>
      </p:sp>
      <p:sp>
        <p:nvSpPr>
          <p:cNvPr id="5" name="Alatunnisteen paikkamerkki 4">
            <a:extLst>
              <a:ext uri="{FF2B5EF4-FFF2-40B4-BE49-F238E27FC236}">
                <a16:creationId xmlns:a16="http://schemas.microsoft.com/office/drawing/2014/main" id="{705E1D4E-E236-480C-B72F-572CE8EA7597}"/>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323619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nuoresta männystä">
            <a:extLst>
              <a:ext uri="{FF2B5EF4-FFF2-40B4-BE49-F238E27FC236}">
                <a16:creationId xmlns:a16="http://schemas.microsoft.com/office/drawing/2014/main" id="{7E0AA9F8-4352-47FC-A502-17ACAEAC39F8}"/>
              </a:ext>
            </a:extLst>
          </p:cNvPr>
          <p:cNvPicPr>
            <a:picLocks noGrp="1" noChangeAspect="1"/>
          </p:cNvPicPr>
          <p:nvPr>
            <p:ph type="pic" sz="quarter" idx="13"/>
          </p:nvPr>
        </p:nvPicPr>
        <p:blipFill rotWithShape="1">
          <a:blip r:embed="rId2"/>
          <a:srcRect l="11774" r="11774"/>
          <a:stretch/>
        </p:blipFill>
        <p:spPr>
          <a:xfrm>
            <a:off x="705846" y="136525"/>
            <a:ext cx="3600062" cy="6721475"/>
          </a:xfr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fontAlgn="base"/>
            <a:r>
              <a:rPr lang="fi-FI" dirty="0"/>
              <a:t>Metsää voidaan kasvattaa joko jaksollisena tai jatkuvana. </a:t>
            </a:r>
          </a:p>
          <a:p>
            <a:pPr fontAlgn="base"/>
            <a:r>
              <a:rPr lang="fi-FI" dirty="0"/>
              <a:t>Jaksollinen kasvatus on Suomessa yleisin metsänkasvatustapa. Siinä metsä kasvaa pääasiassa yhtenä ikäluokkana. </a:t>
            </a:r>
          </a:p>
          <a:p>
            <a:pPr fontAlgn="base"/>
            <a:r>
              <a:rPr lang="fi-FI" dirty="0"/>
              <a:t>Jatkuvassa kasvatuksessa metsää kasvatetaan peitteisenä ilman uudistushakkuita, jolloin siellä on eri-ikäisiä ja -kokoisia puita.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36</a:t>
            </a:fld>
            <a:endParaRPr lang="fi-FI"/>
          </a:p>
        </p:txBody>
      </p:sp>
      <p:sp>
        <p:nvSpPr>
          <p:cNvPr id="2" name="Alatunnisteen paikkamerkki 1">
            <a:extLst>
              <a:ext uri="{FF2B5EF4-FFF2-40B4-BE49-F238E27FC236}">
                <a16:creationId xmlns:a16="http://schemas.microsoft.com/office/drawing/2014/main" id="{4960E8C1-DE91-4B78-B92D-900F3E5EF8FE}"/>
              </a:ext>
            </a:extLst>
          </p:cNvPr>
          <p:cNvSpPr>
            <a:spLocks noGrp="1"/>
          </p:cNvSpPr>
          <p:nvPr>
            <p:ph type="ftr" sz="quarter" idx="11"/>
          </p:nvPr>
        </p:nvSpPr>
        <p:spPr>
          <a:xfrm>
            <a:off x="4523981" y="6381328"/>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561093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89F65B-9DF1-4BE6-AB9D-07A7F77A0962}"/>
              </a:ext>
            </a:extLst>
          </p:cNvPr>
          <p:cNvSpPr>
            <a:spLocks noGrp="1"/>
          </p:cNvSpPr>
          <p:nvPr>
            <p:ph type="title"/>
          </p:nvPr>
        </p:nvSpPr>
        <p:spPr/>
        <p:txBody>
          <a:bodyPr/>
          <a:lstStyle/>
          <a:p>
            <a:r>
              <a:rPr lang="fi-FI" dirty="0"/>
              <a:t>Jaksollisen ja jatkuvan kasvatuksen vertailua</a:t>
            </a:r>
          </a:p>
        </p:txBody>
      </p:sp>
      <p:sp>
        <p:nvSpPr>
          <p:cNvPr id="3" name="Tekstin paikkamerkki 2">
            <a:extLst>
              <a:ext uri="{FF2B5EF4-FFF2-40B4-BE49-F238E27FC236}">
                <a16:creationId xmlns:a16="http://schemas.microsoft.com/office/drawing/2014/main" id="{F4914462-2AAA-435B-9740-CF12A05210E4}"/>
              </a:ext>
            </a:extLst>
          </p:cNvPr>
          <p:cNvSpPr>
            <a:spLocks noGrp="1"/>
          </p:cNvSpPr>
          <p:nvPr>
            <p:ph type="body" idx="1"/>
          </p:nvPr>
        </p:nvSpPr>
        <p:spPr>
          <a:xfrm>
            <a:off x="544735" y="1073083"/>
            <a:ext cx="5292000" cy="823912"/>
          </a:xfrm>
        </p:spPr>
        <p:txBody>
          <a:bodyPr/>
          <a:lstStyle/>
          <a:p>
            <a:r>
              <a:rPr lang="fi-FI" dirty="0"/>
              <a:t>Jaksollinen kasvatus</a:t>
            </a:r>
          </a:p>
        </p:txBody>
      </p:sp>
      <p:sp>
        <p:nvSpPr>
          <p:cNvPr id="4" name="Sisällön paikkamerkki 3">
            <a:extLst>
              <a:ext uri="{FF2B5EF4-FFF2-40B4-BE49-F238E27FC236}">
                <a16:creationId xmlns:a16="http://schemas.microsoft.com/office/drawing/2014/main" id="{9720E9DC-D0E7-4F05-905F-BF55B454F8A3}"/>
              </a:ext>
            </a:extLst>
          </p:cNvPr>
          <p:cNvSpPr>
            <a:spLocks noGrp="1"/>
          </p:cNvSpPr>
          <p:nvPr>
            <p:ph sz="half" idx="2"/>
          </p:nvPr>
        </p:nvSpPr>
        <p:spPr>
          <a:xfrm>
            <a:off x="550672" y="2204864"/>
            <a:ext cx="5292000" cy="3564000"/>
          </a:xfrm>
        </p:spPr>
        <p:txBody>
          <a:bodyPr/>
          <a:lstStyle/>
          <a:p>
            <a:pPr fontAlgn="base"/>
            <a:r>
              <a:rPr lang="fi-FI" sz="1800" dirty="0"/>
              <a:t>Jaksollisessa kasvatuksessa eli ns. tasaikäisen metsän kasvatuksessa, metsän kehityksessä on erotettavissa kasvatusvaihe ja uudistamisvaihe.</a:t>
            </a:r>
          </a:p>
          <a:p>
            <a:pPr fontAlgn="base"/>
            <a:r>
              <a:rPr lang="fi-FI" sz="1800" dirty="0"/>
              <a:t>Kasvatusvaiheessa metsänhoidon pääpaino on kasvavan puuston hoitamisessa taimikonhoidolla sekä harvennushakkuin ja lopuksi tehdään pääte- eli uudistushakkuu.  </a:t>
            </a:r>
          </a:p>
          <a:p>
            <a:pPr fontAlgn="base"/>
            <a:r>
              <a:rPr lang="fi-FI" sz="1800" dirty="0"/>
              <a:t>Kasvatusvaiheessa hoitotoimenpiteet tulee tehdä ajoissa, että saadaan parhaat edellytykset puuston kasvulle. Laiminlyömällä hoitotoimenpiteet saadaan aikaan paljon negatiivia vaikutuksia. Esimerkiksi liian tiheästi kasvavien koivujen valonsaamisen estyminen vaikuttaa suoraan puun laatuun.  </a:t>
            </a:r>
          </a:p>
        </p:txBody>
      </p:sp>
      <p:sp>
        <p:nvSpPr>
          <p:cNvPr id="5" name="Tekstin paikkamerkki 4">
            <a:extLst>
              <a:ext uri="{FF2B5EF4-FFF2-40B4-BE49-F238E27FC236}">
                <a16:creationId xmlns:a16="http://schemas.microsoft.com/office/drawing/2014/main" id="{E1509889-0BDB-472F-9B27-DFC5B42507C8}"/>
              </a:ext>
            </a:extLst>
          </p:cNvPr>
          <p:cNvSpPr>
            <a:spLocks noGrp="1"/>
          </p:cNvSpPr>
          <p:nvPr>
            <p:ph type="body" sz="quarter" idx="3"/>
          </p:nvPr>
        </p:nvSpPr>
        <p:spPr>
          <a:xfrm>
            <a:off x="6172200" y="1073083"/>
            <a:ext cx="5292000" cy="823912"/>
          </a:xfrm>
        </p:spPr>
        <p:txBody>
          <a:bodyPr/>
          <a:lstStyle/>
          <a:p>
            <a:r>
              <a:rPr lang="fi-FI" dirty="0"/>
              <a:t>Jatkuva kasvatus</a:t>
            </a:r>
          </a:p>
        </p:txBody>
      </p:sp>
      <p:sp>
        <p:nvSpPr>
          <p:cNvPr id="6" name="Sisällön paikkamerkki 5">
            <a:extLst>
              <a:ext uri="{FF2B5EF4-FFF2-40B4-BE49-F238E27FC236}">
                <a16:creationId xmlns:a16="http://schemas.microsoft.com/office/drawing/2014/main" id="{6FCF0023-A1C2-46D3-A755-AD52A5556C32}"/>
              </a:ext>
            </a:extLst>
          </p:cNvPr>
          <p:cNvSpPr>
            <a:spLocks noGrp="1"/>
          </p:cNvSpPr>
          <p:nvPr>
            <p:ph sz="quarter" idx="4"/>
          </p:nvPr>
        </p:nvSpPr>
        <p:spPr>
          <a:xfrm>
            <a:off x="6172200" y="1988840"/>
            <a:ext cx="5292000" cy="3564000"/>
          </a:xfrm>
        </p:spPr>
        <p:txBody>
          <a:bodyPr/>
          <a:lstStyle/>
          <a:p>
            <a:pPr fontAlgn="base"/>
            <a:r>
              <a:rPr lang="fi-FI" sz="1600" dirty="0"/>
              <a:t>Jatkuvassa kasvatuksessa metsää ei uudisteta ja kasvateta yhtenä tasaikäisenä puusukupolvena, vaan metsiköissä on eri-kokoisia ja -ikäisiä puita. Hakkuissa poistetaan osa puustosta poimintahakkuin tai pienaukkohakkuulla.  </a:t>
            </a:r>
          </a:p>
          <a:p>
            <a:pPr fontAlgn="base"/>
            <a:r>
              <a:rPr lang="fi-FI" sz="1600" dirty="0"/>
              <a:t>Hakkuiden kierto on tehtävä ajallaan, jotta varmistetaan eri puusukupolvien hyvä kasvu. Jatkuvan kasvatuksen edellytys on, että taimiainesta syntyy luontaisesti. Pienten taimien menestyminen vaatii valoa ja kasvutilaa. Jos hakkuut ovat myöhässä, estää se uusien taimien syntymisen.</a:t>
            </a:r>
          </a:p>
          <a:p>
            <a:pPr fontAlgn="base"/>
            <a:r>
              <a:rPr lang="fi-FI" sz="1600" dirty="0"/>
              <a:t>Jaksollisen ja jatkuvan kasvatuksen vaikutusta metsien kasvuun on vaikea verrata. Jaksollisessa kasvatuksessa taimikkovaihe ja toisaalta kiertoajan loppuvaihe ovat pienemmän keskikasvun aikaa, mutta nuorella ja varttuneemmalla metsällä keskikasvu on korkea. Jatkuvassa kasvatuksessa taas eri kehitysluokissa olevia puita on koko ajan metsässä, jolloin keskikasvu on tasaisempaa.  </a:t>
            </a:r>
          </a:p>
        </p:txBody>
      </p:sp>
      <p:sp>
        <p:nvSpPr>
          <p:cNvPr id="7" name="Dian numeron paikkamerkki 6">
            <a:extLst>
              <a:ext uri="{FF2B5EF4-FFF2-40B4-BE49-F238E27FC236}">
                <a16:creationId xmlns:a16="http://schemas.microsoft.com/office/drawing/2014/main" id="{8326D476-D4DF-4FC9-8C1C-AE5EE3F9E4E8}"/>
              </a:ext>
            </a:extLst>
          </p:cNvPr>
          <p:cNvSpPr>
            <a:spLocks noGrp="1"/>
          </p:cNvSpPr>
          <p:nvPr>
            <p:ph type="sldNum" sz="quarter" idx="12"/>
          </p:nvPr>
        </p:nvSpPr>
        <p:spPr/>
        <p:txBody>
          <a:bodyPr/>
          <a:lstStyle/>
          <a:p>
            <a:fld id="{2020BB7A-7565-440A-AF71-226D618FE89D}" type="slidenum">
              <a:rPr lang="fi-FI" smtClean="0"/>
              <a:t>37</a:t>
            </a:fld>
            <a:endParaRPr lang="fi-FI"/>
          </a:p>
        </p:txBody>
      </p:sp>
      <p:sp>
        <p:nvSpPr>
          <p:cNvPr id="8" name="Alatunnisteen paikkamerkki 7">
            <a:extLst>
              <a:ext uri="{FF2B5EF4-FFF2-40B4-BE49-F238E27FC236}">
                <a16:creationId xmlns:a16="http://schemas.microsoft.com/office/drawing/2014/main" id="{278DF2B4-8DA9-4F7F-A650-625976A6623D}"/>
              </a:ext>
            </a:extLst>
          </p:cNvPr>
          <p:cNvSpPr>
            <a:spLocks noGrp="1"/>
          </p:cNvSpPr>
          <p:nvPr>
            <p:ph type="ftr" sz="quarter" idx="11"/>
          </p:nvPr>
        </p:nvSpPr>
        <p:spPr>
          <a:xfrm>
            <a:off x="2567608" y="6492875"/>
            <a:ext cx="5554600" cy="365125"/>
          </a:xfrm>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423056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A54BD0-586F-404A-8788-822001024F98}"/>
              </a:ext>
            </a:extLst>
          </p:cNvPr>
          <p:cNvSpPr>
            <a:spLocks noGrp="1"/>
          </p:cNvSpPr>
          <p:nvPr>
            <p:ph type="title"/>
          </p:nvPr>
        </p:nvSpPr>
        <p:spPr/>
        <p:txBody>
          <a:bodyPr/>
          <a:lstStyle/>
          <a:p>
            <a:r>
              <a:rPr lang="fi-FI" dirty="0"/>
              <a:t>Jaksollisen ja jatkuvan kasvatuksen vertailua</a:t>
            </a:r>
          </a:p>
        </p:txBody>
      </p:sp>
      <p:sp>
        <p:nvSpPr>
          <p:cNvPr id="3" name="Tekstin paikkamerkki 2">
            <a:extLst>
              <a:ext uri="{FF2B5EF4-FFF2-40B4-BE49-F238E27FC236}">
                <a16:creationId xmlns:a16="http://schemas.microsoft.com/office/drawing/2014/main" id="{F0103600-DD5E-4905-8E92-4C6807D4F0C0}"/>
              </a:ext>
            </a:extLst>
          </p:cNvPr>
          <p:cNvSpPr>
            <a:spLocks noGrp="1"/>
          </p:cNvSpPr>
          <p:nvPr>
            <p:ph type="body" idx="1"/>
          </p:nvPr>
        </p:nvSpPr>
        <p:spPr/>
        <p:txBody>
          <a:bodyPr/>
          <a:lstStyle/>
          <a:p>
            <a:r>
              <a:rPr lang="fi-FI" dirty="0"/>
              <a:t>Jaksollinen kasvatus</a:t>
            </a:r>
          </a:p>
        </p:txBody>
      </p:sp>
      <p:pic>
        <p:nvPicPr>
          <p:cNvPr id="9" name="Sisällön paikkamerkki 8" descr="Kuva avohakkuualasta">
            <a:extLst>
              <a:ext uri="{FF2B5EF4-FFF2-40B4-BE49-F238E27FC236}">
                <a16:creationId xmlns:a16="http://schemas.microsoft.com/office/drawing/2014/main" id="{75167740-701F-4E96-B34E-AC751CB387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6263" y="2449911"/>
            <a:ext cx="5291137" cy="3528215"/>
          </a:xfrm>
        </p:spPr>
      </p:pic>
      <p:sp>
        <p:nvSpPr>
          <p:cNvPr id="5" name="Tekstin paikkamerkki 4">
            <a:extLst>
              <a:ext uri="{FF2B5EF4-FFF2-40B4-BE49-F238E27FC236}">
                <a16:creationId xmlns:a16="http://schemas.microsoft.com/office/drawing/2014/main" id="{1487B439-D22D-4C8A-B6B7-AF074282BC56}"/>
              </a:ext>
            </a:extLst>
          </p:cNvPr>
          <p:cNvSpPr>
            <a:spLocks noGrp="1"/>
          </p:cNvSpPr>
          <p:nvPr>
            <p:ph type="body" sz="quarter" idx="3"/>
          </p:nvPr>
        </p:nvSpPr>
        <p:spPr/>
        <p:txBody>
          <a:bodyPr/>
          <a:lstStyle/>
          <a:p>
            <a:r>
              <a:rPr lang="fi-FI" dirty="0"/>
              <a:t>Jatkuva kasvatus</a:t>
            </a:r>
          </a:p>
        </p:txBody>
      </p:sp>
      <p:pic>
        <p:nvPicPr>
          <p:cNvPr id="11" name="Sisällön paikkamerkki 10" descr="Kuva jatkuvan kasvatuksen kohteesta, jossa on isoja koivuja ja keskikokoisia kuusia">
            <a:extLst>
              <a:ext uri="{FF2B5EF4-FFF2-40B4-BE49-F238E27FC236}">
                <a16:creationId xmlns:a16="http://schemas.microsoft.com/office/drawing/2014/main" id="{7EC9AB07-B225-499E-90C1-4A607ABC973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449777"/>
            <a:ext cx="5292725" cy="3528483"/>
          </a:xfrm>
        </p:spPr>
      </p:pic>
      <p:sp>
        <p:nvSpPr>
          <p:cNvPr id="7" name="Dian numeron paikkamerkki 6">
            <a:extLst>
              <a:ext uri="{FF2B5EF4-FFF2-40B4-BE49-F238E27FC236}">
                <a16:creationId xmlns:a16="http://schemas.microsoft.com/office/drawing/2014/main" id="{1888F681-8B25-494F-B9C7-BFAAA61EE03D}"/>
              </a:ext>
            </a:extLst>
          </p:cNvPr>
          <p:cNvSpPr>
            <a:spLocks noGrp="1"/>
          </p:cNvSpPr>
          <p:nvPr>
            <p:ph type="sldNum" sz="quarter" idx="12"/>
          </p:nvPr>
        </p:nvSpPr>
        <p:spPr/>
        <p:txBody>
          <a:bodyPr/>
          <a:lstStyle/>
          <a:p>
            <a:fld id="{2020BB7A-7565-440A-AF71-226D618FE89D}" type="slidenum">
              <a:rPr lang="fi-FI" smtClean="0"/>
              <a:t>38</a:t>
            </a:fld>
            <a:endParaRPr lang="fi-FI"/>
          </a:p>
        </p:txBody>
      </p:sp>
      <p:sp>
        <p:nvSpPr>
          <p:cNvPr id="4" name="Alatunnisteen paikkamerkki 3">
            <a:extLst>
              <a:ext uri="{FF2B5EF4-FFF2-40B4-BE49-F238E27FC236}">
                <a16:creationId xmlns:a16="http://schemas.microsoft.com/office/drawing/2014/main" id="{E232BC15-939C-449F-86C8-4F237A890B31}"/>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555992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Kasvuun vaikuttavat metsänhoidon menetelmät</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39</a:t>
            </a:fld>
            <a:endParaRPr lang="fi-FI"/>
          </a:p>
        </p:txBody>
      </p:sp>
      <p:sp>
        <p:nvSpPr>
          <p:cNvPr id="5" name="Alatunnisteen paikkamerkki 4">
            <a:extLst>
              <a:ext uri="{FF2B5EF4-FFF2-40B4-BE49-F238E27FC236}">
                <a16:creationId xmlns:a16="http://schemas.microsoft.com/office/drawing/2014/main" id="{CC2C0803-C621-4087-BD16-E4EE80543D1D}"/>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3813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Metsien kasvuun vaikuttavat tekijät</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4</a:t>
            </a:fld>
            <a:endParaRPr lang="fi-FI"/>
          </a:p>
        </p:txBody>
      </p:sp>
      <p:sp>
        <p:nvSpPr>
          <p:cNvPr id="5" name="Alatunnisteen paikkamerkki 4">
            <a:extLst>
              <a:ext uri="{FF2B5EF4-FFF2-40B4-BE49-F238E27FC236}">
                <a16:creationId xmlns:a16="http://schemas.microsoft.com/office/drawing/2014/main" id="{7BC556AF-B52C-41BD-A6A2-70EEEA64804E}"/>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907853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talvisesta mäntymetsästä">
            <a:extLst>
              <a:ext uri="{FF2B5EF4-FFF2-40B4-BE49-F238E27FC236}">
                <a16:creationId xmlns:a16="http://schemas.microsoft.com/office/drawing/2014/main" id="{25B96223-ACA3-4536-ADE8-E830166823EB}"/>
              </a:ext>
            </a:extLst>
          </p:cNvPr>
          <p:cNvPicPr>
            <a:picLocks noGrp="1" noChangeAspect="1"/>
          </p:cNvPicPr>
          <p:nvPr>
            <p:ph type="pic" sz="quarter" idx="13"/>
          </p:nvPr>
        </p:nvPicPr>
        <p:blipFill rotWithShape="1">
          <a:blip r:embed="rId2"/>
          <a:srcRect l="299" r="299"/>
          <a:stretch/>
        </p:blipFill>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4176000"/>
          </a:xfrm>
        </p:spPr>
        <p:txBody>
          <a:bodyPr/>
          <a:lstStyle/>
          <a:p>
            <a:pPr marL="0" indent="0" fontAlgn="base">
              <a:buNone/>
            </a:pPr>
            <a:r>
              <a:rPr lang="fi-FI" dirty="0"/>
              <a:t>Metsänhoidolla vaikutetaan ennen kaikkea metsässä kasvavan puun laatuun sekä saatavan ainespuun määrään ja sitä kautta metsän taloudelliseen arvon kehitykseen.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40</a:t>
            </a:fld>
            <a:endParaRPr lang="fi-FI"/>
          </a:p>
        </p:txBody>
      </p:sp>
      <p:sp>
        <p:nvSpPr>
          <p:cNvPr id="2" name="Alatunnisteen paikkamerkki 1">
            <a:extLst>
              <a:ext uri="{FF2B5EF4-FFF2-40B4-BE49-F238E27FC236}">
                <a16:creationId xmlns:a16="http://schemas.microsoft.com/office/drawing/2014/main" id="{54A49274-95C8-4163-AA75-064FA49579A6}"/>
              </a:ext>
            </a:extLst>
          </p:cNvPr>
          <p:cNvSpPr>
            <a:spLocks noGrp="1"/>
          </p:cNvSpPr>
          <p:nvPr>
            <p:ph type="ftr" sz="quarter" idx="11"/>
          </p:nvPr>
        </p:nvSpPr>
        <p:spPr>
          <a:xfrm>
            <a:off x="4511824"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993937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metsän uudistaminen</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76000" y="1589125"/>
            <a:ext cx="10904800" cy="4176000"/>
          </a:xfrm>
        </p:spPr>
        <p:txBody>
          <a:bodyPr/>
          <a:lstStyle/>
          <a:p>
            <a:pPr fontAlgn="base"/>
            <a:r>
              <a:rPr lang="fi-FI" sz="2000" dirty="0"/>
              <a:t>Maanmuokkauksen tarkoituksena on parantaa siementen itämistä ja taimien elossa säilymistä sekä kasvua ensimmäisten vuosien aikana. </a:t>
            </a:r>
          </a:p>
          <a:p>
            <a:pPr lvl="1" fontAlgn="base"/>
            <a:r>
              <a:rPr lang="fi-FI" sz="1800" dirty="0"/>
              <a:t>Muokatussa maassa istutetuista taimista on elossa 5 vuoden kuluttua noin 80 %, kun muokkaamattomassa maassa vastaava luku on noin 50 %. Myös taimien pituuskasvu nopeutuu maanmuokkauksen ansiosta. </a:t>
            </a:r>
          </a:p>
          <a:p>
            <a:pPr fontAlgn="base"/>
            <a:r>
              <a:rPr lang="fi-FI" sz="2000" dirty="0"/>
              <a:t>Maanmuokkaus vaikuttaa metsikön kehitykseen pitkälle tulevaisuuteen, ja sillä voidaan vaikuttaa koko uudistamisketjun kustannustehokkuuteen.  </a:t>
            </a:r>
          </a:p>
          <a:p>
            <a:pPr fontAlgn="base"/>
            <a:r>
              <a:rPr lang="fi-FI" sz="2000" dirty="0"/>
              <a:t>Uudistamisen onnistumisen kannalta olennaista on valita oikea maanmuokkausmenetelmä, joka perustuu kasvupaikan ominaisuuksiin ja valittuun uudistustapaan. </a:t>
            </a:r>
          </a:p>
          <a:p>
            <a:pPr fontAlgn="base"/>
            <a:r>
              <a:rPr lang="fi-FI" sz="2000" dirty="0"/>
              <a:t>Maanmuokkaus parantaa taimien kilpailukykyä muuhun kasvillisuuteen nähden ja suojaa niitä muun muassa tukkimiehentäituhoilta. Lisäksi muokatessa maan pintakerros lämpenee, mikä edistää taimien juurten kehitystä. </a:t>
            </a:r>
          </a:p>
          <a:p>
            <a:pPr fontAlgn="base"/>
            <a:r>
              <a:rPr lang="fi-FI" sz="2000" dirty="0"/>
              <a:t>Maanmuokkauksen tulee tuottaa uudistusalalle riittävästi itämis- tai istutuspaikkoja, jotta voidaan saavuttaa tavoiteltu taimikon tiheys. Yleisesti 2000 istutuspaikkaa per hehtaari on riittävä määrä.</a:t>
            </a:r>
            <a:r>
              <a:rPr lang="fi-FI" sz="1800" dirty="0"/>
              <a:t> </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41</a:t>
            </a:fld>
            <a:endParaRPr lang="fi-FI"/>
          </a:p>
        </p:txBody>
      </p:sp>
      <p:sp>
        <p:nvSpPr>
          <p:cNvPr id="2" name="Alatunnisteen paikkamerkki 1">
            <a:extLst>
              <a:ext uri="{FF2B5EF4-FFF2-40B4-BE49-F238E27FC236}">
                <a16:creationId xmlns:a16="http://schemas.microsoft.com/office/drawing/2014/main" id="{B384170A-405F-4FEA-822B-1D98E4F9BF2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715010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istutetusta kuusen taimesta.">
            <a:extLst>
              <a:ext uri="{FF2B5EF4-FFF2-40B4-BE49-F238E27FC236}">
                <a16:creationId xmlns:a16="http://schemas.microsoft.com/office/drawing/2014/main" id="{F89C4668-AD34-4A08-932F-4FDF15739F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171" r="6171"/>
          <a:stretch>
            <a:fillRect/>
          </a:stretch>
        </p:blipFill>
        <p:spPr/>
      </p:pic>
      <p:sp>
        <p:nvSpPr>
          <p:cNvPr id="5" name="Otsikko 4">
            <a:extLst>
              <a:ext uri="{FF2B5EF4-FFF2-40B4-BE49-F238E27FC236}">
                <a16:creationId xmlns:a16="http://schemas.microsoft.com/office/drawing/2014/main" id="{A3C44E7A-94EC-4E49-AC78-8EA8701C6A9D}"/>
              </a:ext>
            </a:extLst>
          </p:cNvPr>
          <p:cNvSpPr>
            <a:spLocks noGrp="1"/>
          </p:cNvSpPr>
          <p:nvPr>
            <p:ph type="title"/>
          </p:nvPr>
        </p:nvSpPr>
        <p:spPr/>
        <p:txBody>
          <a:bodyPr/>
          <a:lstStyle/>
          <a:p>
            <a:r>
              <a:rPr lang="fi-FI" dirty="0"/>
              <a:t>Metsän uudistaminen</a:t>
            </a:r>
          </a:p>
        </p:txBody>
      </p:sp>
      <p:sp>
        <p:nvSpPr>
          <p:cNvPr id="6" name="Sisällön paikkamerkki 5">
            <a:extLst>
              <a:ext uri="{FF2B5EF4-FFF2-40B4-BE49-F238E27FC236}">
                <a16:creationId xmlns:a16="http://schemas.microsoft.com/office/drawing/2014/main" id="{BED0B35A-4B81-41EF-A584-FB4C6B4BB04A}"/>
              </a:ext>
            </a:extLst>
          </p:cNvPr>
          <p:cNvSpPr>
            <a:spLocks noGrp="1"/>
          </p:cNvSpPr>
          <p:nvPr>
            <p:ph idx="1"/>
          </p:nvPr>
        </p:nvSpPr>
        <p:spPr/>
        <p:txBody>
          <a:bodyPr/>
          <a:lstStyle/>
          <a:p>
            <a:r>
              <a:rPr lang="fi-FI" sz="2400" dirty="0"/>
              <a:t>Metsänviljely on varma metsänuudistamistapa, joka tuottaa nopeasti uuden puuston. </a:t>
            </a:r>
          </a:p>
          <a:p>
            <a:r>
              <a:rPr lang="fi-FI" sz="2400" dirty="0"/>
              <a:t>Viljavilla eli ravinteikkailla hyväkasvuisilla kohteilla viljely lisää puun tuotosta ja lyhentää uudistamisvaiheen kestoa niin paljon, että viljelyn luontaista uudistamista suuremmat kustannukset ovat yleensä taloudellisestikin perusteltuja. </a:t>
            </a:r>
          </a:p>
          <a:p>
            <a:r>
              <a:rPr lang="fi-FI" sz="2400" dirty="0"/>
              <a:t>Vähäravinteisemmilla mailla pintakasvillisuutta on vähemmän, jolloin luontainen uudistaminen onnistuu viljavia maita paremmin.</a:t>
            </a:r>
          </a:p>
          <a:p>
            <a:endParaRPr lang="fi-FI" dirty="0"/>
          </a:p>
        </p:txBody>
      </p:sp>
      <p:sp>
        <p:nvSpPr>
          <p:cNvPr id="4" name="Dian numeron paikkamerkki 3">
            <a:extLst>
              <a:ext uri="{FF2B5EF4-FFF2-40B4-BE49-F238E27FC236}">
                <a16:creationId xmlns:a16="http://schemas.microsoft.com/office/drawing/2014/main" id="{73F216DC-62F3-4ED1-96F9-176983DAA483}"/>
              </a:ext>
            </a:extLst>
          </p:cNvPr>
          <p:cNvSpPr>
            <a:spLocks noGrp="1"/>
          </p:cNvSpPr>
          <p:nvPr>
            <p:ph type="sldNum" sz="quarter" idx="12"/>
          </p:nvPr>
        </p:nvSpPr>
        <p:spPr/>
        <p:txBody>
          <a:bodyPr/>
          <a:lstStyle/>
          <a:p>
            <a:fld id="{2020BB7A-7565-440A-AF71-226D618FE89D}" type="slidenum">
              <a:rPr lang="fi-FI" smtClean="0"/>
              <a:t>42</a:t>
            </a:fld>
            <a:endParaRPr lang="fi-FI"/>
          </a:p>
        </p:txBody>
      </p:sp>
      <p:sp>
        <p:nvSpPr>
          <p:cNvPr id="2" name="Alatunnisteen paikkamerkki 1">
            <a:extLst>
              <a:ext uri="{FF2B5EF4-FFF2-40B4-BE49-F238E27FC236}">
                <a16:creationId xmlns:a16="http://schemas.microsoft.com/office/drawing/2014/main" id="{87455B40-FEC6-4EA8-A02E-0A0B257F79A7}"/>
              </a:ext>
            </a:extLst>
          </p:cNvPr>
          <p:cNvSpPr>
            <a:spLocks noGrp="1"/>
          </p:cNvSpPr>
          <p:nvPr>
            <p:ph type="ftr" sz="quarter" idx="11"/>
          </p:nvPr>
        </p:nvSpPr>
        <p:spPr>
          <a:xfrm>
            <a:off x="4591776"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016102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taimikon varhaishoito</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76000" y="1700808"/>
            <a:ext cx="10904800" cy="4176000"/>
          </a:xfrm>
        </p:spPr>
        <p:txBody>
          <a:bodyPr/>
          <a:lstStyle/>
          <a:p>
            <a:pPr fontAlgn="base"/>
            <a:r>
              <a:rPr lang="fi-FI" sz="2400" dirty="0"/>
              <a:t>Taimikon varhaishoito on tärkeää etenkin viljavilla ravinteikkailla mailla, joille muodostuu paljon pienten puuntaimien kanssa kilpailevaa </a:t>
            </a:r>
            <a:r>
              <a:rPr lang="fi-FI" sz="2400"/>
              <a:t>kasvillisuutta.</a:t>
            </a:r>
            <a:endParaRPr lang="fi-FI" sz="2400" dirty="0"/>
          </a:p>
          <a:p>
            <a:pPr fontAlgn="base"/>
            <a:r>
              <a:rPr lang="fi-FI" sz="2400" dirty="0"/>
              <a:t>Istutettujen puuntaimien kannalta ensimmäiset 2-3 vuotta ovat varhaishoidon kannalta tärkeimmät.</a:t>
            </a:r>
          </a:p>
          <a:p>
            <a:pPr fontAlgn="base"/>
            <a:r>
              <a:rPr lang="fi-FI" sz="2400" dirty="0"/>
              <a:t>Varhaishoidossa pieniä taimia varjostava ja niiden päälle lakoava heinikko sekä muu taimia haittaava kasvillisuus poistetaan taimien päältä. Varhaishoidossa voi riittää, että taimia haittaava heinikko poljetaan jalalla sivuun taimen päältä, mutta varhaishoitoon voi käyttää myös sirppiä tai viikatetta tms. työvälinettä.</a:t>
            </a:r>
          </a:p>
          <a:p>
            <a:pPr fontAlgn="base"/>
            <a:r>
              <a:rPr lang="fi-FI" sz="2400" b="0" i="0" dirty="0">
                <a:solidFill>
                  <a:srgbClr val="000000"/>
                </a:solidFill>
                <a:effectLst/>
                <a:latin typeface="opensans"/>
              </a:rPr>
              <a:t>Jos pintakasvillisuus ei uhkaa kasvatettavia taimia, varhaishoitoa ei tarvita.</a:t>
            </a:r>
            <a:endParaRPr lang="fi-FI" sz="24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43</a:t>
            </a:fld>
            <a:endParaRPr lang="fi-FI"/>
          </a:p>
        </p:txBody>
      </p:sp>
      <p:sp>
        <p:nvSpPr>
          <p:cNvPr id="2" name="Alatunnisteen paikkamerkki 1">
            <a:extLst>
              <a:ext uri="{FF2B5EF4-FFF2-40B4-BE49-F238E27FC236}">
                <a16:creationId xmlns:a16="http://schemas.microsoft.com/office/drawing/2014/main" id="{09D2AA27-272D-49C6-9753-28465D61FF2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93506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1D98ED-B3C3-4D00-BC4F-34F74FBF2F43}"/>
              </a:ext>
            </a:extLst>
          </p:cNvPr>
          <p:cNvSpPr>
            <a:spLocks noGrp="1"/>
          </p:cNvSpPr>
          <p:nvPr>
            <p:ph type="title"/>
          </p:nvPr>
        </p:nvSpPr>
        <p:spPr/>
        <p:txBody>
          <a:bodyPr/>
          <a:lstStyle/>
          <a:p>
            <a:r>
              <a:rPr lang="fi-FI" dirty="0"/>
              <a:t>Kasvuun vaikuttavat metsänhoidon menetelmät – </a:t>
            </a:r>
            <a:r>
              <a:rPr lang="fi-FI" b="1" dirty="0"/>
              <a:t>taimikon varhaisperkaus</a:t>
            </a:r>
            <a:endParaRPr lang="fi-FI" dirty="0"/>
          </a:p>
        </p:txBody>
      </p:sp>
      <p:sp>
        <p:nvSpPr>
          <p:cNvPr id="5" name="Tekstin paikkamerkki 4">
            <a:extLst>
              <a:ext uri="{FF2B5EF4-FFF2-40B4-BE49-F238E27FC236}">
                <a16:creationId xmlns:a16="http://schemas.microsoft.com/office/drawing/2014/main" id="{5E19F657-FDC8-44AF-950A-FC21422E475B}"/>
              </a:ext>
            </a:extLst>
          </p:cNvPr>
          <p:cNvSpPr>
            <a:spLocks noGrp="1"/>
          </p:cNvSpPr>
          <p:nvPr>
            <p:ph type="body" idx="1"/>
          </p:nvPr>
        </p:nvSpPr>
        <p:spPr/>
        <p:txBody>
          <a:bodyPr/>
          <a:lstStyle/>
          <a:p>
            <a:r>
              <a:rPr lang="fi-FI" dirty="0"/>
              <a:t>Perkaamaton taimikko</a:t>
            </a:r>
          </a:p>
        </p:txBody>
      </p:sp>
      <p:pic>
        <p:nvPicPr>
          <p:cNvPr id="10" name="Sisällön paikkamerkki 9" descr="Kuva perkaamattomasta kuusen taimikosta, jossa on paljon lehtipuuta.">
            <a:extLst>
              <a:ext uri="{FF2B5EF4-FFF2-40B4-BE49-F238E27FC236}">
                <a16:creationId xmlns:a16="http://schemas.microsoft.com/office/drawing/2014/main" id="{AD2B55B7-4F0F-4CBD-9964-91591758B56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6263" y="2450307"/>
            <a:ext cx="5291137" cy="3527424"/>
          </a:xfrm>
        </p:spPr>
      </p:pic>
      <p:sp>
        <p:nvSpPr>
          <p:cNvPr id="7" name="Tekstin paikkamerkki 6">
            <a:extLst>
              <a:ext uri="{FF2B5EF4-FFF2-40B4-BE49-F238E27FC236}">
                <a16:creationId xmlns:a16="http://schemas.microsoft.com/office/drawing/2014/main" id="{28560E72-35DF-448E-A601-6EA0582C43AA}"/>
              </a:ext>
            </a:extLst>
          </p:cNvPr>
          <p:cNvSpPr>
            <a:spLocks noGrp="1"/>
          </p:cNvSpPr>
          <p:nvPr>
            <p:ph type="body" sz="quarter" idx="3"/>
          </p:nvPr>
        </p:nvSpPr>
        <p:spPr/>
        <p:txBody>
          <a:bodyPr/>
          <a:lstStyle/>
          <a:p>
            <a:r>
              <a:rPr lang="fi-FI" dirty="0"/>
              <a:t>Perattu taimikko</a:t>
            </a:r>
          </a:p>
        </p:txBody>
      </p:sp>
      <p:pic>
        <p:nvPicPr>
          <p:cNvPr id="12" name="Sisällön paikkamerkki 11" descr="Kuva peratusta kuusen taimikosta, jossa lehtipuuta on hyvin vähän.">
            <a:extLst>
              <a:ext uri="{FF2B5EF4-FFF2-40B4-BE49-F238E27FC236}">
                <a16:creationId xmlns:a16="http://schemas.microsoft.com/office/drawing/2014/main" id="{F891C7D9-8AE0-48C7-962D-44D648A8038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449777"/>
            <a:ext cx="5292725" cy="3528483"/>
          </a:xfrm>
        </p:spPr>
      </p:pic>
      <p:sp>
        <p:nvSpPr>
          <p:cNvPr id="13" name="Tekstiruutu 12">
            <a:extLst>
              <a:ext uri="{FF2B5EF4-FFF2-40B4-BE49-F238E27FC236}">
                <a16:creationId xmlns:a16="http://schemas.microsoft.com/office/drawing/2014/main" id="{B363E823-2621-48C1-9998-1B6DBB97B210}"/>
              </a:ext>
            </a:extLst>
          </p:cNvPr>
          <p:cNvSpPr txBox="1"/>
          <p:nvPr/>
        </p:nvSpPr>
        <p:spPr>
          <a:xfrm>
            <a:off x="3863752" y="6056482"/>
            <a:ext cx="6552728" cy="338554"/>
          </a:xfrm>
          <a:prstGeom prst="rect">
            <a:avLst/>
          </a:prstGeom>
          <a:noFill/>
        </p:spPr>
        <p:txBody>
          <a:bodyPr wrap="square" rtlCol="0">
            <a:spAutoFit/>
          </a:bodyPr>
          <a:lstStyle/>
          <a:p>
            <a:pPr algn="l"/>
            <a:r>
              <a:rPr lang="fi-FI" sz="1600" dirty="0"/>
              <a:t>Kuvat: Johnny </a:t>
            </a:r>
            <a:r>
              <a:rPr lang="fi-FI" sz="1600" dirty="0" err="1"/>
              <a:t>Sved</a:t>
            </a:r>
            <a:r>
              <a:rPr lang="fi-FI" sz="1600" dirty="0"/>
              <a:t>, Metsänhoidon suositukset</a:t>
            </a:r>
          </a:p>
        </p:txBody>
      </p:sp>
      <p:sp>
        <p:nvSpPr>
          <p:cNvPr id="4" name="Dian numeron paikkamerkki 3">
            <a:extLst>
              <a:ext uri="{FF2B5EF4-FFF2-40B4-BE49-F238E27FC236}">
                <a16:creationId xmlns:a16="http://schemas.microsoft.com/office/drawing/2014/main" id="{622C304E-83FF-4D82-AFE8-BF7D81C70BB9}"/>
              </a:ext>
            </a:extLst>
          </p:cNvPr>
          <p:cNvSpPr>
            <a:spLocks noGrp="1"/>
          </p:cNvSpPr>
          <p:nvPr>
            <p:ph type="sldNum" sz="quarter" idx="12"/>
          </p:nvPr>
        </p:nvSpPr>
        <p:spPr/>
        <p:txBody>
          <a:bodyPr/>
          <a:lstStyle/>
          <a:p>
            <a:fld id="{2020BB7A-7565-440A-AF71-226D618FE89D}" type="slidenum">
              <a:rPr lang="fi-FI" smtClean="0"/>
              <a:t>44</a:t>
            </a:fld>
            <a:endParaRPr lang="fi-FI"/>
          </a:p>
        </p:txBody>
      </p:sp>
      <p:sp>
        <p:nvSpPr>
          <p:cNvPr id="3" name="Alatunnisteen paikkamerkki 2">
            <a:extLst>
              <a:ext uri="{FF2B5EF4-FFF2-40B4-BE49-F238E27FC236}">
                <a16:creationId xmlns:a16="http://schemas.microsoft.com/office/drawing/2014/main" id="{159979AD-200C-484A-819D-2FE01BEC0BCD}"/>
              </a:ext>
            </a:extLst>
          </p:cNvPr>
          <p:cNvSpPr>
            <a:spLocks noGrp="1"/>
          </p:cNvSpPr>
          <p:nvPr>
            <p:ph type="ftr" sz="quarter" idx="11"/>
          </p:nvPr>
        </p:nvSpPr>
        <p:spPr>
          <a:xfrm>
            <a:off x="2639616" y="6473787"/>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623842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taimikon varhaisperkaus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sz="2400" dirty="0"/>
              <a:t>Taimikon varhaisperkaus on yleensä syytä tehdä silloin, kun taimet ovat n. metrin mittaisia. </a:t>
            </a:r>
          </a:p>
          <a:p>
            <a:pPr fontAlgn="base"/>
            <a:r>
              <a:rPr lang="fi-FI" sz="2400" dirty="0"/>
              <a:t>Varhaisperkauksessa ei yleensä harvenneta kasvatettavien puulajien taimia.</a:t>
            </a:r>
          </a:p>
          <a:p>
            <a:pPr fontAlgn="base"/>
            <a:r>
              <a:rPr lang="fi-FI" sz="2400" dirty="0"/>
              <a:t>Varhaisperkauksessa poistetaan kasvatettavien puulajien kanssa kilpailevaa puustoa ja vesakkoa. </a:t>
            </a:r>
          </a:p>
          <a:p>
            <a:pPr fontAlgn="base"/>
            <a:r>
              <a:rPr lang="fi-FI" sz="2400" dirty="0"/>
              <a:t>Erityisesti etukasvuisia lehtipuita ei kannata jättää, sillä ne haittaavat viereisten havupuiden kehitystä.</a:t>
            </a:r>
          </a:p>
          <a:p>
            <a:pPr fontAlgn="base"/>
            <a:r>
              <a:rPr lang="fi-FI" sz="2400" dirty="0"/>
              <a:t>On kuitenkin syytä välttää tarpeettomasti poistamasta taimikkoa monipuolistavaa lehtipuustoa. </a:t>
            </a:r>
          </a:p>
          <a:p>
            <a:pPr fontAlgn="base"/>
            <a:r>
              <a:rPr lang="fi-FI" sz="2400" b="0" i="0" dirty="0">
                <a:solidFill>
                  <a:srgbClr val="000000"/>
                </a:solidFill>
                <a:effectLst/>
              </a:rPr>
              <a:t>Jos kilpaileva puusto ei uhkaa kasvatettavia taimia, varhaisperkausta ei tarvita.</a:t>
            </a:r>
            <a:endParaRPr lang="fi-FI" sz="2400" dirty="0"/>
          </a:p>
          <a:p>
            <a:pPr fontAlgn="base"/>
            <a:endParaRPr lang="fi-FI" sz="18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45</a:t>
            </a:fld>
            <a:endParaRPr lang="fi-FI"/>
          </a:p>
        </p:txBody>
      </p:sp>
      <p:sp>
        <p:nvSpPr>
          <p:cNvPr id="2" name="Alatunnisteen paikkamerkki 1">
            <a:extLst>
              <a:ext uri="{FF2B5EF4-FFF2-40B4-BE49-F238E27FC236}">
                <a16:creationId xmlns:a16="http://schemas.microsoft.com/office/drawing/2014/main" id="{395445C5-27A5-4173-A6CF-4950416ECAE5}"/>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526477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taimikonharvennus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47792" y="1580849"/>
            <a:ext cx="10904800" cy="4176000"/>
          </a:xfrm>
        </p:spPr>
        <p:txBody>
          <a:bodyPr/>
          <a:lstStyle/>
          <a:p>
            <a:pPr fontAlgn="base"/>
            <a:r>
              <a:rPr lang="fi-FI" dirty="0"/>
              <a:t>Taimikonharvennus on tarpeellinen osa metsän kasvatusta. Siinä valitaan ne puut, joita halutaan kasvattaa ensiharvennukseen asti, sekä taataan niille hyvät kasvuolot poistamalla kilpailevaa puustoa.</a:t>
            </a:r>
          </a:p>
          <a:p>
            <a:pPr fontAlgn="base"/>
            <a:r>
              <a:rPr lang="fi-FI" dirty="0"/>
              <a:t>Taimikonharvennus on suositeltavaa tehdä puulajista riippuen silloin, kun taimikon pituus on n. 3-7 metriä. </a:t>
            </a:r>
          </a:p>
          <a:p>
            <a:pPr fontAlgn="base"/>
            <a:r>
              <a:rPr lang="fi-FI" dirty="0"/>
              <a:t>Kasvutiheys vaikuttaa merkittävästi puiden kasvunopeuteen: </a:t>
            </a:r>
          </a:p>
          <a:p>
            <a:pPr lvl="1" fontAlgn="base"/>
            <a:r>
              <a:rPr lang="fi-FI" dirty="0"/>
              <a:t>taimikonhoidon jälkeen jäljelle jääneet puut kasvavat nopeammin kuin ilman taimikonhoitoa. </a:t>
            </a:r>
            <a:endParaRPr lang="fi-FI" sz="16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46</a:t>
            </a:fld>
            <a:endParaRPr lang="fi-FI"/>
          </a:p>
        </p:txBody>
      </p:sp>
      <p:sp>
        <p:nvSpPr>
          <p:cNvPr id="2" name="Alatunnisteen paikkamerkki 1">
            <a:extLst>
              <a:ext uri="{FF2B5EF4-FFF2-40B4-BE49-F238E27FC236}">
                <a16:creationId xmlns:a16="http://schemas.microsoft.com/office/drawing/2014/main" id="{67C697BE-5167-4D57-8A43-28C0367CE4D4}"/>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787097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7B4CB4-A967-4E38-8629-177A31F45DE9}"/>
              </a:ext>
            </a:extLst>
          </p:cNvPr>
          <p:cNvSpPr>
            <a:spLocks noGrp="1"/>
          </p:cNvSpPr>
          <p:nvPr>
            <p:ph type="title"/>
          </p:nvPr>
        </p:nvSpPr>
        <p:spPr/>
        <p:txBody>
          <a:bodyPr/>
          <a:lstStyle/>
          <a:p>
            <a:r>
              <a:rPr lang="fi-FI" dirty="0"/>
              <a:t>Kasvuun vaikuttavat metsänhoidon menetelmät – </a:t>
            </a:r>
            <a:r>
              <a:rPr lang="fi-FI" b="1" dirty="0"/>
              <a:t>taimikonharvennus</a:t>
            </a:r>
            <a:endParaRPr lang="fi-FI" dirty="0"/>
          </a:p>
        </p:txBody>
      </p:sp>
      <p:sp>
        <p:nvSpPr>
          <p:cNvPr id="5" name="Sisällön paikkamerkki 4">
            <a:extLst>
              <a:ext uri="{FF2B5EF4-FFF2-40B4-BE49-F238E27FC236}">
                <a16:creationId xmlns:a16="http://schemas.microsoft.com/office/drawing/2014/main" id="{6E1C7B77-15DE-4A0A-A3C6-B8E2053CFF28}"/>
              </a:ext>
            </a:extLst>
          </p:cNvPr>
          <p:cNvSpPr>
            <a:spLocks noGrp="1"/>
          </p:cNvSpPr>
          <p:nvPr>
            <p:ph sz="half" idx="1"/>
          </p:nvPr>
        </p:nvSpPr>
        <p:spPr/>
        <p:txBody>
          <a:bodyPr/>
          <a:lstStyle/>
          <a:p>
            <a:r>
              <a:rPr lang="fi-FI" dirty="0"/>
              <a:t>Tavoiteltu taimikon tiheys on männikössä 2 000 - 2 200 kpl/ha, kuusikossa noin 1 800 kpl/ha ja </a:t>
            </a:r>
            <a:r>
              <a:rPr lang="fi-FI" dirty="0" err="1"/>
              <a:t>rauduskoivikossa</a:t>
            </a:r>
            <a:r>
              <a:rPr lang="fi-FI" dirty="0"/>
              <a:t> noin 1 600 kpl/ha.</a:t>
            </a:r>
          </a:p>
          <a:p>
            <a:r>
              <a:rPr lang="fi-FI" dirty="0"/>
              <a:t>Taimikonhoidon viivästyminen lisää sen kustannuksia, ja sen laiminlyöminen voi pienentää kiertoajan aikana saatavia tuloja jopa kymmeniä prosentteja. </a:t>
            </a:r>
          </a:p>
        </p:txBody>
      </p:sp>
      <p:pic>
        <p:nvPicPr>
          <p:cNvPr id="8" name="Sisällön paikkamerkki 7" descr="Kuva taimikonharventajasta männyn taimikossa, jossa myös paljon koivua.">
            <a:extLst>
              <a:ext uri="{FF2B5EF4-FFF2-40B4-BE49-F238E27FC236}">
                <a16:creationId xmlns:a16="http://schemas.microsoft.com/office/drawing/2014/main" id="{B8C76F94-79F0-4C1E-A0E0-07028891CF5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29946"/>
            <a:ext cx="5292725" cy="3968071"/>
          </a:xfrm>
        </p:spPr>
      </p:pic>
      <p:sp>
        <p:nvSpPr>
          <p:cNvPr id="6" name="Tekstiruutu 5">
            <a:extLst>
              <a:ext uri="{FF2B5EF4-FFF2-40B4-BE49-F238E27FC236}">
                <a16:creationId xmlns:a16="http://schemas.microsoft.com/office/drawing/2014/main" id="{D805BECA-9863-4CE6-BA65-AA0FB993B9BA}"/>
              </a:ext>
            </a:extLst>
          </p:cNvPr>
          <p:cNvSpPr txBox="1"/>
          <p:nvPr/>
        </p:nvSpPr>
        <p:spPr>
          <a:xfrm>
            <a:off x="6172200" y="5961839"/>
            <a:ext cx="5443800" cy="276999"/>
          </a:xfrm>
          <a:prstGeom prst="rect">
            <a:avLst/>
          </a:prstGeom>
          <a:noFill/>
        </p:spPr>
        <p:txBody>
          <a:bodyPr wrap="square" rtlCol="0">
            <a:spAutoFit/>
          </a:bodyPr>
          <a:lstStyle/>
          <a:p>
            <a:r>
              <a:rPr lang="fi-FI" sz="1200" dirty="0"/>
              <a:t>Kuvaaja: Pertti </a:t>
            </a:r>
            <a:r>
              <a:rPr lang="fi-FI" sz="1200" dirty="0" err="1"/>
              <a:t>Harstela</a:t>
            </a:r>
            <a:r>
              <a:rPr lang="fi-FI" sz="1200" dirty="0"/>
              <a:t> / Vastavalo, lähde: Metsänhoidon suositukset</a:t>
            </a:r>
            <a:endParaRPr lang="fi-FI" dirty="0"/>
          </a:p>
        </p:txBody>
      </p:sp>
      <p:sp>
        <p:nvSpPr>
          <p:cNvPr id="4" name="Dian numeron paikkamerkki 3">
            <a:extLst>
              <a:ext uri="{FF2B5EF4-FFF2-40B4-BE49-F238E27FC236}">
                <a16:creationId xmlns:a16="http://schemas.microsoft.com/office/drawing/2014/main" id="{09E855C6-424F-466E-900D-4CCD991A7582}"/>
              </a:ext>
            </a:extLst>
          </p:cNvPr>
          <p:cNvSpPr>
            <a:spLocks noGrp="1"/>
          </p:cNvSpPr>
          <p:nvPr>
            <p:ph type="sldNum" sz="quarter" idx="12"/>
          </p:nvPr>
        </p:nvSpPr>
        <p:spPr/>
        <p:txBody>
          <a:bodyPr/>
          <a:lstStyle/>
          <a:p>
            <a:fld id="{2020BB7A-7565-440A-AF71-226D618FE89D}" type="slidenum">
              <a:rPr lang="fi-FI" smtClean="0"/>
              <a:t>47</a:t>
            </a:fld>
            <a:endParaRPr lang="fi-FI"/>
          </a:p>
        </p:txBody>
      </p:sp>
      <p:sp>
        <p:nvSpPr>
          <p:cNvPr id="3" name="Alatunnisteen paikkamerkki 2">
            <a:extLst>
              <a:ext uri="{FF2B5EF4-FFF2-40B4-BE49-F238E27FC236}">
                <a16:creationId xmlns:a16="http://schemas.microsoft.com/office/drawing/2014/main" id="{C54E7DAC-1706-44A7-9EB0-AAA4664B0326}"/>
              </a:ext>
            </a:extLst>
          </p:cNvPr>
          <p:cNvSpPr>
            <a:spLocks noGrp="1"/>
          </p:cNvSpPr>
          <p:nvPr>
            <p:ph type="ftr" sz="quarter" idx="11"/>
          </p:nvPr>
        </p:nvSpPr>
        <p:spPr>
          <a:xfrm>
            <a:off x="2495600" y="6492875"/>
            <a:ext cx="5554600" cy="365125"/>
          </a:xfrm>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927438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ensiharvennus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dirty="0"/>
              <a:t>Ensiharvennuksessa luodaan lisää kasvutilaa ja edesautetaan puuston järeytymistä. Tiheässä kasvaminen pienentää etenkin mäntyjen ja koivujen latvuksia, jolloin ne altistuvat tuhoille ja niiden kasvu hidastuu.</a:t>
            </a:r>
          </a:p>
          <a:p>
            <a:pPr fontAlgn="base"/>
            <a:r>
              <a:rPr lang="fi-FI" dirty="0"/>
              <a:t>Ensiharvennuksissa ainespuukertymä on pääasiassa kuitupuuta.</a:t>
            </a:r>
          </a:p>
          <a:p>
            <a:pPr fontAlgn="base"/>
            <a:r>
              <a:rPr lang="fi-FI" dirty="0"/>
              <a:t>Ensiharvennuksen jälkeen jäljelle jäänyt puusto pystyy kasvattamaan suuremman latvuksen ja sitä myötä myös lisäämään kasvua. </a:t>
            </a:r>
          </a:p>
          <a:p>
            <a:pPr lvl="1" fontAlgn="base"/>
            <a:r>
              <a:rPr lang="fi-FI" dirty="0"/>
              <a:t>Liian voimakas ensiharvennus voi kuitenkin myös alentaa kasvua etenkin männiköissä, koska puut eivät pysty hyödyntämään vapautuneita resursseja kasvun lisäämiseksi.  </a:t>
            </a:r>
            <a:endParaRPr lang="fi-FI" sz="16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48</a:t>
            </a:fld>
            <a:endParaRPr lang="fi-FI"/>
          </a:p>
        </p:txBody>
      </p:sp>
      <p:sp>
        <p:nvSpPr>
          <p:cNvPr id="2" name="Alatunnisteen paikkamerkki 1">
            <a:extLst>
              <a:ext uri="{FF2B5EF4-FFF2-40B4-BE49-F238E27FC236}">
                <a16:creationId xmlns:a16="http://schemas.microsoft.com/office/drawing/2014/main" id="{2592A3EE-2CFD-47E2-8E85-10A232FD7F61}"/>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789899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C023C1-BAB4-4C64-BF81-10F3A5138B7D}"/>
              </a:ext>
            </a:extLst>
          </p:cNvPr>
          <p:cNvSpPr>
            <a:spLocks noGrp="1"/>
          </p:cNvSpPr>
          <p:nvPr>
            <p:ph type="title"/>
          </p:nvPr>
        </p:nvSpPr>
        <p:spPr/>
        <p:txBody>
          <a:bodyPr/>
          <a:lstStyle/>
          <a:p>
            <a:r>
              <a:rPr lang="fi-FI" dirty="0"/>
              <a:t>Kasvuun vaikuttavat metsänhoidon menetelmät – </a:t>
            </a:r>
            <a:r>
              <a:rPr lang="fi-FI" b="1" dirty="0"/>
              <a:t>ensiharvennuksen ajoitus</a:t>
            </a:r>
            <a:endParaRPr lang="fi-FI" dirty="0"/>
          </a:p>
        </p:txBody>
      </p:sp>
      <p:sp>
        <p:nvSpPr>
          <p:cNvPr id="3" name="Sisällön paikkamerkki 2">
            <a:extLst>
              <a:ext uri="{FF2B5EF4-FFF2-40B4-BE49-F238E27FC236}">
                <a16:creationId xmlns:a16="http://schemas.microsoft.com/office/drawing/2014/main" id="{7232D914-9B59-4F80-9094-0676D27F332C}"/>
              </a:ext>
            </a:extLst>
          </p:cNvPr>
          <p:cNvSpPr>
            <a:spLocks noGrp="1"/>
          </p:cNvSpPr>
          <p:nvPr>
            <p:ph sz="half" idx="1"/>
          </p:nvPr>
        </p:nvSpPr>
        <p:spPr>
          <a:xfrm>
            <a:off x="576000" y="1825625"/>
            <a:ext cx="4223856" cy="4176000"/>
          </a:xfrm>
        </p:spPr>
        <p:txBody>
          <a:bodyPr/>
          <a:lstStyle/>
          <a:p>
            <a:r>
              <a:rPr lang="fi-FI" sz="2000" dirty="0"/>
              <a:t>Ensiharvennuksen oikea ajoitus riippuu puulajista, kasvupaikasta, kasvatusmallista sekä valtapituudesta.</a:t>
            </a:r>
          </a:p>
          <a:p>
            <a:r>
              <a:rPr lang="fi-FI" sz="2000" dirty="0"/>
              <a:t>Myös tavoiterunkoluvut vaihtelevat edellä mainitun mukaan.</a:t>
            </a:r>
          </a:p>
          <a:p>
            <a:r>
              <a:rPr lang="fi-FI" sz="2000" dirty="0"/>
              <a:t>Metsänhoidon suositusten mukaiset ensiharvennusohjeistukset löydät täältä: </a:t>
            </a:r>
            <a:r>
              <a:rPr lang="fi-FI" sz="2000" dirty="0">
                <a:hlinkClick r:id="rId2"/>
              </a:rPr>
              <a:t>Ensiharvennus - Toteutus | Metsänhoidon suositukset (metsanhoidonsuositukset.fi)</a:t>
            </a:r>
            <a:endParaRPr lang="fi-FI" sz="2000" dirty="0"/>
          </a:p>
          <a:p>
            <a:r>
              <a:rPr lang="fi-FI" sz="2000" dirty="0"/>
              <a:t>Kuva: Metsänhoidon suositukset</a:t>
            </a:r>
          </a:p>
        </p:txBody>
      </p:sp>
      <p:pic>
        <p:nvPicPr>
          <p:cNvPr id="8" name="Sisällön paikkamerkki 7" descr="Kuva männyn ja kuusen ensiharvennuksen ajoituksen taulukosta metsänhoidon suosituksista">
            <a:extLst>
              <a:ext uri="{FF2B5EF4-FFF2-40B4-BE49-F238E27FC236}">
                <a16:creationId xmlns:a16="http://schemas.microsoft.com/office/drawing/2014/main" id="{25D4D789-D06F-4D12-900A-2C0D481A9A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59336" y="1825625"/>
            <a:ext cx="5418291" cy="4176713"/>
          </a:xfrm>
        </p:spPr>
      </p:pic>
      <p:sp>
        <p:nvSpPr>
          <p:cNvPr id="4" name="Dian numeron paikkamerkki 3">
            <a:extLst>
              <a:ext uri="{FF2B5EF4-FFF2-40B4-BE49-F238E27FC236}">
                <a16:creationId xmlns:a16="http://schemas.microsoft.com/office/drawing/2014/main" id="{549D6CC2-1352-4A40-8004-C6FE708944A0}"/>
              </a:ext>
            </a:extLst>
          </p:cNvPr>
          <p:cNvSpPr>
            <a:spLocks noGrp="1"/>
          </p:cNvSpPr>
          <p:nvPr>
            <p:ph type="sldNum" sz="quarter" idx="12"/>
          </p:nvPr>
        </p:nvSpPr>
        <p:spPr/>
        <p:txBody>
          <a:bodyPr/>
          <a:lstStyle/>
          <a:p>
            <a:fld id="{2020BB7A-7565-440A-AF71-226D618FE89D}" type="slidenum">
              <a:rPr lang="fi-FI" smtClean="0"/>
              <a:t>49</a:t>
            </a:fld>
            <a:endParaRPr lang="fi-FI"/>
          </a:p>
        </p:txBody>
      </p:sp>
      <p:sp>
        <p:nvSpPr>
          <p:cNvPr id="5" name="Alatunnisteen paikkamerkki 4">
            <a:extLst>
              <a:ext uri="{FF2B5EF4-FFF2-40B4-BE49-F238E27FC236}">
                <a16:creationId xmlns:a16="http://schemas.microsoft.com/office/drawing/2014/main" id="{F71AA164-52BD-481C-A1D2-B0BCD8DA3C15}"/>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18490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nuoresta kuusesta sekametsässä.">
            <a:extLst>
              <a:ext uri="{FF2B5EF4-FFF2-40B4-BE49-F238E27FC236}">
                <a16:creationId xmlns:a16="http://schemas.microsoft.com/office/drawing/2014/main" id="{22E5BB95-60C7-4AB9-BC83-36B67439C6F8}"/>
              </a:ext>
            </a:extLst>
          </p:cNvPr>
          <p:cNvPicPr>
            <a:picLocks noGrp="1" noChangeAspect="1"/>
          </p:cNvPicPr>
          <p:nvPr>
            <p:ph type="pic" sz="quarter" idx="13"/>
          </p:nvPr>
        </p:nvPicPr>
        <p:blipFill rotWithShape="1">
          <a:blip r:embed="rId2"/>
          <a:srcRect t="472" b="472"/>
          <a:stretch/>
        </p:blipFill>
        <p:spPr>
          <a:xfrm>
            <a:off x="0" y="136525"/>
            <a:ext cx="4305300" cy="6721475"/>
          </a:xfr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836712"/>
            <a:ext cx="7004800" cy="4176000"/>
          </a:xfrm>
        </p:spPr>
        <p:txBody>
          <a:bodyPr/>
          <a:lstStyle/>
          <a:p>
            <a:pPr marL="0" indent="0" fontAlgn="base">
              <a:buNone/>
            </a:pPr>
            <a:r>
              <a:rPr lang="fi-FI" dirty="0"/>
              <a:t>Kasvu on keskeinen tekijä metsien elinkaaren ymmärtämisessä, ja metsien kestävän hoidon suunnittelussa. </a:t>
            </a:r>
          </a:p>
          <a:p>
            <a:pPr marL="0" indent="0" fontAlgn="base">
              <a:buNone/>
            </a:pPr>
            <a:r>
              <a:rPr lang="fi-FI" dirty="0"/>
              <a:t>Metsien kasvu ilmaistaan </a:t>
            </a:r>
            <a:r>
              <a:rPr lang="fi-FI" b="1" dirty="0"/>
              <a:t>tilavuuskasvuna (m</a:t>
            </a:r>
            <a:r>
              <a:rPr lang="fi-FI" b="1" baseline="30000" dirty="0"/>
              <a:t>3</a:t>
            </a:r>
            <a:r>
              <a:rPr lang="fi-FI" b="1" dirty="0"/>
              <a:t>/ha) </a:t>
            </a:r>
            <a:r>
              <a:rPr lang="fi-FI" dirty="0"/>
              <a:t>ja vuotuisena </a:t>
            </a:r>
            <a:r>
              <a:rPr lang="fi-FI" b="1" dirty="0"/>
              <a:t>keskikasvuna (m</a:t>
            </a:r>
            <a:r>
              <a:rPr lang="fi-FI" b="1" baseline="30000" dirty="0"/>
              <a:t>3</a:t>
            </a:r>
            <a:r>
              <a:rPr lang="fi-FI" b="1" dirty="0"/>
              <a:t>/ha/v)</a:t>
            </a:r>
            <a:r>
              <a:rPr lang="fi-FI" dirty="0"/>
              <a:t>. </a:t>
            </a:r>
          </a:p>
          <a:p>
            <a:pPr marL="0" indent="0" fontAlgn="base">
              <a:buNone/>
            </a:pPr>
            <a:r>
              <a:rPr lang="fi-FI" dirty="0"/>
              <a:t>Tässä osiossa tarkastellaan eri tekijöiden vaikutuksia metsien kasvuun. Puiden kasvun määrään vaikuttavat muun muassa metsäpinta-ala, maaperän ominaisuudet, valon määrä, ilmasto sekä puiden välinen kilpailu valosta ja ravinteista. </a:t>
            </a:r>
          </a:p>
          <a:p>
            <a:pPr marL="0" indent="0" fontAlgn="base">
              <a:buNone/>
            </a:pPr>
            <a:endParaRPr lang="fi-FI" dirty="0"/>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5</a:t>
            </a:fld>
            <a:endParaRPr lang="fi-FI"/>
          </a:p>
        </p:txBody>
      </p:sp>
      <p:sp>
        <p:nvSpPr>
          <p:cNvPr id="2" name="Alatunnisteen paikkamerkki 1">
            <a:extLst>
              <a:ext uri="{FF2B5EF4-FFF2-40B4-BE49-F238E27FC236}">
                <a16:creationId xmlns:a16="http://schemas.microsoft.com/office/drawing/2014/main" id="{B59CDC26-DA25-424E-8EB5-3D767D623D97}"/>
              </a:ext>
            </a:extLst>
          </p:cNvPr>
          <p:cNvSpPr>
            <a:spLocks noGrp="1"/>
          </p:cNvSpPr>
          <p:nvPr>
            <p:ph type="ftr" sz="quarter" idx="11"/>
          </p:nvPr>
        </p:nvSpPr>
        <p:spPr>
          <a:xfrm>
            <a:off x="4367808" y="6453336"/>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667323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F8F42-59B0-48AB-8FDA-378AF21C7B9B}"/>
              </a:ext>
            </a:extLst>
          </p:cNvPr>
          <p:cNvSpPr>
            <a:spLocks noGrp="1"/>
          </p:cNvSpPr>
          <p:nvPr>
            <p:ph type="title"/>
          </p:nvPr>
        </p:nvSpPr>
        <p:spPr/>
        <p:txBody>
          <a:bodyPr/>
          <a:lstStyle/>
          <a:p>
            <a:r>
              <a:rPr lang="fi-FI" dirty="0"/>
              <a:t>Ensiharvennusesimerkki tuoreen kankaan kuusikossa Etelä-Suomessa – kuinka suuri poistuma saadaan?</a:t>
            </a:r>
          </a:p>
        </p:txBody>
      </p:sp>
      <p:sp>
        <p:nvSpPr>
          <p:cNvPr id="8" name="Sisällön paikkamerkki 7">
            <a:extLst>
              <a:ext uri="{FF2B5EF4-FFF2-40B4-BE49-F238E27FC236}">
                <a16:creationId xmlns:a16="http://schemas.microsoft.com/office/drawing/2014/main" id="{E6FAE209-24B0-4C51-877D-EF8986DFDB78}"/>
              </a:ext>
            </a:extLst>
          </p:cNvPr>
          <p:cNvSpPr>
            <a:spLocks noGrp="1"/>
          </p:cNvSpPr>
          <p:nvPr>
            <p:ph sz="half" idx="1"/>
          </p:nvPr>
        </p:nvSpPr>
        <p:spPr/>
        <p:txBody>
          <a:bodyPr/>
          <a:lstStyle/>
          <a:p>
            <a:r>
              <a:rPr lang="fi-FI" sz="1600" dirty="0"/>
              <a:t>Ajatellaan ensiharvennusta tuoreen kankaan kuusikossa, jonka pinta-ala on 2 ha, valtapituus on 15 metriä, runkoluku noin 1900 kpl/ha ja pohjapinta-ala 28 m</a:t>
            </a:r>
            <a:r>
              <a:rPr lang="fi-FI" sz="1600" baseline="30000" dirty="0"/>
              <a:t>2</a:t>
            </a:r>
            <a:r>
              <a:rPr lang="fi-FI" sz="1600" dirty="0"/>
              <a:t>/ha. Ensiharvennus toteutetaan alaharvennuksena, jossa poistetaan pienimmät puut. Metsänhoidon suositusten mukainen harvennuksen jälkeinen tavoitetilanne on runkoluku 1100 kpl/ha ja pohjapinta-ala 19 m</a:t>
            </a:r>
            <a:r>
              <a:rPr lang="fi-FI" sz="1600" baseline="30000" dirty="0"/>
              <a:t>2</a:t>
            </a:r>
            <a:r>
              <a:rPr lang="fi-FI" sz="1600" dirty="0"/>
              <a:t>/ha. </a:t>
            </a:r>
            <a:r>
              <a:rPr lang="fi-FI" sz="1600" dirty="0">
                <a:solidFill>
                  <a:prstClr val="black"/>
                </a:solidFill>
              </a:rPr>
              <a:t>Kuitupuunhinta on ensiharvennuksessa 24,59 €/ m</a:t>
            </a:r>
            <a:r>
              <a:rPr lang="fi-FI" sz="1600" baseline="30000" dirty="0">
                <a:solidFill>
                  <a:prstClr val="black"/>
                </a:solidFill>
              </a:rPr>
              <a:t>3. </a:t>
            </a:r>
          </a:p>
          <a:p>
            <a:r>
              <a:rPr lang="fi-FI" sz="1600" b="1" dirty="0"/>
              <a:t>Kuinka suuri on ensiharvennuksen poistuma ja kuinka paljon tuloja saadaan kuitupuun korjuusta?</a:t>
            </a:r>
          </a:p>
          <a:p>
            <a:r>
              <a:rPr lang="fi-FI" sz="1600" dirty="0"/>
              <a:t>Poistuman laskemiseksi pitää selvittää ensin puuston tilavuus. Tilavuus voidaan selvittää </a:t>
            </a:r>
            <a:r>
              <a:rPr lang="fi-FI" sz="1600" dirty="0" err="1"/>
              <a:t>relaskooppitaulukoiden</a:t>
            </a:r>
            <a:r>
              <a:rPr lang="fi-FI" sz="1600" dirty="0"/>
              <a:t> avulla.</a:t>
            </a:r>
          </a:p>
          <a:p>
            <a:r>
              <a:rPr lang="fi-FI" sz="1600" dirty="0" err="1"/>
              <a:t>Relaskooppitaulukosta</a:t>
            </a:r>
            <a:r>
              <a:rPr lang="fi-FI" sz="1600" dirty="0"/>
              <a:t> katsotaan pohjapinta-alan ja keskipituuden avulla puuston tilavuus.</a:t>
            </a:r>
          </a:p>
          <a:p>
            <a:endParaRPr lang="fi-FI" sz="1800" b="1" dirty="0"/>
          </a:p>
          <a:p>
            <a:pPr marL="0" indent="0">
              <a:buNone/>
            </a:pPr>
            <a:endParaRPr lang="fi-FI" dirty="0"/>
          </a:p>
          <a:p>
            <a:endParaRPr lang="fi-FI" dirty="0"/>
          </a:p>
        </p:txBody>
      </p:sp>
      <p:sp>
        <p:nvSpPr>
          <p:cNvPr id="11" name="Sisällön paikkamerkki 10">
            <a:extLst>
              <a:ext uri="{FF2B5EF4-FFF2-40B4-BE49-F238E27FC236}">
                <a16:creationId xmlns:a16="http://schemas.microsoft.com/office/drawing/2014/main" id="{65DCA0C9-468D-413E-8251-566284416F58}"/>
              </a:ext>
            </a:extLst>
          </p:cNvPr>
          <p:cNvSpPr>
            <a:spLocks noGrp="1"/>
          </p:cNvSpPr>
          <p:nvPr>
            <p:ph sz="half" idx="2"/>
          </p:nvPr>
        </p:nvSpPr>
        <p:spPr/>
        <p:txBody>
          <a:bodyPr/>
          <a:lstStyle/>
          <a:p>
            <a:r>
              <a:rPr lang="fi-FI" sz="1800" dirty="0"/>
              <a:t>Keskipituus on noin 2-3 metriä lyhyempi kuin valtapituus, eli tässä tapauksessa 12 metriä.</a:t>
            </a:r>
          </a:p>
          <a:p>
            <a:r>
              <a:rPr lang="fi-FI" sz="1800" dirty="0" err="1"/>
              <a:t>Relaskooppitaulukon</a:t>
            </a:r>
            <a:r>
              <a:rPr lang="fi-FI" sz="1800" dirty="0"/>
              <a:t> mukaan puuston runkotilavuus ennen harvennusta on 175 m</a:t>
            </a:r>
            <a:r>
              <a:rPr lang="fi-FI" sz="1800" baseline="30000" dirty="0"/>
              <a:t>3</a:t>
            </a:r>
            <a:r>
              <a:rPr lang="fi-FI" sz="1800" dirty="0"/>
              <a:t>/ha. </a:t>
            </a:r>
          </a:p>
          <a:p>
            <a:r>
              <a:rPr lang="fi-FI" sz="1800" dirty="0"/>
              <a:t>Harvennuksen jälkeen runkotilavuus on 118 m</a:t>
            </a:r>
            <a:r>
              <a:rPr lang="fi-FI" sz="1800" baseline="30000" dirty="0"/>
              <a:t>3</a:t>
            </a:r>
            <a:r>
              <a:rPr lang="fi-FI" sz="1800" dirty="0"/>
              <a:t>/ha.</a:t>
            </a:r>
          </a:p>
          <a:p>
            <a:r>
              <a:rPr lang="fi-FI" sz="1800" dirty="0"/>
              <a:t>Harvennuksen poistuma on siis 2 ha * (175 m</a:t>
            </a:r>
            <a:r>
              <a:rPr lang="fi-FI" sz="1800" baseline="30000" dirty="0"/>
              <a:t>3</a:t>
            </a:r>
            <a:r>
              <a:rPr lang="fi-FI" sz="1800" dirty="0"/>
              <a:t>/ha – 118 m</a:t>
            </a:r>
            <a:r>
              <a:rPr lang="fi-FI" sz="1800" baseline="30000" dirty="0"/>
              <a:t>3</a:t>
            </a:r>
            <a:r>
              <a:rPr lang="fi-FI" sz="1800" dirty="0"/>
              <a:t>/ha) = 114 m</a:t>
            </a:r>
            <a:r>
              <a:rPr lang="fi-FI" sz="1800" baseline="30000" dirty="0"/>
              <a:t>3</a:t>
            </a:r>
            <a:r>
              <a:rPr lang="fi-FI" sz="1800" dirty="0"/>
              <a:t>.</a:t>
            </a:r>
          </a:p>
          <a:p>
            <a:pPr lvl="0"/>
            <a:r>
              <a:rPr lang="fi-FI" sz="1800" dirty="0">
                <a:solidFill>
                  <a:prstClr val="black"/>
                </a:solidFill>
              </a:rPr>
              <a:t>Ensiharvennuksessa saadaan kuitu- ja energiapuuta. Kaikki poistuma ei täytä kuitupuun mittoja, joten kuitupuuta saadaan noin 100 m</a:t>
            </a:r>
            <a:r>
              <a:rPr lang="fi-FI" sz="1800" baseline="30000" dirty="0">
                <a:solidFill>
                  <a:prstClr val="black"/>
                </a:solidFill>
              </a:rPr>
              <a:t>3</a:t>
            </a:r>
            <a:r>
              <a:rPr lang="fi-FI" sz="1800" dirty="0">
                <a:solidFill>
                  <a:prstClr val="black"/>
                </a:solidFill>
              </a:rPr>
              <a:t>. </a:t>
            </a:r>
          </a:p>
          <a:p>
            <a:pPr lvl="0"/>
            <a:r>
              <a:rPr lang="fi-FI" sz="1800" dirty="0">
                <a:solidFill>
                  <a:prstClr val="black"/>
                </a:solidFill>
              </a:rPr>
              <a:t>Kuitupuusta saatava tulo on siten 100 m</a:t>
            </a:r>
            <a:r>
              <a:rPr lang="fi-FI" sz="1800" baseline="30000" dirty="0">
                <a:solidFill>
                  <a:prstClr val="black"/>
                </a:solidFill>
              </a:rPr>
              <a:t>3 </a:t>
            </a:r>
            <a:r>
              <a:rPr lang="fi-FI" sz="1800" dirty="0">
                <a:solidFill>
                  <a:prstClr val="black"/>
                </a:solidFill>
              </a:rPr>
              <a:t>* 24,59 €/ m</a:t>
            </a:r>
            <a:r>
              <a:rPr lang="fi-FI" sz="1800" baseline="30000" dirty="0">
                <a:solidFill>
                  <a:prstClr val="black"/>
                </a:solidFill>
              </a:rPr>
              <a:t>3 </a:t>
            </a:r>
            <a:r>
              <a:rPr lang="fi-FI" sz="1800" dirty="0">
                <a:solidFill>
                  <a:prstClr val="black"/>
                </a:solidFill>
              </a:rPr>
              <a:t>= </a:t>
            </a:r>
            <a:r>
              <a:rPr lang="fi-FI" sz="1800" b="1" u="sng" dirty="0">
                <a:solidFill>
                  <a:prstClr val="black"/>
                </a:solidFill>
              </a:rPr>
              <a:t>2 459 €.</a:t>
            </a:r>
          </a:p>
          <a:p>
            <a:endParaRPr lang="fi-FI" sz="1800" dirty="0"/>
          </a:p>
          <a:p>
            <a:pPr marL="0" indent="0">
              <a:buNone/>
            </a:pPr>
            <a:endParaRPr lang="fi-FI" sz="1800" dirty="0"/>
          </a:p>
        </p:txBody>
      </p:sp>
      <p:sp>
        <p:nvSpPr>
          <p:cNvPr id="5" name="Dian numeron paikkamerkki 4">
            <a:extLst>
              <a:ext uri="{FF2B5EF4-FFF2-40B4-BE49-F238E27FC236}">
                <a16:creationId xmlns:a16="http://schemas.microsoft.com/office/drawing/2014/main" id="{CBBC736C-096B-4FC6-B132-443946F53079}"/>
              </a:ext>
            </a:extLst>
          </p:cNvPr>
          <p:cNvSpPr>
            <a:spLocks noGrp="1"/>
          </p:cNvSpPr>
          <p:nvPr>
            <p:ph type="sldNum" sz="quarter" idx="12"/>
          </p:nvPr>
        </p:nvSpPr>
        <p:spPr/>
        <p:txBody>
          <a:bodyPr/>
          <a:lstStyle/>
          <a:p>
            <a:fld id="{2020BB7A-7565-440A-AF71-226D618FE89D}" type="slidenum">
              <a:rPr lang="fi-FI" smtClean="0"/>
              <a:t>50</a:t>
            </a:fld>
            <a:endParaRPr lang="fi-FI"/>
          </a:p>
        </p:txBody>
      </p:sp>
      <p:sp>
        <p:nvSpPr>
          <p:cNvPr id="6" name="Alatunnisteen paikkamerkki 5">
            <a:extLst>
              <a:ext uri="{FF2B5EF4-FFF2-40B4-BE49-F238E27FC236}">
                <a16:creationId xmlns:a16="http://schemas.microsoft.com/office/drawing/2014/main" id="{A0E4B3FE-2A0A-48AF-ADB2-C02DC78AD4F9}"/>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757335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sz="3200" dirty="0"/>
              <a:t>Kasvuun vaikuttavat metsänhoidon menetelmät – </a:t>
            </a:r>
            <a:r>
              <a:rPr lang="fi-FI" sz="3200" b="1" dirty="0"/>
              <a:t>myöhemmät harvennukset</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sz="half" idx="1"/>
          </p:nvPr>
        </p:nvSpPr>
        <p:spPr>
          <a:xfrm>
            <a:off x="576000" y="1825624"/>
            <a:ext cx="5375984" cy="4771727"/>
          </a:xfrm>
        </p:spPr>
        <p:txBody>
          <a:bodyPr/>
          <a:lstStyle/>
          <a:p>
            <a:pPr fontAlgn="base"/>
            <a:r>
              <a:rPr lang="fi-FI" sz="1800" dirty="0"/>
              <a:t>Myöhemmissä harvennuksissa voidaan valita ala- ja yläharvennuksen välillä. </a:t>
            </a:r>
          </a:p>
          <a:p>
            <a:pPr fontAlgn="base"/>
            <a:r>
              <a:rPr lang="fi-FI" sz="1800" b="1" dirty="0"/>
              <a:t>Alaharvennuksessa</a:t>
            </a:r>
            <a:r>
              <a:rPr lang="fi-FI" sz="1800" dirty="0"/>
              <a:t> poistetaan pienempää puustoa ja kasvamaan jätetään parhaat valta- ja lisävaltapuut. Alaharvennus tähtää puuston nopeaan järeytymiseen. </a:t>
            </a:r>
          </a:p>
          <a:p>
            <a:pPr fontAlgn="base"/>
            <a:r>
              <a:rPr lang="fi-FI" sz="1800" b="1" dirty="0"/>
              <a:t>Yläharvennuksessa</a:t>
            </a:r>
            <a:r>
              <a:rPr lang="fi-FI" sz="1800" dirty="0"/>
              <a:t> metsästä poistetaan pienempien ja huonolaatuisten puiden lisäksi kookkaimpia ja taloudellisesti arvokkaimpia valtapuita. Yläharvennus pidentää metsän kiertoaikaa ja lisää tukkipuun määrää.  </a:t>
            </a:r>
          </a:p>
          <a:p>
            <a:pPr fontAlgn="base"/>
            <a:r>
              <a:rPr lang="fi-FI" sz="1800" dirty="0"/>
              <a:t>Tiesitkö, että ensi- ja alaharvennuksilla metsän kiertoaikaa voidaan lyhentää jopa 25 vuotta?</a:t>
            </a:r>
          </a:p>
          <a:p>
            <a:pPr marL="0" indent="0" fontAlgn="base">
              <a:buNone/>
            </a:pPr>
            <a:r>
              <a:rPr lang="fi-FI" sz="2000" dirty="0"/>
              <a:t>  </a:t>
            </a:r>
            <a:r>
              <a:rPr lang="fi-FI" dirty="0"/>
              <a:t>  </a:t>
            </a:r>
            <a:endParaRPr lang="fi-FI" sz="1800" dirty="0"/>
          </a:p>
        </p:txBody>
      </p:sp>
      <p:pic>
        <p:nvPicPr>
          <p:cNvPr id="4" name="Kuvan paikkamerkki 3" descr="Kuva puuta korjaavasta metsäkoneesta mäntymetsässä.">
            <a:extLst>
              <a:ext uri="{FF2B5EF4-FFF2-40B4-BE49-F238E27FC236}">
                <a16:creationId xmlns:a16="http://schemas.microsoft.com/office/drawing/2014/main" id="{409D2D47-4B91-4EFA-9579-A9BB5E009CD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49740"/>
            <a:ext cx="5292725" cy="3528483"/>
          </a:xfrm>
        </p:spPr>
      </p:pic>
      <p:sp>
        <p:nvSpPr>
          <p:cNvPr id="8" name="Tekstiruutu 7">
            <a:extLst>
              <a:ext uri="{FF2B5EF4-FFF2-40B4-BE49-F238E27FC236}">
                <a16:creationId xmlns:a16="http://schemas.microsoft.com/office/drawing/2014/main" id="{AB6E8234-6AAD-4152-AE6F-0EDDA8C5F9C2}"/>
              </a:ext>
            </a:extLst>
          </p:cNvPr>
          <p:cNvSpPr txBox="1"/>
          <p:nvPr/>
        </p:nvSpPr>
        <p:spPr>
          <a:xfrm>
            <a:off x="6196366" y="5733256"/>
            <a:ext cx="4536502" cy="338554"/>
          </a:xfrm>
          <a:prstGeom prst="rect">
            <a:avLst/>
          </a:prstGeom>
          <a:noFill/>
        </p:spPr>
        <p:txBody>
          <a:bodyPr wrap="square" rtlCol="0">
            <a:spAutoFit/>
          </a:bodyPr>
          <a:lstStyle/>
          <a:p>
            <a:pPr algn="l"/>
            <a:r>
              <a:rPr lang="fi-FI" sz="1600" dirty="0"/>
              <a:t>Kuva: </a:t>
            </a:r>
            <a:r>
              <a:rPr lang="fi-FI" sz="1600" dirty="0" err="1"/>
              <a:t>Ponsse</a:t>
            </a:r>
            <a:r>
              <a:rPr lang="fi-FI" sz="1600" dirty="0"/>
              <a:t> Oyj. Lähde: Metsänhoidon suositukset</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51</a:t>
            </a:fld>
            <a:endParaRPr lang="fi-FI" dirty="0"/>
          </a:p>
        </p:txBody>
      </p:sp>
      <p:sp>
        <p:nvSpPr>
          <p:cNvPr id="2" name="Alatunnisteen paikkamerkki 1">
            <a:extLst>
              <a:ext uri="{FF2B5EF4-FFF2-40B4-BE49-F238E27FC236}">
                <a16:creationId xmlns:a16="http://schemas.microsoft.com/office/drawing/2014/main" id="{DA77D5F0-C7B6-4A62-AB26-FB049E13459C}"/>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326221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792918-7545-4FF9-A558-BF355E633E0A}"/>
              </a:ext>
            </a:extLst>
          </p:cNvPr>
          <p:cNvSpPr>
            <a:spLocks noGrp="1"/>
          </p:cNvSpPr>
          <p:nvPr>
            <p:ph type="title"/>
          </p:nvPr>
        </p:nvSpPr>
        <p:spPr/>
        <p:txBody>
          <a:bodyPr/>
          <a:lstStyle/>
          <a:p>
            <a:r>
              <a:rPr lang="fi-FI" dirty="0"/>
              <a:t>Kasvuun vaikuttavat metsänhoidon menetelmät – </a:t>
            </a:r>
            <a:r>
              <a:rPr lang="fi-FI" b="1" dirty="0"/>
              <a:t>myöhempien harvennusten ajoitus</a:t>
            </a:r>
            <a:endParaRPr lang="fi-FI" dirty="0"/>
          </a:p>
        </p:txBody>
      </p:sp>
      <p:sp>
        <p:nvSpPr>
          <p:cNvPr id="3" name="Sisällön paikkamerkki 2">
            <a:extLst>
              <a:ext uri="{FF2B5EF4-FFF2-40B4-BE49-F238E27FC236}">
                <a16:creationId xmlns:a16="http://schemas.microsoft.com/office/drawing/2014/main" id="{BFA91B19-0DD2-4927-AA15-F293B438B2FE}"/>
              </a:ext>
            </a:extLst>
          </p:cNvPr>
          <p:cNvSpPr>
            <a:spLocks noGrp="1"/>
          </p:cNvSpPr>
          <p:nvPr>
            <p:ph sz="half" idx="1"/>
          </p:nvPr>
        </p:nvSpPr>
        <p:spPr>
          <a:xfrm>
            <a:off x="576000" y="1825625"/>
            <a:ext cx="3863816" cy="4176000"/>
          </a:xfrm>
        </p:spPr>
        <p:txBody>
          <a:bodyPr/>
          <a:lstStyle/>
          <a:p>
            <a:r>
              <a:rPr lang="fi-FI" sz="1800" dirty="0"/>
              <a:t>Ensiharvennusta jälkeen harvennuksen oikea ajoitus määritetään kasvupaikan, puuston pohjapinta-alan ja valtapituuden avulla </a:t>
            </a:r>
            <a:r>
              <a:rPr lang="fi-FI" sz="1800" b="1" dirty="0"/>
              <a:t>harvennusmalleista</a:t>
            </a:r>
            <a:r>
              <a:rPr lang="fi-FI" sz="1800" dirty="0"/>
              <a:t>.</a:t>
            </a:r>
          </a:p>
          <a:p>
            <a:r>
              <a:rPr lang="fi-FI" sz="1800" dirty="0"/>
              <a:t>Harvennusmallit kertovat, milloin hakkuu kannattaa toteuttaa ja kuinka paljon kohteella kannattaa jättää puuta harvennuksen jälkeen.</a:t>
            </a:r>
          </a:p>
          <a:p>
            <a:r>
              <a:rPr lang="fi-FI" sz="1800" dirty="0"/>
              <a:t>Vieressä on tuoreen kankaan kuusikon harvennusmalli metsänhoidon suosituksista.</a:t>
            </a:r>
          </a:p>
        </p:txBody>
      </p:sp>
      <p:sp>
        <p:nvSpPr>
          <p:cNvPr id="5" name="Dian numeron paikkamerkki 4">
            <a:extLst>
              <a:ext uri="{FF2B5EF4-FFF2-40B4-BE49-F238E27FC236}">
                <a16:creationId xmlns:a16="http://schemas.microsoft.com/office/drawing/2014/main" id="{BB87BB56-B205-4183-AE1C-80D3B09B111F}"/>
              </a:ext>
            </a:extLst>
          </p:cNvPr>
          <p:cNvSpPr>
            <a:spLocks noGrp="1"/>
          </p:cNvSpPr>
          <p:nvPr>
            <p:ph type="sldNum" sz="quarter" idx="12"/>
          </p:nvPr>
        </p:nvSpPr>
        <p:spPr/>
        <p:txBody>
          <a:bodyPr/>
          <a:lstStyle/>
          <a:p>
            <a:fld id="{2020BB7A-7565-440A-AF71-226D618FE89D}" type="slidenum">
              <a:rPr lang="fi-FI" smtClean="0"/>
              <a:t>52</a:t>
            </a:fld>
            <a:endParaRPr lang="fi-FI"/>
          </a:p>
        </p:txBody>
      </p:sp>
      <p:sp>
        <p:nvSpPr>
          <p:cNvPr id="6" name="Alatunnisteen paikkamerkki 5">
            <a:extLst>
              <a:ext uri="{FF2B5EF4-FFF2-40B4-BE49-F238E27FC236}">
                <a16:creationId xmlns:a16="http://schemas.microsoft.com/office/drawing/2014/main" id="{B4CBB76C-A4BF-45E6-A091-26B09BF7275E}"/>
              </a:ext>
            </a:extLst>
          </p:cNvPr>
          <p:cNvSpPr>
            <a:spLocks noGrp="1"/>
          </p:cNvSpPr>
          <p:nvPr>
            <p:ph type="ftr" sz="quarter" idx="11"/>
          </p:nvPr>
        </p:nvSpPr>
        <p:spPr/>
        <p:txBody>
          <a:bodyPr/>
          <a:lstStyle/>
          <a:p>
            <a:r>
              <a:rPr lang="en-US"/>
              <a:t>This work © 2024 by Tapio Palvelut Oy is licensed under CC BY-SA 4.0 </a:t>
            </a:r>
            <a:endParaRPr lang="fi-FI"/>
          </a:p>
        </p:txBody>
      </p:sp>
      <p:pic>
        <p:nvPicPr>
          <p:cNvPr id="4" name="Kuva 3">
            <a:extLst>
              <a:ext uri="{FF2B5EF4-FFF2-40B4-BE49-F238E27FC236}">
                <a16:creationId xmlns:a16="http://schemas.microsoft.com/office/drawing/2014/main" id="{169C8403-9C74-4BF3-A4F0-F1F6419F1236}"/>
              </a:ext>
            </a:extLst>
          </p:cNvPr>
          <p:cNvPicPr>
            <a:picLocks noChangeAspect="1"/>
          </p:cNvPicPr>
          <p:nvPr/>
        </p:nvPicPr>
        <p:blipFill>
          <a:blip r:embed="rId2"/>
          <a:stretch>
            <a:fillRect/>
          </a:stretch>
        </p:blipFill>
        <p:spPr>
          <a:xfrm>
            <a:off x="5879976" y="1772816"/>
            <a:ext cx="4810656" cy="4028247"/>
          </a:xfrm>
          <a:prstGeom prst="rect">
            <a:avLst/>
          </a:prstGeom>
        </p:spPr>
      </p:pic>
    </p:spTree>
    <p:extLst>
      <p:ext uri="{BB962C8B-B14F-4D97-AF65-F5344CB8AC3E}">
        <p14:creationId xmlns:p14="http://schemas.microsoft.com/office/powerpoint/2010/main" val="2155595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vesitalouden järjestely</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a:xfrm>
            <a:off x="576000" y="1844824"/>
            <a:ext cx="10904800" cy="3952228"/>
          </a:xfrm>
        </p:spPr>
        <p:txBody>
          <a:bodyPr/>
          <a:lstStyle/>
          <a:p>
            <a:pPr fontAlgn="base"/>
            <a:r>
              <a:rPr lang="fi-FI" sz="2000" dirty="0"/>
              <a:t>Puut kasvavat parhaiten kun niillä on sopivasti vettä: </a:t>
            </a:r>
          </a:p>
          <a:p>
            <a:pPr lvl="1" fontAlgn="base"/>
            <a:r>
              <a:rPr lang="fi-FI" sz="1800" dirty="0"/>
              <a:t>Jos vettä on liian vähän, puut kärsivät kuivuudesta.</a:t>
            </a:r>
          </a:p>
          <a:p>
            <a:pPr lvl="1" fontAlgn="base"/>
            <a:r>
              <a:rPr lang="fi-FI" sz="1800" dirty="0"/>
              <a:t>Jos vettä on liian paljon, puun juuret voivat tukehtua.</a:t>
            </a:r>
          </a:p>
          <a:p>
            <a:pPr fontAlgn="base"/>
            <a:r>
              <a:rPr lang="fi-FI" sz="2000" dirty="0"/>
              <a:t>Ojitetuilla turvemailla vesitaloutta pitää hallita, koska turvemailla vedenpinta on korkealla. Jos turvemaiden vesimäärä lisääntyy liiaksi, heikkenee puuston kasvu tai puusto voi jopa kuolla. </a:t>
            </a:r>
          </a:p>
          <a:p>
            <a:pPr fontAlgn="base"/>
            <a:r>
              <a:rPr lang="fi-FI" sz="2000" dirty="0"/>
              <a:t>Vettä voidaan hallita joko kunnostamalla  ojia tai ylläpitämällä puuston haihdutusta. </a:t>
            </a:r>
          </a:p>
          <a:p>
            <a:pPr lvl="1" fontAlgn="base"/>
            <a:r>
              <a:rPr lang="fi-FI" sz="1800" dirty="0"/>
              <a:t>Kunnostusojituksesta syntyy ravinne- ja kiintoainepäästöjä vesistöihin, minkä takia niitä tehdään nykyään vähemmän ja kevyemmin.</a:t>
            </a:r>
          </a:p>
          <a:p>
            <a:pPr lvl="1" fontAlgn="base"/>
            <a:r>
              <a:rPr lang="fi-FI" sz="1800" dirty="0"/>
              <a:t>Ojitetuilla turvemailla voidaan kasvattaa metsää jatkuvan kasvatuksen keinoin, jolloin puuston haihdunta pysyy yllä.</a:t>
            </a:r>
          </a:p>
          <a:p>
            <a:pPr fontAlgn="base"/>
            <a:r>
              <a:rPr lang="fi-FI" sz="2000" dirty="0"/>
              <a:t>Ojitettu turvemaa voidaan ennallistaa takaisin suoksi. Se hyödyntää luonnon monimuotoisuutta mutta vähentää puuston kasvua.</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53</a:t>
            </a:fld>
            <a:endParaRPr lang="fi-FI"/>
          </a:p>
        </p:txBody>
      </p:sp>
      <p:sp>
        <p:nvSpPr>
          <p:cNvPr id="2" name="Alatunnisteen paikkamerkki 1">
            <a:extLst>
              <a:ext uri="{FF2B5EF4-FFF2-40B4-BE49-F238E27FC236}">
                <a16:creationId xmlns:a16="http://schemas.microsoft.com/office/drawing/2014/main" id="{1C645B9B-1A34-4598-963E-B1B10AFCEDB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842557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metsänhoidon menetelmät – </a:t>
            </a:r>
            <a:r>
              <a:rPr lang="fi-FI" b="1" dirty="0"/>
              <a:t>lannoitus</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a:xfrm>
            <a:off x="554363" y="1554358"/>
            <a:ext cx="5520000" cy="3880764"/>
          </a:xfrm>
        </p:spPr>
        <p:txBody>
          <a:bodyPr/>
          <a:lstStyle/>
          <a:p>
            <a:pPr fontAlgn="base"/>
            <a:r>
              <a:rPr lang="fi-FI" sz="1800" dirty="0"/>
              <a:t>Metsän puuston kasvua voidaan lisätä myös lannoituksella</a:t>
            </a:r>
          </a:p>
          <a:p>
            <a:pPr lvl="1" fontAlgn="base"/>
            <a:r>
              <a:rPr lang="fi-FI" sz="1600" dirty="0"/>
              <a:t>Kasvupaikat voivat kärsiä ravinnepuutoksista</a:t>
            </a:r>
          </a:p>
          <a:p>
            <a:pPr lvl="1" fontAlgn="base"/>
            <a:r>
              <a:rPr lang="fi-FI" sz="1600" dirty="0"/>
              <a:t>Metsän lannoitukseen voidaan käyttää puuntuhkaa tai keinolannoitteita</a:t>
            </a:r>
          </a:p>
          <a:p>
            <a:pPr lvl="1" fontAlgn="base"/>
            <a:r>
              <a:rPr lang="fi-FI" sz="1600" dirty="0"/>
              <a:t>Tuhka soveltuu erityisesti turvemaametsien lannoitukseen.</a:t>
            </a:r>
          </a:p>
          <a:p>
            <a:pPr lvl="1" fontAlgn="base"/>
            <a:r>
              <a:rPr lang="fi-FI" sz="1600" dirty="0"/>
              <a:t>Kivennäismaametsien lannoitukseen keinolannoitteet soveltuvat tuhkaa paremmin. </a:t>
            </a:r>
          </a:p>
          <a:p>
            <a:pPr fontAlgn="base"/>
            <a:r>
              <a:rPr lang="fi-FI" sz="1800" dirty="0"/>
              <a:t>Lannoitteilla voidaan lisätä puiden kasvua, jolloin metsikön puuston hiilinielu ja puuntuotanto lisääntyvät. </a:t>
            </a:r>
          </a:p>
          <a:p>
            <a:pPr fontAlgn="base"/>
            <a:r>
              <a:rPr lang="fi-FI" sz="1800" dirty="0"/>
              <a:t>Lannoitteiden vaikutus säilyy merkittävänä lannoitteesta ja kasvupaikasta riippuen useita vuosia tai turvemailla jopa vuosikymmeniä.</a:t>
            </a:r>
          </a:p>
        </p:txBody>
      </p:sp>
      <p:pic>
        <p:nvPicPr>
          <p:cNvPr id="6" name="Kuva 5" descr="Kuva, jossa traktorista levitetään tuhkalannoitetta talvisessa suometsässä.">
            <a:extLst>
              <a:ext uri="{FF2B5EF4-FFF2-40B4-BE49-F238E27FC236}">
                <a16:creationId xmlns:a16="http://schemas.microsoft.com/office/drawing/2014/main" id="{D9E024B7-3A77-457E-92EB-12B21A9C7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008" y="1554358"/>
            <a:ext cx="5832648" cy="3888432"/>
          </a:xfrm>
          <a:prstGeom prst="rect">
            <a:avLst/>
          </a:prstGeom>
        </p:spPr>
      </p:pic>
      <p:sp>
        <p:nvSpPr>
          <p:cNvPr id="7" name="Tekstiruutu 6">
            <a:extLst>
              <a:ext uri="{FF2B5EF4-FFF2-40B4-BE49-F238E27FC236}">
                <a16:creationId xmlns:a16="http://schemas.microsoft.com/office/drawing/2014/main" id="{8CBC43D1-C375-4CCC-BB66-88FBAE560559}"/>
              </a:ext>
            </a:extLst>
          </p:cNvPr>
          <p:cNvSpPr txBox="1"/>
          <p:nvPr/>
        </p:nvSpPr>
        <p:spPr>
          <a:xfrm>
            <a:off x="6153512" y="5517232"/>
            <a:ext cx="5847144" cy="523220"/>
          </a:xfrm>
          <a:prstGeom prst="rect">
            <a:avLst/>
          </a:prstGeom>
          <a:noFill/>
        </p:spPr>
        <p:txBody>
          <a:bodyPr wrap="square" rtlCol="0">
            <a:spAutoFit/>
          </a:bodyPr>
          <a:lstStyle/>
          <a:p>
            <a:pPr algn="l"/>
            <a:r>
              <a:rPr lang="fi-FI" sz="1400" dirty="0"/>
              <a:t>Tuhkalannoituksen levitystä turvemailla. Kuva Pentti Väisänen. Lähde: Metsänhoidon suositukset</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54</a:t>
            </a:fld>
            <a:endParaRPr lang="fi-FI"/>
          </a:p>
        </p:txBody>
      </p:sp>
      <p:sp>
        <p:nvSpPr>
          <p:cNvPr id="5" name="Alatunnisteen paikkamerkki 4">
            <a:extLst>
              <a:ext uri="{FF2B5EF4-FFF2-40B4-BE49-F238E27FC236}">
                <a16:creationId xmlns:a16="http://schemas.microsoft.com/office/drawing/2014/main" id="{7408F766-C6EB-4CF8-B4C8-FA5061BA8AFF}"/>
              </a:ext>
            </a:extLst>
          </p:cNvPr>
          <p:cNvSpPr>
            <a:spLocks noGrp="1"/>
          </p:cNvSpPr>
          <p:nvPr>
            <p:ph type="ftr" sz="quarter" idx="11"/>
          </p:nvPr>
        </p:nvSpPr>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2056370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Kasvuun vaikuttavat metsänhoidon menetelmät – </a:t>
            </a:r>
            <a:r>
              <a:rPr lang="fi-FI" b="1" dirty="0"/>
              <a:t>lannoitus</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sz="2000" dirty="0"/>
              <a:t>Kivennäismailta puuttuu usein typpeä. Typpilannoituksella voidaan saada lisäpuuta 12–20 kuutiota hehtaarilla ja lannoituksen vaikutusaika kestää noin 6–10 vuotta.  </a:t>
            </a:r>
          </a:p>
          <a:p>
            <a:pPr fontAlgn="base"/>
            <a:r>
              <a:rPr lang="fi-FI" sz="2000" dirty="0"/>
              <a:t>Boorin puutos on myös yleistä kuusikoissa. Puutos aiheuttaa laatu- ja kasvutappiota. Boorilannoituksella voidaan korjata tilannetta. </a:t>
            </a:r>
          </a:p>
          <a:p>
            <a:pPr fontAlgn="base"/>
            <a:r>
              <a:rPr lang="fi-FI" sz="2000" dirty="0"/>
              <a:t>Turvemaiden männiköillä kärsitään usein fosforin ja kaliumin niukkuudesta. Turvemaiden männiköissä lannoituksen teho on kivennäismaita parempi: lannoitusvaikutus kestää 15–30 vuotta, ja se voi lisätä männyn kasvua vuositasolla jopa 2–4 kuutiota hehtaarilla.  </a:t>
            </a:r>
          </a:p>
          <a:p>
            <a:pPr fontAlgn="base"/>
            <a:r>
              <a:rPr lang="fi-FI" sz="2000" dirty="0"/>
              <a:t>Boorilannoitusta ja turvemaiden tuhkalannoitusta kutsutaan myös metsän terveyslannoitukseksi, sillä ne korjaavat maaperän ravinteiden epätasapainoa.</a:t>
            </a:r>
          </a:p>
          <a:p>
            <a:pPr fontAlgn="base"/>
            <a:r>
              <a:rPr lang="fi-FI" sz="2000" dirty="0"/>
              <a:t>Jos vuotuista lannoituspinta-alaa kasvatettaisiin 230 000 hehtaariin ja sillä saataisiin 1,5 m</a:t>
            </a:r>
            <a:r>
              <a:rPr lang="fi-FI" sz="2000" baseline="30000" dirty="0"/>
              <a:t>3</a:t>
            </a:r>
            <a:r>
              <a:rPr lang="fi-FI" sz="2000" dirty="0"/>
              <a:t>/ha lisäkasvu, Suomen metsien kokonaiskasvu nousisi 3,5 miljoonalla kuutiometrillä vuodessa. Se olisi seitsemän kertaa enemmän kuin nykyisellä lannoitusmäärällä. </a:t>
            </a:r>
          </a:p>
          <a:p>
            <a:pPr fontAlgn="base"/>
            <a:endParaRPr lang="fi-FI" sz="2000" dirty="0"/>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55</a:t>
            </a:fld>
            <a:endParaRPr lang="fi-FI"/>
          </a:p>
        </p:txBody>
      </p:sp>
      <p:sp>
        <p:nvSpPr>
          <p:cNvPr id="2" name="Alatunnisteen paikkamerkki 1">
            <a:extLst>
              <a:ext uri="{FF2B5EF4-FFF2-40B4-BE49-F238E27FC236}">
                <a16:creationId xmlns:a16="http://schemas.microsoft.com/office/drawing/2014/main" id="{F5F5B469-0E9B-4DE3-A08A-B9C96691C803}"/>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847150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varttuneesta kuusimetsästä.">
            <a:extLst>
              <a:ext uri="{FF2B5EF4-FFF2-40B4-BE49-F238E27FC236}">
                <a16:creationId xmlns:a16="http://schemas.microsoft.com/office/drawing/2014/main" id="{CAEE2030-7057-418B-84C4-79C076761E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851" r="36851"/>
          <a:stretch>
            <a:fillRect/>
          </a:stretch>
        </p:blipFill>
        <p:spPr/>
      </p:pic>
      <p:sp>
        <p:nvSpPr>
          <p:cNvPr id="6" name="Otsikko 5">
            <a:extLst>
              <a:ext uri="{FF2B5EF4-FFF2-40B4-BE49-F238E27FC236}">
                <a16:creationId xmlns:a16="http://schemas.microsoft.com/office/drawing/2014/main" id="{E4C25343-F36E-4512-95A5-05F790D83858}"/>
              </a:ext>
            </a:extLst>
          </p:cNvPr>
          <p:cNvSpPr>
            <a:spLocks noGrp="1"/>
          </p:cNvSpPr>
          <p:nvPr>
            <p:ph type="title"/>
          </p:nvPr>
        </p:nvSpPr>
        <p:spPr/>
        <p:txBody>
          <a:bodyPr/>
          <a:lstStyle/>
          <a:p>
            <a:r>
              <a:rPr lang="fi-FI" dirty="0"/>
              <a:t>Kannattaako metsää hoitaa, jos haluaa nopeampaa kasvua?</a:t>
            </a:r>
          </a:p>
        </p:txBody>
      </p:sp>
      <p:sp>
        <p:nvSpPr>
          <p:cNvPr id="7" name="Sisällön paikkamerkki 6">
            <a:extLst>
              <a:ext uri="{FF2B5EF4-FFF2-40B4-BE49-F238E27FC236}">
                <a16:creationId xmlns:a16="http://schemas.microsoft.com/office/drawing/2014/main" id="{A9A4ED1E-5015-4A10-AA38-44B9924B56EF}"/>
              </a:ext>
            </a:extLst>
          </p:cNvPr>
          <p:cNvSpPr>
            <a:spLocks noGrp="1"/>
          </p:cNvSpPr>
          <p:nvPr>
            <p:ph idx="1"/>
          </p:nvPr>
        </p:nvSpPr>
        <p:spPr/>
        <p:txBody>
          <a:bodyPr/>
          <a:lstStyle/>
          <a:p>
            <a:pPr fontAlgn="base"/>
            <a:r>
              <a:rPr lang="fi-FI" sz="1800" dirty="0"/>
              <a:t>Metsänhoito vaikuttaa ennen kaikkea metsästä saatavan puun laatuun. </a:t>
            </a:r>
          </a:p>
          <a:p>
            <a:pPr fontAlgn="base"/>
            <a:r>
              <a:rPr lang="fi-FI" sz="1800" dirty="0"/>
              <a:t>Hoidetussa metsässä puiden lukumäärä on vähäisempi kuin hoitamattomassa, jolloin metsän kasvu kohdistuu pääosin tukkipuun kasvuun. </a:t>
            </a:r>
          </a:p>
          <a:p>
            <a:pPr lvl="1" fontAlgn="base"/>
            <a:r>
              <a:rPr lang="fi-FI" sz="1600" dirty="0"/>
              <a:t>Hoidetussa metsässä puusto saavuttaa tukkipuun mitat nopeammin kuin hoitamattomassa metsässä. </a:t>
            </a:r>
          </a:p>
          <a:p>
            <a:pPr lvl="1" fontAlgn="base"/>
            <a:r>
              <a:rPr lang="fi-FI" sz="1600" dirty="0"/>
              <a:t>Lisäksi tukkipuuta on enemmän ja sen laatu on parempaa kuin hoitamattomassa metsässä. </a:t>
            </a:r>
          </a:p>
          <a:p>
            <a:pPr fontAlgn="base"/>
            <a:r>
              <a:rPr lang="fi-FI" sz="1800" dirty="0"/>
              <a:t>Hoidetussa metsässä kasvaa valitut ja tuottavimmat puulajit, jolloin myös puuston kasvu on parempaa kuin hoitamattomassa.</a:t>
            </a:r>
          </a:p>
          <a:p>
            <a:pPr fontAlgn="base"/>
            <a:r>
              <a:rPr lang="fi-FI" sz="1800" dirty="0"/>
              <a:t>Hoitamattomasta metsässä tapahtuu enemmän puiden luontaista kuolemista ja vähemmän puita järeytyy tukkipuiksi, jolloin hoitamattomasta metsästä saadaan vähemmän hakkuutuloja kuin hoidetusta metsästä. </a:t>
            </a:r>
          </a:p>
          <a:p>
            <a:pPr marL="0" indent="0" fontAlgn="base">
              <a:buNone/>
            </a:pPr>
            <a:r>
              <a:rPr lang="fi-FI" sz="1600" dirty="0"/>
              <a:t>  </a:t>
            </a:r>
          </a:p>
        </p:txBody>
      </p:sp>
      <p:sp>
        <p:nvSpPr>
          <p:cNvPr id="5" name="Dian numeron paikkamerkki 4">
            <a:extLst>
              <a:ext uri="{FF2B5EF4-FFF2-40B4-BE49-F238E27FC236}">
                <a16:creationId xmlns:a16="http://schemas.microsoft.com/office/drawing/2014/main" id="{81E0837B-89F0-4DE7-A751-4C32A82FB2DC}"/>
              </a:ext>
            </a:extLst>
          </p:cNvPr>
          <p:cNvSpPr>
            <a:spLocks noGrp="1"/>
          </p:cNvSpPr>
          <p:nvPr>
            <p:ph type="sldNum" sz="quarter" idx="12"/>
          </p:nvPr>
        </p:nvSpPr>
        <p:spPr/>
        <p:txBody>
          <a:bodyPr/>
          <a:lstStyle/>
          <a:p>
            <a:fld id="{2020BB7A-7565-440A-AF71-226D618FE89D}" type="slidenum">
              <a:rPr lang="fi-FI" smtClean="0"/>
              <a:t>56</a:t>
            </a:fld>
            <a:endParaRPr lang="fi-FI"/>
          </a:p>
        </p:txBody>
      </p:sp>
      <p:sp>
        <p:nvSpPr>
          <p:cNvPr id="2" name="Alatunnisteen paikkamerkki 1">
            <a:extLst>
              <a:ext uri="{FF2B5EF4-FFF2-40B4-BE49-F238E27FC236}">
                <a16:creationId xmlns:a16="http://schemas.microsoft.com/office/drawing/2014/main" id="{FEC05A39-22FD-4A72-8DA8-2F1A1608B34A}"/>
              </a:ext>
            </a:extLst>
          </p:cNvPr>
          <p:cNvSpPr>
            <a:spLocks noGrp="1"/>
          </p:cNvSpPr>
          <p:nvPr>
            <p:ph type="ftr" sz="quarter" idx="11"/>
          </p:nvPr>
        </p:nvSpPr>
        <p:spPr>
          <a:xfrm>
            <a:off x="4455337" y="6364151"/>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16950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kerätyistä suppilovahveroista.">
            <a:extLst>
              <a:ext uri="{FF2B5EF4-FFF2-40B4-BE49-F238E27FC236}">
                <a16:creationId xmlns:a16="http://schemas.microsoft.com/office/drawing/2014/main" id="{187BFB95-7D06-4CED-88F9-16C735B254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171" b="6171"/>
          <a:stretch>
            <a:fillRect/>
          </a:stretch>
        </p:blipFill>
        <p:spPr>
          <a:xfrm rot="5400000">
            <a:off x="-1141413" y="1428750"/>
            <a:ext cx="6875463" cy="4017963"/>
          </a:xfrm>
        </p:spPr>
      </p:pic>
      <p:sp>
        <p:nvSpPr>
          <p:cNvPr id="2" name="Otsikko 1">
            <a:extLst>
              <a:ext uri="{FF2B5EF4-FFF2-40B4-BE49-F238E27FC236}">
                <a16:creationId xmlns:a16="http://schemas.microsoft.com/office/drawing/2014/main" id="{0BB84101-47C7-4859-A998-99FDC56C7E50}"/>
              </a:ext>
            </a:extLst>
          </p:cNvPr>
          <p:cNvSpPr>
            <a:spLocks noGrp="1"/>
          </p:cNvSpPr>
          <p:nvPr>
            <p:ph type="title"/>
          </p:nvPr>
        </p:nvSpPr>
        <p:spPr/>
        <p:txBody>
          <a:bodyPr/>
          <a:lstStyle/>
          <a:p>
            <a:r>
              <a:rPr lang="fi-FI" dirty="0"/>
              <a:t>Kannattaako metsää hoitaa, jos haluaa nopeampaa kasvua?</a:t>
            </a:r>
          </a:p>
        </p:txBody>
      </p:sp>
      <p:sp>
        <p:nvSpPr>
          <p:cNvPr id="3" name="Sisällön paikkamerkki 2">
            <a:extLst>
              <a:ext uri="{FF2B5EF4-FFF2-40B4-BE49-F238E27FC236}">
                <a16:creationId xmlns:a16="http://schemas.microsoft.com/office/drawing/2014/main" id="{40E94B3C-D8FE-4619-B850-9A0E96C505A3}"/>
              </a:ext>
            </a:extLst>
          </p:cNvPr>
          <p:cNvSpPr>
            <a:spLocks noGrp="1"/>
          </p:cNvSpPr>
          <p:nvPr>
            <p:ph idx="1"/>
          </p:nvPr>
        </p:nvSpPr>
        <p:spPr>
          <a:xfrm>
            <a:off x="4476000" y="1628800"/>
            <a:ext cx="7004800" cy="4176000"/>
          </a:xfrm>
        </p:spPr>
        <p:txBody>
          <a:bodyPr/>
          <a:lstStyle/>
          <a:p>
            <a:pPr fontAlgn="base"/>
            <a:r>
              <a:rPr lang="fi-FI" sz="1800" dirty="0"/>
              <a:t>Metsänhoidolla voidaan tuottaa talousmetsään myös luonnon monimuotoisuutta hyödyntäviä rakenteita. </a:t>
            </a:r>
          </a:p>
          <a:p>
            <a:pPr lvl="1" fontAlgn="base"/>
            <a:r>
              <a:rPr lang="fi-FI" sz="1600" dirty="0"/>
              <a:t>Hoidetussa metsässä voidaan kasvattaa nopeammin ja enemmän järeää puustoa, jolloin suurempia alueita voidaan jättää säästöpuuryhmiksi ja tiheiköiksi. </a:t>
            </a:r>
          </a:p>
          <a:p>
            <a:pPr lvl="1" fontAlgn="base"/>
            <a:r>
              <a:rPr lang="fi-FI" sz="1600" dirty="0"/>
              <a:t>Hakkuiden yhteydessä voidaan lisätä lahopuuta tekopökkelöitä tekemällä. </a:t>
            </a:r>
          </a:p>
          <a:p>
            <a:pPr lvl="1" fontAlgn="base"/>
            <a:r>
              <a:rPr lang="fi-FI" sz="1600" dirty="0"/>
              <a:t>Hoitotoimenpiteiden yhteydessä voidaan tehdä myös ennallistavia toimenpiteitä, kuten esimerkiksi paahde-elinympäristöjen kunnostusta. </a:t>
            </a:r>
          </a:p>
          <a:p>
            <a:pPr fontAlgn="base"/>
            <a:r>
              <a:rPr lang="fi-FI" sz="1800" dirty="0"/>
              <a:t>Hoidettu metsä voi tuottaa hoitamatonta metsää enemmän myös sosiaalisia arvoja. </a:t>
            </a:r>
          </a:p>
          <a:p>
            <a:pPr lvl="1" fontAlgn="base"/>
            <a:r>
              <a:rPr lang="fi-FI" sz="1600" dirty="0"/>
              <a:t>Esimerkiksi metsän virkistysarvot koetaan hoidetussa metsässä yleensä korkeammaksi kuin hoitamattomissa, sillä hoidetussa metsässä liikkuminen on usein helpompaa ja esim. marjasato on runsaampi harvemman puuston vuoksi.</a:t>
            </a:r>
            <a:endParaRPr lang="fi-FI" dirty="0"/>
          </a:p>
        </p:txBody>
      </p:sp>
      <p:sp>
        <p:nvSpPr>
          <p:cNvPr id="4" name="Dian numeron paikkamerkki 3">
            <a:extLst>
              <a:ext uri="{FF2B5EF4-FFF2-40B4-BE49-F238E27FC236}">
                <a16:creationId xmlns:a16="http://schemas.microsoft.com/office/drawing/2014/main" id="{85924484-345A-45E2-AB82-D1161F7CDA5B}"/>
              </a:ext>
            </a:extLst>
          </p:cNvPr>
          <p:cNvSpPr>
            <a:spLocks noGrp="1"/>
          </p:cNvSpPr>
          <p:nvPr>
            <p:ph type="sldNum" sz="quarter" idx="12"/>
          </p:nvPr>
        </p:nvSpPr>
        <p:spPr/>
        <p:txBody>
          <a:bodyPr/>
          <a:lstStyle/>
          <a:p>
            <a:fld id="{2020BB7A-7565-440A-AF71-226D618FE89D}" type="slidenum">
              <a:rPr lang="fi-FI" smtClean="0"/>
              <a:t>57</a:t>
            </a:fld>
            <a:endParaRPr lang="fi-FI"/>
          </a:p>
        </p:txBody>
      </p:sp>
      <p:sp>
        <p:nvSpPr>
          <p:cNvPr id="5" name="Alatunnisteen paikkamerkki 4">
            <a:extLst>
              <a:ext uri="{FF2B5EF4-FFF2-40B4-BE49-F238E27FC236}">
                <a16:creationId xmlns:a16="http://schemas.microsoft.com/office/drawing/2014/main" id="{F13B6C74-4AC9-43F1-B739-A618D19EB1CD}"/>
              </a:ext>
            </a:extLst>
          </p:cNvPr>
          <p:cNvSpPr>
            <a:spLocks noGrp="1"/>
          </p:cNvSpPr>
          <p:nvPr>
            <p:ph type="ftr" sz="quarter" idx="11"/>
          </p:nvPr>
        </p:nvSpPr>
        <p:spPr>
          <a:xfrm>
            <a:off x="4367808" y="6524671"/>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602855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52B4708-4298-4A24-97E9-FB90C375DEC7}"/>
              </a:ext>
            </a:extLst>
          </p:cNvPr>
          <p:cNvSpPr>
            <a:spLocks noGrp="1"/>
          </p:cNvSpPr>
          <p:nvPr>
            <p:ph type="title"/>
          </p:nvPr>
        </p:nvSpPr>
        <p:spPr/>
        <p:txBody>
          <a:bodyPr/>
          <a:lstStyle/>
          <a:p>
            <a:r>
              <a:rPr lang="fi-FI" dirty="0"/>
              <a:t>Metsien kasvun vaikutus aines- ja energiapuun tuottoon ja puuston arvokasvuun, hiilensidontaan ja -varastointiin </a:t>
            </a:r>
          </a:p>
        </p:txBody>
      </p:sp>
      <p:sp>
        <p:nvSpPr>
          <p:cNvPr id="4" name="Dian numeron paikkamerkki 3">
            <a:extLst>
              <a:ext uri="{FF2B5EF4-FFF2-40B4-BE49-F238E27FC236}">
                <a16:creationId xmlns:a16="http://schemas.microsoft.com/office/drawing/2014/main" id="{B4F1A1B0-6267-49CA-BED0-3316B53B0E02}"/>
              </a:ext>
            </a:extLst>
          </p:cNvPr>
          <p:cNvSpPr>
            <a:spLocks noGrp="1"/>
          </p:cNvSpPr>
          <p:nvPr>
            <p:ph type="sldNum" sz="quarter" idx="12"/>
          </p:nvPr>
        </p:nvSpPr>
        <p:spPr/>
        <p:txBody>
          <a:bodyPr/>
          <a:lstStyle/>
          <a:p>
            <a:fld id="{2020BB7A-7565-440A-AF71-226D618FE89D}" type="slidenum">
              <a:rPr lang="fi-FI" smtClean="0"/>
              <a:t>58</a:t>
            </a:fld>
            <a:endParaRPr lang="fi-FI"/>
          </a:p>
        </p:txBody>
      </p:sp>
      <p:sp>
        <p:nvSpPr>
          <p:cNvPr id="2" name="Alatunnisteen paikkamerkki 1">
            <a:extLst>
              <a:ext uri="{FF2B5EF4-FFF2-40B4-BE49-F238E27FC236}">
                <a16:creationId xmlns:a16="http://schemas.microsoft.com/office/drawing/2014/main" id="{1B0EED29-4591-4887-948F-BF545EC75C4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893043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2" descr="Kuva nuoresta mäntymetsästä, jossa myös koivuja ja kuusen taimia.">
            <a:extLst>
              <a:ext uri="{FF2B5EF4-FFF2-40B4-BE49-F238E27FC236}">
                <a16:creationId xmlns:a16="http://schemas.microsoft.com/office/drawing/2014/main" id="{396CAD6F-6C49-4E9C-A043-4A3501BE4600}"/>
              </a:ext>
            </a:extLst>
          </p:cNvPr>
          <p:cNvPicPr>
            <a:picLocks noGrp="1" noChangeAspect="1"/>
          </p:cNvPicPr>
          <p:nvPr>
            <p:ph type="pic" sz="quarter" idx="13"/>
          </p:nvPr>
        </p:nvPicPr>
        <p:blipFill>
          <a:blip r:embed="rId2"/>
          <a:srcRect l="2440" r="2440"/>
          <a:stretch>
            <a:fillRect/>
          </a:stretch>
        </p:blipFill>
        <p:spPr>
          <a:prstGeom prst="rect">
            <a:avLst/>
          </a:prstGeom>
        </p:spPr>
      </p:pic>
      <p:sp>
        <p:nvSpPr>
          <p:cNvPr id="4" name="Sisällön paikkamerkki 3">
            <a:extLst>
              <a:ext uri="{FF2B5EF4-FFF2-40B4-BE49-F238E27FC236}">
                <a16:creationId xmlns:a16="http://schemas.microsoft.com/office/drawing/2014/main" id="{005725C4-24F9-4DAF-A0AE-1B776BC1EBBD}"/>
              </a:ext>
            </a:extLst>
          </p:cNvPr>
          <p:cNvSpPr>
            <a:spLocks noGrp="1"/>
          </p:cNvSpPr>
          <p:nvPr>
            <p:ph idx="1"/>
          </p:nvPr>
        </p:nvSpPr>
        <p:spPr>
          <a:xfrm>
            <a:off x="4511824" y="620688"/>
            <a:ext cx="7004800" cy="5472608"/>
          </a:xfrm>
        </p:spPr>
        <p:txBody>
          <a:bodyPr anchor="ctr"/>
          <a:lstStyle/>
          <a:p>
            <a:pPr marL="0" indent="0" fontAlgn="base">
              <a:buNone/>
            </a:pPr>
            <a:r>
              <a:rPr lang="fi-FI" dirty="0"/>
              <a:t>Metsien kasvun lisääminen lisää mahdollisuuksia kasvattaa niin aines- ja energiapuun tuottoa kuin lisätä hiilensidontaa ja -varastointia. Kaikkea ei voida kuitenkaan saavuttaa samassa metsässä, vaan valintoja voidaan joutua tekemään hakkuiden ja hiilenvarastoinnin välillä. </a:t>
            </a:r>
          </a:p>
        </p:txBody>
      </p:sp>
      <p:sp>
        <p:nvSpPr>
          <p:cNvPr id="5" name="Dian numeron paikkamerkki 4">
            <a:extLst>
              <a:ext uri="{FF2B5EF4-FFF2-40B4-BE49-F238E27FC236}">
                <a16:creationId xmlns:a16="http://schemas.microsoft.com/office/drawing/2014/main" id="{74272333-4B44-4AF9-AC5E-E23E3B2035B4}"/>
              </a:ext>
            </a:extLst>
          </p:cNvPr>
          <p:cNvSpPr>
            <a:spLocks noGrp="1"/>
          </p:cNvSpPr>
          <p:nvPr>
            <p:ph type="sldNum" sz="quarter" idx="12"/>
          </p:nvPr>
        </p:nvSpPr>
        <p:spPr/>
        <p:txBody>
          <a:bodyPr/>
          <a:lstStyle/>
          <a:p>
            <a:fld id="{2020BB7A-7565-440A-AF71-226D618FE89D}" type="slidenum">
              <a:rPr lang="fi-FI" smtClean="0"/>
              <a:t>59</a:t>
            </a:fld>
            <a:endParaRPr lang="fi-FI"/>
          </a:p>
        </p:txBody>
      </p:sp>
      <p:sp>
        <p:nvSpPr>
          <p:cNvPr id="2" name="Alatunnisteen paikkamerkki 1">
            <a:extLst>
              <a:ext uri="{FF2B5EF4-FFF2-40B4-BE49-F238E27FC236}">
                <a16:creationId xmlns:a16="http://schemas.microsoft.com/office/drawing/2014/main" id="{FF806097-7658-4AFA-BFE4-EA4121692F83}"/>
              </a:ext>
            </a:extLst>
          </p:cNvPr>
          <p:cNvSpPr>
            <a:spLocks noGrp="1"/>
          </p:cNvSpPr>
          <p:nvPr>
            <p:ph type="ftr" sz="quarter" idx="11"/>
          </p:nvPr>
        </p:nvSpPr>
        <p:spPr>
          <a:xfrm>
            <a:off x="4433302" y="6356349"/>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161435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Metsien kasvu Suomessa 1/2</a:t>
            </a:r>
          </a:p>
        </p:txBody>
      </p:sp>
      <p:grpSp>
        <p:nvGrpSpPr>
          <p:cNvPr id="21" name="Ryhmä 20" descr="Tietolaatikko, jossa lukee 26,3 miljoonaa hehtaaria Suomen maapinta-alasta luetaan metsätalousmaaksi. &#10;">
            <a:extLst>
              <a:ext uri="{FF2B5EF4-FFF2-40B4-BE49-F238E27FC236}">
                <a16:creationId xmlns:a16="http://schemas.microsoft.com/office/drawing/2014/main" id="{0500C3A7-AFFB-415E-8379-9FCE7CECCFFC}"/>
              </a:ext>
            </a:extLst>
          </p:cNvPr>
          <p:cNvGrpSpPr/>
          <p:nvPr/>
        </p:nvGrpSpPr>
        <p:grpSpPr>
          <a:xfrm>
            <a:off x="335360" y="1772816"/>
            <a:ext cx="4176464" cy="3240360"/>
            <a:chOff x="191344" y="1052736"/>
            <a:chExt cx="4176464" cy="3240360"/>
          </a:xfrm>
        </p:grpSpPr>
        <p:sp>
          <p:nvSpPr>
            <p:cNvPr id="20" name="Suorakulmio: Pyöristetyt kulmat 19">
              <a:extLst>
                <a:ext uri="{FF2B5EF4-FFF2-40B4-BE49-F238E27FC236}">
                  <a16:creationId xmlns:a16="http://schemas.microsoft.com/office/drawing/2014/main" id="{58CEB566-D25D-412C-BEBB-A4A7086337FF}"/>
                </a:ext>
              </a:extLst>
            </p:cNvPr>
            <p:cNvSpPr/>
            <p:nvPr/>
          </p:nvSpPr>
          <p:spPr>
            <a:xfrm>
              <a:off x="191344" y="1052736"/>
              <a:ext cx="4176464" cy="324036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600" dirty="0" err="1"/>
            </a:p>
          </p:txBody>
        </p:sp>
        <p:sp>
          <p:nvSpPr>
            <p:cNvPr id="18" name="Tekstiruutu 17">
              <a:extLst>
                <a:ext uri="{FF2B5EF4-FFF2-40B4-BE49-F238E27FC236}">
                  <a16:creationId xmlns:a16="http://schemas.microsoft.com/office/drawing/2014/main" id="{20A20279-AB37-405E-9CF3-B0D55C5442D2}"/>
                </a:ext>
              </a:extLst>
            </p:cNvPr>
            <p:cNvSpPr txBox="1"/>
            <p:nvPr/>
          </p:nvSpPr>
          <p:spPr>
            <a:xfrm>
              <a:off x="551384" y="1916832"/>
              <a:ext cx="3455293" cy="1569660"/>
            </a:xfrm>
            <a:prstGeom prst="rect">
              <a:avLst/>
            </a:prstGeom>
            <a:noFill/>
          </p:spPr>
          <p:txBody>
            <a:bodyPr wrap="square" rtlCol="0">
              <a:spAutoFit/>
            </a:bodyPr>
            <a:lstStyle/>
            <a:p>
              <a:pPr algn="ctr"/>
              <a:r>
                <a:rPr lang="fi-FI" sz="2400" b="1" dirty="0">
                  <a:solidFill>
                    <a:schemeClr val="bg1"/>
                  </a:solidFill>
                </a:rPr>
                <a:t>26,3 miljoonaa hehtaaria</a:t>
              </a:r>
              <a:r>
                <a:rPr lang="fi-FI" sz="2400" dirty="0">
                  <a:solidFill>
                    <a:schemeClr val="bg1"/>
                  </a:solidFill>
                </a:rPr>
                <a:t> </a:t>
              </a:r>
              <a:br>
                <a:rPr lang="fi-FI" sz="2400" dirty="0">
                  <a:solidFill>
                    <a:schemeClr val="bg1"/>
                  </a:solidFill>
                </a:rPr>
              </a:br>
              <a:r>
                <a:rPr lang="fi-FI" sz="2400" dirty="0">
                  <a:solidFill>
                    <a:schemeClr val="bg1"/>
                  </a:solidFill>
                </a:rPr>
                <a:t>Suomen maapinta-alasta luetaan metsätalousmaaksi. </a:t>
              </a:r>
            </a:p>
          </p:txBody>
        </p:sp>
      </p:grpSp>
      <p:graphicFrame>
        <p:nvGraphicFramePr>
          <p:cNvPr id="11" name="Taulukko 10">
            <a:extLst>
              <a:ext uri="{FF2B5EF4-FFF2-40B4-BE49-F238E27FC236}">
                <a16:creationId xmlns:a16="http://schemas.microsoft.com/office/drawing/2014/main" id="{A447B9A7-8D6B-44AD-A009-873311782614}"/>
              </a:ext>
            </a:extLst>
          </p:cNvPr>
          <p:cNvGraphicFramePr>
            <a:graphicFrameLocks noGrp="1"/>
          </p:cNvGraphicFramePr>
          <p:nvPr>
            <p:extLst>
              <p:ext uri="{D42A27DB-BD31-4B8C-83A1-F6EECF244321}">
                <p14:modId xmlns:p14="http://schemas.microsoft.com/office/powerpoint/2010/main" val="2141926016"/>
              </p:ext>
            </p:extLst>
          </p:nvPr>
        </p:nvGraphicFramePr>
        <p:xfrm>
          <a:off x="5303912" y="1772816"/>
          <a:ext cx="5472608" cy="1341120"/>
        </p:xfrm>
        <a:graphic>
          <a:graphicData uri="http://schemas.openxmlformats.org/drawingml/2006/table">
            <a:tbl>
              <a:tblPr firstRow="1"/>
              <a:tblGrid>
                <a:gridCol w="1997592">
                  <a:extLst>
                    <a:ext uri="{9D8B030D-6E8A-4147-A177-3AD203B41FA5}">
                      <a16:colId xmlns:a16="http://schemas.microsoft.com/office/drawing/2014/main" val="2483662012"/>
                    </a:ext>
                  </a:extLst>
                </a:gridCol>
                <a:gridCol w="3475016">
                  <a:extLst>
                    <a:ext uri="{9D8B030D-6E8A-4147-A177-3AD203B41FA5}">
                      <a16:colId xmlns:a16="http://schemas.microsoft.com/office/drawing/2014/main" val="4146179945"/>
                    </a:ext>
                  </a:extLst>
                </a:gridCol>
              </a:tblGrid>
              <a:tr h="127000">
                <a:tc>
                  <a:txBody>
                    <a:bodyPr/>
                    <a:lstStyle/>
                    <a:p>
                      <a:pPr algn="ctr" rtl="0" fontAlgn="base"/>
                      <a:r>
                        <a:rPr lang="fi-FI" sz="1600" b="1" i="0" dirty="0">
                          <a:effectLst/>
                          <a:latin typeface="Calibri" panose="020F0502020204030204" pitchFamily="34" charset="0"/>
                        </a:rPr>
                        <a:t>Metsätalousmaa</a:t>
                      </a:r>
                      <a:r>
                        <a:rPr lang="fi-FI" sz="1600" b="0" i="0" dirty="0">
                          <a:effectLst/>
                          <a:latin typeface="Calibri" panose="020F0502020204030204" pitchFamily="34" charset="0"/>
                        </a:rPr>
                        <a:t>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1" i="0" dirty="0">
                          <a:effectLst/>
                          <a:latin typeface="Calibri" panose="020F0502020204030204" pitchFamily="34" charset="0"/>
                        </a:rPr>
                        <a:t>Keskikasvu m</a:t>
                      </a:r>
                      <a:r>
                        <a:rPr lang="fi-FI" sz="1200" b="1" i="0" baseline="30000" dirty="0">
                          <a:effectLst/>
                          <a:latin typeface="Calibri" panose="020F0502020204030204" pitchFamily="34" charset="0"/>
                        </a:rPr>
                        <a:t>3</a:t>
                      </a:r>
                      <a:r>
                        <a:rPr lang="fi-FI" sz="1600" b="1" i="0" dirty="0">
                          <a:effectLst/>
                          <a:latin typeface="Calibri" panose="020F0502020204030204" pitchFamily="34" charset="0"/>
                        </a:rPr>
                        <a:t>/ha/v</a:t>
                      </a:r>
                      <a:r>
                        <a:rPr lang="fi-FI" sz="1600" b="0" i="0" dirty="0">
                          <a:effectLst/>
                          <a:latin typeface="Calibri" panose="020F0502020204030204" pitchFamily="34" charset="0"/>
                        </a:rPr>
                        <a:t>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837787"/>
                  </a:ext>
                </a:extLst>
              </a:tr>
              <a:tr h="127000">
                <a:tc>
                  <a:txBody>
                    <a:bodyPr/>
                    <a:lstStyle/>
                    <a:p>
                      <a:pPr algn="ctr" rtl="0" fontAlgn="base"/>
                      <a:r>
                        <a:rPr lang="fi-FI" sz="1600" b="0" i="0" dirty="0">
                          <a:effectLst/>
                          <a:latin typeface="Calibri" panose="020F0502020204030204" pitchFamily="34" charset="0"/>
                        </a:rPr>
                        <a:t>Metsämaa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0" i="0" dirty="0">
                          <a:effectLst/>
                          <a:latin typeface="Calibri" panose="020F0502020204030204" pitchFamily="34" charset="0"/>
                        </a:rPr>
                        <a:t>≥1 (ohjekiertoaikaa käyttäessä)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1480248"/>
                  </a:ext>
                </a:extLst>
              </a:tr>
              <a:tr h="127000">
                <a:tc>
                  <a:txBody>
                    <a:bodyPr/>
                    <a:lstStyle/>
                    <a:p>
                      <a:pPr algn="ctr" rtl="0" fontAlgn="base"/>
                      <a:r>
                        <a:rPr lang="fi-FI" sz="1600" b="0" i="0" dirty="0">
                          <a:effectLst/>
                          <a:latin typeface="Calibri" panose="020F0502020204030204" pitchFamily="34" charset="0"/>
                        </a:rPr>
                        <a:t>Kitumaa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0" i="0" dirty="0">
                          <a:effectLst/>
                          <a:latin typeface="Calibri" panose="020F0502020204030204" pitchFamily="34" charset="0"/>
                        </a:rPr>
                        <a:t>0,1- 0,99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8952602"/>
                  </a:ext>
                </a:extLst>
              </a:tr>
              <a:tr h="127000">
                <a:tc>
                  <a:txBody>
                    <a:bodyPr/>
                    <a:lstStyle/>
                    <a:p>
                      <a:pPr algn="ctr" rtl="0" fontAlgn="base"/>
                      <a:r>
                        <a:rPr lang="fi-FI" sz="1600" b="0" i="0" dirty="0">
                          <a:effectLst/>
                          <a:latin typeface="Calibri" panose="020F0502020204030204" pitchFamily="34" charset="0"/>
                        </a:rPr>
                        <a:t>Joutomaa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fi-FI" sz="1600" b="0" i="0" dirty="0">
                          <a:effectLst/>
                          <a:latin typeface="Calibri" panose="020F0502020204030204" pitchFamily="34" charset="0"/>
                        </a:rPr>
                        <a:t>&lt;0,1 </a:t>
                      </a:r>
                      <a:endParaRPr lang="fi-FI" sz="2000" b="0" i="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6865681"/>
                  </a:ext>
                </a:extLst>
              </a:tr>
            </a:tbl>
          </a:graphicData>
        </a:graphic>
      </p:graphicFrame>
      <p:sp>
        <p:nvSpPr>
          <p:cNvPr id="13" name="Sisällön paikkamerkki 12">
            <a:extLst>
              <a:ext uri="{FF2B5EF4-FFF2-40B4-BE49-F238E27FC236}">
                <a16:creationId xmlns:a16="http://schemas.microsoft.com/office/drawing/2014/main" id="{3DF03EF0-92C0-49DD-91F8-0F9176A5A022}"/>
              </a:ext>
            </a:extLst>
          </p:cNvPr>
          <p:cNvSpPr>
            <a:spLocks noGrp="1"/>
          </p:cNvSpPr>
          <p:nvPr>
            <p:ph idx="1"/>
          </p:nvPr>
        </p:nvSpPr>
        <p:spPr>
          <a:xfrm>
            <a:off x="5231904" y="3789040"/>
            <a:ext cx="5520000" cy="2592288"/>
          </a:xfrm>
        </p:spPr>
        <p:txBody>
          <a:bodyPr/>
          <a:lstStyle/>
          <a:p>
            <a:r>
              <a:rPr lang="fi-FI" sz="2000" dirty="0"/>
              <a:t>Yli kolme neljäsosaa metsätalousmaasta on puuntuotospotentiaaliltaan hyväkasvuista metsämaata</a:t>
            </a:r>
          </a:p>
          <a:p>
            <a:r>
              <a:rPr lang="fi-FI" sz="2000" dirty="0"/>
              <a:t>Kymmenys on heikkokasvuisempaa </a:t>
            </a:r>
            <a:r>
              <a:rPr lang="fi-FI" sz="2000" dirty="0" err="1"/>
              <a:t>kitumaata</a:t>
            </a:r>
            <a:r>
              <a:rPr lang="fi-FI" sz="2000" dirty="0"/>
              <a:t>. </a:t>
            </a:r>
          </a:p>
          <a:p>
            <a:r>
              <a:rPr lang="fi-FI" sz="2000" dirty="0"/>
              <a:t>12 prosenttia metsätalousmaasta lähes tai täysin puutonta joutomaata. </a:t>
            </a:r>
          </a:p>
          <a:p>
            <a:r>
              <a:rPr lang="fi-FI" sz="2000" dirty="0"/>
              <a:t>Lähde: Metsätilastollinen vuosikirja 2022</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6</a:t>
            </a:fld>
            <a:endParaRPr lang="fi-FI"/>
          </a:p>
        </p:txBody>
      </p:sp>
      <p:sp>
        <p:nvSpPr>
          <p:cNvPr id="3" name="Alatunnisteen paikkamerkki 2">
            <a:extLst>
              <a:ext uri="{FF2B5EF4-FFF2-40B4-BE49-F238E27FC236}">
                <a16:creationId xmlns:a16="http://schemas.microsoft.com/office/drawing/2014/main" id="{D1034896-1151-4F60-9916-FF59AD5B820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4228895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CC5DF1-B1F3-4AAC-8869-CD328E12F462}"/>
              </a:ext>
            </a:extLst>
          </p:cNvPr>
          <p:cNvSpPr>
            <a:spLocks noGrp="1"/>
          </p:cNvSpPr>
          <p:nvPr>
            <p:ph type="title"/>
          </p:nvPr>
        </p:nvSpPr>
        <p:spPr/>
        <p:txBody>
          <a:bodyPr/>
          <a:lstStyle/>
          <a:p>
            <a:r>
              <a:rPr lang="fi-FI" dirty="0"/>
              <a:t>Aines- ja energiapuun tuotto</a:t>
            </a:r>
          </a:p>
        </p:txBody>
      </p:sp>
      <p:sp>
        <p:nvSpPr>
          <p:cNvPr id="3" name="Sisällön paikkamerkki 2">
            <a:extLst>
              <a:ext uri="{FF2B5EF4-FFF2-40B4-BE49-F238E27FC236}">
                <a16:creationId xmlns:a16="http://schemas.microsoft.com/office/drawing/2014/main" id="{1C5E9C99-CF67-4283-AB94-078474179204}"/>
              </a:ext>
            </a:extLst>
          </p:cNvPr>
          <p:cNvSpPr>
            <a:spLocks noGrp="1"/>
          </p:cNvSpPr>
          <p:nvPr>
            <p:ph idx="1"/>
          </p:nvPr>
        </p:nvSpPr>
        <p:spPr/>
        <p:txBody>
          <a:bodyPr/>
          <a:lstStyle/>
          <a:p>
            <a:pPr fontAlgn="base"/>
            <a:r>
              <a:rPr lang="fi-FI" sz="2200" dirty="0"/>
              <a:t>Metsän puuntuotannon lisääminen nykytilasta vaatisi nykyistä enemmän metsänhoitotöitä. </a:t>
            </a:r>
          </a:p>
          <a:p>
            <a:pPr lvl="1" fontAlgn="base"/>
            <a:r>
              <a:rPr lang="fi-FI" sz="2000" dirty="0"/>
              <a:t>On arvioitu, että tehostetulla metsänhoidolla eli sillä, että kaikki metsänhoidon toimenpiteet tehdään ajallaan, lisäämällä jalostetun materiaalin käyttöä metsän uudistamisessa sekä lannoituksen ja kunnostusojituksen lisäämistä, voidaan vuosisadan loppuun mennessä saada enimmillään 60 % suurempi kertymä kuin nykyään (Päivinen ym. 2017).</a:t>
            </a:r>
          </a:p>
          <a:p>
            <a:pPr lvl="1" fontAlgn="base"/>
            <a:r>
              <a:rPr lang="fi-FI" sz="2000" dirty="0"/>
              <a:t>Tämä lisäisi huomattavasti käytettävissä olevan energia-, kuitu- ja tukkipuun määrää. </a:t>
            </a:r>
            <a:r>
              <a:rPr lang="fi-FI" sz="2200" dirty="0"/>
              <a:t> </a:t>
            </a:r>
          </a:p>
          <a:p>
            <a:pPr fontAlgn="base"/>
            <a:r>
              <a:rPr lang="fi-FI" sz="2200" dirty="0"/>
              <a:t>Hyvin korkeilla hakkuumäärillä voidaan kuitenkin myös vähentää metsien kasvua. </a:t>
            </a:r>
          </a:p>
          <a:p>
            <a:pPr lvl="1" fontAlgn="base"/>
            <a:r>
              <a:rPr lang="fi-FI" sz="2000" dirty="0"/>
              <a:t>Tämä johtuu siitä, että päätehakkuiden jälkeen perustetun taimikon kasvu on pientä ensimmäiset vuosikymmenet verrattuna varttuneeseen metsään. Lisäksi voimakkaat harvennukset erityisesti männiköissä vähentävät puiden kasvua, koska puut eivät pysty kunnolla hyödyntämään vapautuneita resursseja.</a:t>
            </a:r>
          </a:p>
        </p:txBody>
      </p:sp>
      <p:sp>
        <p:nvSpPr>
          <p:cNvPr id="4" name="Dian numeron paikkamerkki 3">
            <a:extLst>
              <a:ext uri="{FF2B5EF4-FFF2-40B4-BE49-F238E27FC236}">
                <a16:creationId xmlns:a16="http://schemas.microsoft.com/office/drawing/2014/main" id="{0C795E8D-7B67-4666-A276-12F1034B3751}"/>
              </a:ext>
            </a:extLst>
          </p:cNvPr>
          <p:cNvSpPr>
            <a:spLocks noGrp="1"/>
          </p:cNvSpPr>
          <p:nvPr>
            <p:ph type="sldNum" sz="quarter" idx="12"/>
          </p:nvPr>
        </p:nvSpPr>
        <p:spPr/>
        <p:txBody>
          <a:bodyPr/>
          <a:lstStyle/>
          <a:p>
            <a:fld id="{2020BB7A-7565-440A-AF71-226D618FE89D}" type="slidenum">
              <a:rPr lang="fi-FI" smtClean="0"/>
              <a:t>60</a:t>
            </a:fld>
            <a:endParaRPr lang="fi-FI"/>
          </a:p>
        </p:txBody>
      </p:sp>
      <p:sp>
        <p:nvSpPr>
          <p:cNvPr id="5" name="Alatunnisteen paikkamerkki 4">
            <a:extLst>
              <a:ext uri="{FF2B5EF4-FFF2-40B4-BE49-F238E27FC236}">
                <a16:creationId xmlns:a16="http://schemas.microsoft.com/office/drawing/2014/main" id="{240DA5CB-21CB-4157-A677-D9C22708909B}"/>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994996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CC5DF1-B1F3-4AAC-8869-CD328E12F462}"/>
              </a:ext>
            </a:extLst>
          </p:cNvPr>
          <p:cNvSpPr>
            <a:spLocks noGrp="1"/>
          </p:cNvSpPr>
          <p:nvPr>
            <p:ph type="title"/>
          </p:nvPr>
        </p:nvSpPr>
        <p:spPr/>
        <p:txBody>
          <a:bodyPr/>
          <a:lstStyle/>
          <a:p>
            <a:r>
              <a:rPr lang="fi-FI" dirty="0"/>
              <a:t>Hiilen sidonta ja varastointi </a:t>
            </a:r>
          </a:p>
        </p:txBody>
      </p:sp>
      <p:sp>
        <p:nvSpPr>
          <p:cNvPr id="3" name="Sisällön paikkamerkki 2">
            <a:extLst>
              <a:ext uri="{FF2B5EF4-FFF2-40B4-BE49-F238E27FC236}">
                <a16:creationId xmlns:a16="http://schemas.microsoft.com/office/drawing/2014/main" id="{1C5E9C99-CF67-4283-AB94-078474179204}"/>
              </a:ext>
            </a:extLst>
          </p:cNvPr>
          <p:cNvSpPr>
            <a:spLocks noGrp="1"/>
          </p:cNvSpPr>
          <p:nvPr>
            <p:ph idx="1"/>
          </p:nvPr>
        </p:nvSpPr>
        <p:spPr>
          <a:xfrm>
            <a:off x="576000" y="1341000"/>
            <a:ext cx="10904800" cy="4176000"/>
          </a:xfrm>
        </p:spPr>
        <p:txBody>
          <a:bodyPr/>
          <a:lstStyle/>
          <a:p>
            <a:pPr fontAlgn="base"/>
            <a:r>
              <a:rPr lang="fi-FI" sz="2400" dirty="0"/>
              <a:t>Metsän kasvun lisääminen nykytilasta vaatii nykyistä enemmän metsänhoidon töitä. </a:t>
            </a:r>
          </a:p>
          <a:p>
            <a:pPr lvl="1" fontAlgn="base"/>
            <a:r>
              <a:rPr lang="fi-FI" sz="2000" dirty="0"/>
              <a:t>Tutkimuksissa (Hynynen ym. 2015, Heinonen ym. 2017) on todettu, että tehostetulla metsänhoidolla on </a:t>
            </a:r>
            <a:r>
              <a:rPr lang="fi-FI" sz="2000" b="1" dirty="0"/>
              <a:t>metsien hiilensidontaa</a:t>
            </a:r>
            <a:r>
              <a:rPr lang="fi-FI" sz="2000" dirty="0"/>
              <a:t> tehostava vaikutus. </a:t>
            </a:r>
          </a:p>
          <a:p>
            <a:pPr lvl="1" fontAlgn="base"/>
            <a:r>
              <a:rPr lang="fi-FI" sz="2000" dirty="0"/>
              <a:t>Hakkuiden lisääntyessä </a:t>
            </a:r>
            <a:r>
              <a:rPr lang="fi-FI" sz="2000" b="1" dirty="0"/>
              <a:t>metsien hiilivarasto </a:t>
            </a:r>
            <a:r>
              <a:rPr lang="fi-FI" sz="2000" dirty="0"/>
              <a:t>kuitenkin pienenee, mutta osa puuston sitomasta hiilestä varastoituu pitkäikäisiin sekä nopeasti kiertäviin puutuotteisiin.  </a:t>
            </a:r>
          </a:p>
          <a:p>
            <a:pPr fontAlgn="base"/>
            <a:r>
              <a:rPr lang="fi-FI" sz="2400" dirty="0"/>
              <a:t>Jos puusto jätetään täysin käsittelemättä aina päätehakkuuseen saakka, on todennäköistä, että ainakin ravinteikkaimmilla kasvupaikoilla myös hiilensidonta heikkenee. </a:t>
            </a:r>
          </a:p>
          <a:p>
            <a:pPr lvl="1" fontAlgn="base"/>
            <a:r>
              <a:rPr lang="fi-FI" sz="2000" dirty="0"/>
              <a:t>Ravinteikkailla kasvupaikoilla nopeakasvuisten lehtipuiden tiedetään ottavan vallitsevan aseman. Lehtipuut ovat lyhytikäisempiä ja tiheänä kasvaessaan lehtipuuston biomassatuotos on alhaisempi verrattuna kuusikkoon. </a:t>
            </a:r>
          </a:p>
        </p:txBody>
      </p:sp>
      <p:sp>
        <p:nvSpPr>
          <p:cNvPr id="4" name="Dian numeron paikkamerkki 3">
            <a:extLst>
              <a:ext uri="{FF2B5EF4-FFF2-40B4-BE49-F238E27FC236}">
                <a16:creationId xmlns:a16="http://schemas.microsoft.com/office/drawing/2014/main" id="{0C795E8D-7B67-4666-A276-12F1034B3751}"/>
              </a:ext>
            </a:extLst>
          </p:cNvPr>
          <p:cNvSpPr>
            <a:spLocks noGrp="1"/>
          </p:cNvSpPr>
          <p:nvPr>
            <p:ph type="sldNum" sz="quarter" idx="12"/>
          </p:nvPr>
        </p:nvSpPr>
        <p:spPr/>
        <p:txBody>
          <a:bodyPr/>
          <a:lstStyle/>
          <a:p>
            <a:fld id="{2020BB7A-7565-440A-AF71-226D618FE89D}" type="slidenum">
              <a:rPr lang="fi-FI" smtClean="0"/>
              <a:t>61</a:t>
            </a:fld>
            <a:endParaRPr lang="fi-FI"/>
          </a:p>
        </p:txBody>
      </p:sp>
      <p:sp>
        <p:nvSpPr>
          <p:cNvPr id="5" name="Alatunnisteen paikkamerkki 4">
            <a:extLst>
              <a:ext uri="{FF2B5EF4-FFF2-40B4-BE49-F238E27FC236}">
                <a16:creationId xmlns:a16="http://schemas.microsoft.com/office/drawing/2014/main" id="{172023E3-064A-47AC-ACB1-8711EEB3DDC6}"/>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2511042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EC5490-1E59-437F-B7A1-3EAF9D62EA3D}"/>
              </a:ext>
            </a:extLst>
          </p:cNvPr>
          <p:cNvSpPr>
            <a:spLocks noGrp="1"/>
          </p:cNvSpPr>
          <p:nvPr>
            <p:ph type="title"/>
          </p:nvPr>
        </p:nvSpPr>
        <p:spPr>
          <a:xfrm>
            <a:off x="623392" y="2204864"/>
            <a:ext cx="10904800" cy="1224000"/>
          </a:xfrm>
        </p:spPr>
        <p:txBody>
          <a:bodyPr/>
          <a:lstStyle/>
          <a:p>
            <a:r>
              <a:rPr lang="fi-FI" b="1" dirty="0"/>
              <a:t>Hienoa! Nyt tiedät perusasiat metsien kasvusta, osaat nimetä kasvuun vaikuttavat tekijät sekä tiedät, miten metsänhoidolla voidaan vaikuttaa metsien kasvuun.</a:t>
            </a:r>
            <a:r>
              <a:rPr lang="fi-FI" dirty="0"/>
              <a:t> </a:t>
            </a:r>
          </a:p>
        </p:txBody>
      </p:sp>
      <p:sp>
        <p:nvSpPr>
          <p:cNvPr id="3" name="Dian numeron paikkamerkki 2">
            <a:extLst>
              <a:ext uri="{FF2B5EF4-FFF2-40B4-BE49-F238E27FC236}">
                <a16:creationId xmlns:a16="http://schemas.microsoft.com/office/drawing/2014/main" id="{313F87C1-F942-48B1-BE53-B174A9EFDB88}"/>
              </a:ext>
            </a:extLst>
          </p:cNvPr>
          <p:cNvSpPr>
            <a:spLocks noGrp="1"/>
          </p:cNvSpPr>
          <p:nvPr>
            <p:ph type="sldNum" sz="quarter" idx="12"/>
          </p:nvPr>
        </p:nvSpPr>
        <p:spPr/>
        <p:txBody>
          <a:bodyPr/>
          <a:lstStyle/>
          <a:p>
            <a:fld id="{2020BB7A-7565-440A-AF71-226D618FE89D}" type="slidenum">
              <a:rPr lang="fi-FI" smtClean="0"/>
              <a:t>62</a:t>
            </a:fld>
            <a:endParaRPr lang="fi-FI"/>
          </a:p>
        </p:txBody>
      </p:sp>
      <p:sp>
        <p:nvSpPr>
          <p:cNvPr id="4" name="Alatunnisteen paikkamerkki 3">
            <a:extLst>
              <a:ext uri="{FF2B5EF4-FFF2-40B4-BE49-F238E27FC236}">
                <a16:creationId xmlns:a16="http://schemas.microsoft.com/office/drawing/2014/main" id="{F17C24D7-49A0-47FF-91C8-E5ED85170775}"/>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3892534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7ADF1DB5-8B7B-4D83-B468-052F163D5493}"/>
              </a:ext>
            </a:extLst>
          </p:cNvPr>
          <p:cNvSpPr>
            <a:spLocks noGrp="1"/>
          </p:cNvSpPr>
          <p:nvPr>
            <p:ph type="title"/>
          </p:nvPr>
        </p:nvSpPr>
        <p:spPr/>
        <p:txBody>
          <a:bodyPr/>
          <a:lstStyle/>
          <a:p>
            <a:r>
              <a:rPr lang="fi-FI" dirty="0"/>
              <a:t>Lähteet:</a:t>
            </a:r>
          </a:p>
        </p:txBody>
      </p:sp>
      <p:sp>
        <p:nvSpPr>
          <p:cNvPr id="6" name="Sisällön paikkamerkki 5">
            <a:extLst>
              <a:ext uri="{FF2B5EF4-FFF2-40B4-BE49-F238E27FC236}">
                <a16:creationId xmlns:a16="http://schemas.microsoft.com/office/drawing/2014/main" id="{FBAFD639-A50F-4456-BBA8-326C61B07BE8}"/>
              </a:ext>
            </a:extLst>
          </p:cNvPr>
          <p:cNvSpPr>
            <a:spLocks noGrp="1"/>
          </p:cNvSpPr>
          <p:nvPr>
            <p:ph idx="1"/>
          </p:nvPr>
        </p:nvSpPr>
        <p:spPr/>
        <p:txBody>
          <a:bodyPr/>
          <a:lstStyle/>
          <a:p>
            <a:r>
              <a:rPr lang="en-US" sz="1400" dirty="0" err="1"/>
              <a:t>Haakanen</a:t>
            </a:r>
            <a:r>
              <a:rPr lang="en-US" sz="1400" dirty="0"/>
              <a:t> </a:t>
            </a:r>
            <a:r>
              <a:rPr lang="en-US" sz="1400" dirty="0" err="1"/>
              <a:t>ym</a:t>
            </a:r>
            <a:r>
              <a:rPr lang="en-US" sz="1400" dirty="0"/>
              <a:t>. 2022. </a:t>
            </a:r>
            <a:r>
              <a:rPr lang="fi-FI" sz="1400" dirty="0"/>
              <a:t>Suomen LULUCF-sektorin 2021–2025 velvoitteen toteutuminen. Luonnonvarakeskus. </a:t>
            </a:r>
            <a:r>
              <a:rPr lang="fi-FI" sz="1400" dirty="0">
                <a:hlinkClick r:id="rId2"/>
              </a:rPr>
              <a:t>http://urn.fi/URN:NBN:fi-fe2022123074123</a:t>
            </a:r>
            <a:r>
              <a:rPr lang="fi-FI" sz="1400" dirty="0"/>
              <a:t> </a:t>
            </a:r>
            <a:endParaRPr lang="en-US" sz="1400" dirty="0"/>
          </a:p>
          <a:p>
            <a:r>
              <a:rPr lang="en-US" sz="1400" dirty="0" err="1"/>
              <a:t>Haapanen</a:t>
            </a:r>
            <a:r>
              <a:rPr lang="en-US" sz="1400" dirty="0"/>
              <a:t>, M. 2020. Performance of genetically improved Norway spruce in one-third rotation-aged progeny trials in southern Finland, Scandinavian Journal of Forest Research, 35:5-6, 221-226, DOI: 10.1080/02827581.2020.1776763 </a:t>
            </a:r>
          </a:p>
          <a:p>
            <a:r>
              <a:rPr lang="en-US" sz="1400" dirty="0" err="1"/>
              <a:t>Haapanen</a:t>
            </a:r>
            <a:r>
              <a:rPr lang="en-US" sz="1400" dirty="0"/>
              <a:t>, M., Hynynen, J., </a:t>
            </a:r>
            <a:r>
              <a:rPr lang="en-US" sz="1400" dirty="0" err="1"/>
              <a:t>Ruotsalainen</a:t>
            </a:r>
            <a:r>
              <a:rPr lang="en-US" sz="1400" dirty="0"/>
              <a:t>, S. et al. </a:t>
            </a:r>
            <a:r>
              <a:rPr lang="en-US" sz="1400" dirty="0" err="1"/>
              <a:t>Realised</a:t>
            </a:r>
            <a:r>
              <a:rPr lang="en-US" sz="1400" dirty="0"/>
              <a:t> and projected gains in growth, quality and simulated yield of genetically improved Scots pine in southern Finland. Eur J Forest Res 135, 997–1009 (2016). </a:t>
            </a:r>
            <a:r>
              <a:rPr lang="en-US" sz="1400" dirty="0">
                <a:hlinkClick r:id="rId3"/>
              </a:rPr>
              <a:t>https://doi.org/10.1007/s10342-016-0989-0</a:t>
            </a:r>
            <a:r>
              <a:rPr lang="en-US" sz="1400" dirty="0"/>
              <a:t> </a:t>
            </a:r>
          </a:p>
          <a:p>
            <a:r>
              <a:rPr lang="fi-FI" sz="1400" dirty="0"/>
              <a:t>Hynynen, J., Salminen, H., Ahtikoski, A., Huuskonen, S., Ojansuu, R., Siipilehto, J., Lehtonen, M., &amp; Eerikäinen, K. 2015. Long-</a:t>
            </a:r>
            <a:r>
              <a:rPr lang="fi-FI" sz="1400" dirty="0" err="1"/>
              <a:t>term</a:t>
            </a:r>
            <a:r>
              <a:rPr lang="fi-FI" sz="1400" dirty="0"/>
              <a:t> </a:t>
            </a:r>
            <a:r>
              <a:rPr lang="fi-FI" sz="1400" dirty="0" err="1"/>
              <a:t>impacts</a:t>
            </a:r>
            <a:r>
              <a:rPr lang="fi-FI" sz="1400" dirty="0"/>
              <a:t> of </a:t>
            </a:r>
            <a:r>
              <a:rPr lang="fi-FI" sz="1400" dirty="0" err="1"/>
              <a:t>forest</a:t>
            </a:r>
            <a:r>
              <a:rPr lang="fi-FI" sz="1400" dirty="0"/>
              <a:t> management on </a:t>
            </a:r>
            <a:r>
              <a:rPr lang="fi-FI" sz="1400" dirty="0" err="1"/>
              <a:t>biomass</a:t>
            </a:r>
            <a:r>
              <a:rPr lang="fi-FI" sz="1400" dirty="0"/>
              <a:t> </a:t>
            </a:r>
            <a:r>
              <a:rPr lang="fi-FI" sz="1400" dirty="0" err="1"/>
              <a:t>supply</a:t>
            </a:r>
            <a:r>
              <a:rPr lang="fi-FI" sz="1400" dirty="0"/>
              <a:t> and </a:t>
            </a:r>
            <a:r>
              <a:rPr lang="fi-FI" sz="1400" dirty="0" err="1"/>
              <a:t>forest</a:t>
            </a:r>
            <a:r>
              <a:rPr lang="fi-FI" sz="1400" dirty="0"/>
              <a:t> </a:t>
            </a:r>
            <a:r>
              <a:rPr lang="fi-FI" sz="1400" dirty="0" err="1"/>
              <a:t>resource</a:t>
            </a:r>
            <a:r>
              <a:rPr lang="fi-FI" sz="1400" dirty="0"/>
              <a:t> </a:t>
            </a:r>
            <a:r>
              <a:rPr lang="fi-FI" sz="1400" dirty="0" err="1"/>
              <a:t>development</a:t>
            </a:r>
            <a:r>
              <a:rPr lang="fi-FI" sz="1400" dirty="0"/>
              <a:t>: a </a:t>
            </a:r>
            <a:r>
              <a:rPr lang="fi-FI" sz="1400" dirty="0" err="1"/>
              <a:t>scenario</a:t>
            </a:r>
            <a:r>
              <a:rPr lang="fi-FI" sz="1400" dirty="0"/>
              <a:t> </a:t>
            </a:r>
            <a:r>
              <a:rPr lang="fi-FI" sz="1400" dirty="0" err="1"/>
              <a:t>analysis</a:t>
            </a:r>
            <a:r>
              <a:rPr lang="fi-FI" sz="1400" dirty="0"/>
              <a:t> for Finland. European Journal of Forest </a:t>
            </a:r>
            <a:r>
              <a:rPr lang="fi-FI" sz="1400" dirty="0" err="1"/>
              <a:t>Research</a:t>
            </a:r>
            <a:r>
              <a:rPr lang="fi-FI" sz="1400" dirty="0"/>
              <a:t>. </a:t>
            </a:r>
            <a:r>
              <a:rPr lang="fi-FI" sz="1400" dirty="0">
                <a:hlinkClick r:id="rId4"/>
              </a:rPr>
              <a:t>https://doi.org/10.1007/s10342-014-0860-0</a:t>
            </a:r>
            <a:r>
              <a:rPr lang="fi-FI" sz="1400" dirty="0"/>
              <a:t> </a:t>
            </a:r>
          </a:p>
          <a:p>
            <a:r>
              <a:rPr lang="fi-FI" sz="1400" dirty="0"/>
              <a:t>Heinonen, T., </a:t>
            </a:r>
            <a:r>
              <a:rPr lang="fi-FI" sz="1400" dirty="0" err="1"/>
              <a:t>Pukkala</a:t>
            </a:r>
            <a:r>
              <a:rPr lang="fi-FI" sz="1400" dirty="0"/>
              <a:t>, T., Asikainen, A. et al. </a:t>
            </a:r>
            <a:r>
              <a:rPr lang="fi-FI" sz="1400" dirty="0" err="1"/>
              <a:t>Scenario</a:t>
            </a:r>
            <a:r>
              <a:rPr lang="fi-FI" sz="1400" dirty="0"/>
              <a:t> </a:t>
            </a:r>
            <a:r>
              <a:rPr lang="fi-FI" sz="1400" dirty="0" err="1"/>
              <a:t>analyses</a:t>
            </a:r>
            <a:r>
              <a:rPr lang="fi-FI" sz="1400" dirty="0"/>
              <a:t> on </a:t>
            </a:r>
            <a:r>
              <a:rPr lang="fi-FI" sz="1400" dirty="0" err="1"/>
              <a:t>the</a:t>
            </a:r>
            <a:r>
              <a:rPr lang="fi-FI" sz="1400" dirty="0"/>
              <a:t> </a:t>
            </a:r>
            <a:r>
              <a:rPr lang="fi-FI" sz="1400" dirty="0" err="1"/>
              <a:t>effects</a:t>
            </a:r>
            <a:r>
              <a:rPr lang="fi-FI" sz="1400" dirty="0"/>
              <a:t> of </a:t>
            </a:r>
            <a:r>
              <a:rPr lang="fi-FI" sz="1400" dirty="0" err="1"/>
              <a:t>fertilization</a:t>
            </a:r>
            <a:r>
              <a:rPr lang="fi-FI" sz="1400" dirty="0"/>
              <a:t>, </a:t>
            </a:r>
            <a:r>
              <a:rPr lang="fi-FI" sz="1400" dirty="0" err="1"/>
              <a:t>improved</a:t>
            </a:r>
            <a:r>
              <a:rPr lang="fi-FI" sz="1400" dirty="0"/>
              <a:t> </a:t>
            </a:r>
            <a:r>
              <a:rPr lang="fi-FI" sz="1400" dirty="0" err="1"/>
              <a:t>regeneration</a:t>
            </a:r>
            <a:r>
              <a:rPr lang="fi-FI" sz="1400" dirty="0"/>
              <a:t> </a:t>
            </a:r>
            <a:r>
              <a:rPr lang="fi-FI" sz="1400" dirty="0" err="1"/>
              <a:t>material</a:t>
            </a:r>
            <a:r>
              <a:rPr lang="fi-FI" sz="1400" dirty="0"/>
              <a:t>, and </a:t>
            </a:r>
            <a:r>
              <a:rPr lang="fi-FI" sz="1400" dirty="0" err="1"/>
              <a:t>ditch</a:t>
            </a:r>
            <a:r>
              <a:rPr lang="fi-FI" sz="1400" dirty="0"/>
              <a:t> </a:t>
            </a:r>
            <a:r>
              <a:rPr lang="fi-FI" sz="1400" dirty="0" err="1"/>
              <a:t>network</a:t>
            </a:r>
            <a:r>
              <a:rPr lang="fi-FI" sz="1400" dirty="0"/>
              <a:t> </a:t>
            </a:r>
            <a:r>
              <a:rPr lang="fi-FI" sz="1400" dirty="0" err="1"/>
              <a:t>maintenance</a:t>
            </a:r>
            <a:r>
              <a:rPr lang="fi-FI" sz="1400" dirty="0"/>
              <a:t> on </a:t>
            </a:r>
            <a:r>
              <a:rPr lang="fi-FI" sz="1400" dirty="0" err="1"/>
              <a:t>timber</a:t>
            </a:r>
            <a:r>
              <a:rPr lang="fi-FI" sz="1400" dirty="0"/>
              <a:t> </a:t>
            </a:r>
            <a:r>
              <a:rPr lang="fi-FI" sz="1400" dirty="0" err="1"/>
              <a:t>production</a:t>
            </a:r>
            <a:r>
              <a:rPr lang="fi-FI" sz="1400" dirty="0"/>
              <a:t> of </a:t>
            </a:r>
            <a:r>
              <a:rPr lang="fi-FI" sz="1400" dirty="0" err="1"/>
              <a:t>Finnish</a:t>
            </a:r>
            <a:r>
              <a:rPr lang="fi-FI" sz="1400" dirty="0"/>
              <a:t> </a:t>
            </a:r>
            <a:r>
              <a:rPr lang="fi-FI" sz="1400" dirty="0" err="1"/>
              <a:t>forests</a:t>
            </a:r>
            <a:r>
              <a:rPr lang="fi-FI" sz="1400" dirty="0"/>
              <a:t>. Eur J Forest </a:t>
            </a:r>
            <a:r>
              <a:rPr lang="fi-FI" sz="1400" dirty="0" err="1"/>
              <a:t>Res</a:t>
            </a:r>
            <a:r>
              <a:rPr lang="fi-FI" sz="1400" dirty="0"/>
              <a:t> 137, 93–107 (2018). </a:t>
            </a:r>
            <a:r>
              <a:rPr lang="fi-FI" sz="1400" dirty="0">
                <a:hlinkClick r:id="rId5"/>
              </a:rPr>
              <a:t>https://doi.org/10.1007/s10342-017-1093-9</a:t>
            </a:r>
            <a:r>
              <a:rPr lang="fi-FI" sz="1400" dirty="0"/>
              <a:t> </a:t>
            </a:r>
          </a:p>
          <a:p>
            <a:r>
              <a:rPr lang="fi-FI" sz="1400" dirty="0"/>
              <a:t>Metsänhoidon suositukset: </a:t>
            </a:r>
            <a:r>
              <a:rPr lang="fi-FI" sz="1400" dirty="0">
                <a:hlinkClick r:id="rId6"/>
              </a:rPr>
              <a:t>Metsänhoidon suositukset (metsanhoidonsuositukset.fi)</a:t>
            </a:r>
            <a:endParaRPr lang="fi-FI" sz="1400" dirty="0"/>
          </a:p>
          <a:p>
            <a:r>
              <a:rPr lang="fi-FI" sz="1400" dirty="0"/>
              <a:t>Metsätilastollinen vuosikirja 2022. Luonnonvarakeskus. </a:t>
            </a:r>
            <a:r>
              <a:rPr lang="fi-FI" sz="1400" dirty="0">
                <a:hlinkClick r:id="rId7"/>
              </a:rPr>
              <a:t>http://urn.fi/URN:ISBN:978-952-380-584-2</a:t>
            </a:r>
            <a:endParaRPr lang="fi-FI" sz="1400" dirty="0"/>
          </a:p>
          <a:p>
            <a:r>
              <a:rPr lang="fi-FI" sz="1400" dirty="0"/>
              <a:t>Päivinen, R., Lehtoviita, J. &amp; Arnkil, N. 2017. Kestävää kasvua metsistä - tasapainoisesti tulevaisuuteen. Tapion raportteja nro 16. Tapio Oy. ISBN 978-952-5632-48-4 (pdf). </a:t>
            </a:r>
            <a:r>
              <a:rPr lang="fi-FI" sz="1400" u="sng" dirty="0">
                <a:hlinkClick r:id="rId8"/>
              </a:rPr>
              <a:t>Kestavaa-kasvua-metsasta-raportti.pdf (tapio.fi)</a:t>
            </a:r>
            <a:r>
              <a:rPr lang="fi-FI" sz="1400" dirty="0"/>
              <a:t>  </a:t>
            </a:r>
          </a:p>
          <a:p>
            <a:r>
              <a:rPr lang="fi-FI" sz="1400" dirty="0"/>
              <a:t>UPM 2024. </a:t>
            </a:r>
            <a:r>
              <a:rPr lang="fi-FI" sz="1400" dirty="0">
                <a:hlinkClick r:id="rId9"/>
              </a:rPr>
              <a:t>https://www.upmforestlife.com/fi/hiilensidonta-demo</a:t>
            </a:r>
            <a:r>
              <a:rPr lang="fi-FI" sz="1400" dirty="0"/>
              <a:t> [viitattu 10.5.2024]</a:t>
            </a:r>
          </a:p>
          <a:p>
            <a:endParaRPr lang="fi-FI" dirty="0"/>
          </a:p>
        </p:txBody>
      </p:sp>
      <p:sp>
        <p:nvSpPr>
          <p:cNvPr id="4" name="Dian numeron paikkamerkki 3">
            <a:extLst>
              <a:ext uri="{FF2B5EF4-FFF2-40B4-BE49-F238E27FC236}">
                <a16:creationId xmlns:a16="http://schemas.microsoft.com/office/drawing/2014/main" id="{29540DEB-5FF4-4CC8-9D15-483D1CDB45E4}"/>
              </a:ext>
            </a:extLst>
          </p:cNvPr>
          <p:cNvSpPr>
            <a:spLocks noGrp="1"/>
          </p:cNvSpPr>
          <p:nvPr>
            <p:ph type="sldNum" sz="quarter" idx="12"/>
          </p:nvPr>
        </p:nvSpPr>
        <p:spPr/>
        <p:txBody>
          <a:bodyPr/>
          <a:lstStyle/>
          <a:p>
            <a:fld id="{2020BB7A-7565-440A-AF71-226D618FE89D}" type="slidenum">
              <a:rPr lang="fi-FI" smtClean="0"/>
              <a:t>63</a:t>
            </a:fld>
            <a:endParaRPr lang="fi-FI"/>
          </a:p>
        </p:txBody>
      </p:sp>
      <p:sp>
        <p:nvSpPr>
          <p:cNvPr id="3" name="Alatunnisteen paikkamerkki 2">
            <a:extLst>
              <a:ext uri="{FF2B5EF4-FFF2-40B4-BE49-F238E27FC236}">
                <a16:creationId xmlns:a16="http://schemas.microsoft.com/office/drawing/2014/main" id="{E026F926-5798-49E0-95CC-8FBF9A7FBA08}"/>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85654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nuoresta metsästä, jossa kasvaa koivua, mäntyä ja kuusta.">
            <a:extLst>
              <a:ext uri="{FF2B5EF4-FFF2-40B4-BE49-F238E27FC236}">
                <a16:creationId xmlns:a16="http://schemas.microsoft.com/office/drawing/2014/main" id="{EAB01A40-880B-4A76-843E-E33AF6842D2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740" b="1740"/>
          <a:stretch/>
        </p:blipFill>
        <p:spPr>
          <a:xfrm>
            <a:off x="0" y="-1"/>
            <a:ext cx="4304682" cy="6876000"/>
          </a:xfrm>
        </p:spPr>
      </p:pic>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Metsien kasvu Suomessa 2/2</a:t>
            </a:r>
          </a:p>
        </p:txBody>
      </p:sp>
      <p:sp>
        <p:nvSpPr>
          <p:cNvPr id="13" name="Sisällön paikkamerkki 12">
            <a:extLst>
              <a:ext uri="{FF2B5EF4-FFF2-40B4-BE49-F238E27FC236}">
                <a16:creationId xmlns:a16="http://schemas.microsoft.com/office/drawing/2014/main" id="{3DF03EF0-92C0-49DD-91F8-0F9176A5A022}"/>
              </a:ext>
            </a:extLst>
          </p:cNvPr>
          <p:cNvSpPr>
            <a:spLocks noGrp="1"/>
          </p:cNvSpPr>
          <p:nvPr>
            <p:ph idx="1"/>
          </p:nvPr>
        </p:nvSpPr>
        <p:spPr>
          <a:xfrm>
            <a:off x="4511824" y="1484784"/>
            <a:ext cx="7004800" cy="4608512"/>
          </a:xfrm>
        </p:spPr>
        <p:txBody>
          <a:bodyPr/>
          <a:lstStyle/>
          <a:p>
            <a:r>
              <a:rPr lang="fi-FI" sz="2000" dirty="0"/>
              <a:t>Suomen metsien kasvu on noin </a:t>
            </a:r>
            <a:br>
              <a:rPr lang="fi-FI" sz="2000" dirty="0"/>
            </a:br>
            <a:r>
              <a:rPr lang="fi-FI" sz="2000" b="1" dirty="0"/>
              <a:t>103 miljoonaa kuutiometriä</a:t>
            </a:r>
            <a:r>
              <a:rPr lang="fi-FI" sz="2000" dirty="0"/>
              <a:t> vuodessa (Metsätilastollinen vuosikirja 2022).</a:t>
            </a:r>
          </a:p>
          <a:p>
            <a:pPr fontAlgn="base"/>
            <a:r>
              <a:rPr lang="fi-FI" sz="2000" dirty="0"/>
              <a:t>Metsien kestävän käytön edellytys on, että puuston kasvu ja poistuma ovat pitkällä tähtäimellä tasapainossa. </a:t>
            </a:r>
          </a:p>
          <a:p>
            <a:pPr lvl="1" fontAlgn="base"/>
            <a:r>
              <a:rPr lang="fi-FI" sz="2000" dirty="0"/>
              <a:t>Suomessa metsien kasvu on ollut poistumaa suurempaa jo vuosikymmenien ajan.  </a:t>
            </a:r>
          </a:p>
          <a:p>
            <a:pPr lvl="1" fontAlgn="base"/>
            <a:r>
              <a:rPr lang="fi-FI" sz="2000" dirty="0"/>
              <a:t>Vuonna 2022 puuston kasvu kääntyi laskuun ensimmäistä kertaa 1970-luvun jälkeen (</a:t>
            </a:r>
            <a:r>
              <a:rPr lang="fi-FI" sz="2000" dirty="0" err="1"/>
              <a:t>Haakana</a:t>
            </a:r>
            <a:r>
              <a:rPr lang="fi-FI" sz="2000" dirty="0"/>
              <a:t> ym. 2022). </a:t>
            </a:r>
          </a:p>
          <a:p>
            <a:pPr lvl="2" fontAlgn="base"/>
            <a:r>
              <a:rPr lang="fi-FI" sz="1600" dirty="0"/>
              <a:t>Kasvun taantuminen liittyy metsien ikäluokkarakenteen muutoksiin sekä etenkin Pohjois-Suomen mäntyvaltaisten metsien huonoihin kasvukausiin, jotka taas ovat olleet seurausta hyvistä käpyvuosista ja kesien kuivuusjaksoista</a:t>
            </a:r>
            <a:r>
              <a:rPr lang="fi-FI" sz="1800" dirty="0"/>
              <a:t>. </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7</a:t>
            </a:fld>
            <a:endParaRPr lang="fi-FI"/>
          </a:p>
        </p:txBody>
      </p:sp>
      <p:sp>
        <p:nvSpPr>
          <p:cNvPr id="3" name="Alatunnisteen paikkamerkki 2">
            <a:extLst>
              <a:ext uri="{FF2B5EF4-FFF2-40B4-BE49-F238E27FC236}">
                <a16:creationId xmlns:a16="http://schemas.microsoft.com/office/drawing/2014/main" id="{756DAB46-9E55-4972-9FA1-3731C372805D}"/>
              </a:ext>
            </a:extLst>
          </p:cNvPr>
          <p:cNvSpPr>
            <a:spLocks noGrp="1"/>
          </p:cNvSpPr>
          <p:nvPr>
            <p:ph type="ftr" sz="quarter" idx="11"/>
          </p:nvPr>
        </p:nvSpPr>
        <p:spPr>
          <a:xfrm>
            <a:off x="4476000" y="6435761"/>
            <a:ext cx="5554600" cy="365125"/>
          </a:xfrm>
        </p:spPr>
        <p:txBody>
          <a:bodyPr/>
          <a:lstStyle/>
          <a:p>
            <a:r>
              <a:rPr lang="en-US" dirty="0"/>
              <a:t>This work © 2024 by Tapio </a:t>
            </a:r>
            <a:r>
              <a:rPr lang="en-US" dirty="0" err="1"/>
              <a:t>Palvelut</a:t>
            </a:r>
            <a:r>
              <a:rPr lang="en-US" dirty="0"/>
              <a:t> Oy is licensed under CC BY-SA 4.0 </a:t>
            </a:r>
            <a:endParaRPr lang="fi-FI" dirty="0"/>
          </a:p>
        </p:txBody>
      </p:sp>
    </p:spTree>
    <p:extLst>
      <p:ext uri="{BB962C8B-B14F-4D97-AF65-F5344CB8AC3E}">
        <p14:creationId xmlns:p14="http://schemas.microsoft.com/office/powerpoint/2010/main" val="3276705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0B091FD-9E87-4B0F-9296-97B6D3FCB06E}"/>
              </a:ext>
            </a:extLst>
          </p:cNvPr>
          <p:cNvSpPr>
            <a:spLocks noGrp="1"/>
          </p:cNvSpPr>
          <p:nvPr>
            <p:ph type="title"/>
          </p:nvPr>
        </p:nvSpPr>
        <p:spPr>
          <a:xfrm>
            <a:off x="643600" y="2817000"/>
            <a:ext cx="10904800" cy="1224000"/>
          </a:xfrm>
        </p:spPr>
        <p:txBody>
          <a:bodyPr/>
          <a:lstStyle/>
          <a:p>
            <a:pPr algn="ctr"/>
            <a:r>
              <a:rPr lang="fi-FI" dirty="0"/>
              <a:t>Pohdittavaksi: mitä mahdollisuuksia metsien kasvu luo yhteiskunnalle?</a:t>
            </a:r>
          </a:p>
        </p:txBody>
      </p:sp>
      <p:sp>
        <p:nvSpPr>
          <p:cNvPr id="5" name="Dian numeron paikkamerkki 4">
            <a:extLst>
              <a:ext uri="{FF2B5EF4-FFF2-40B4-BE49-F238E27FC236}">
                <a16:creationId xmlns:a16="http://schemas.microsoft.com/office/drawing/2014/main" id="{2DD9F843-A223-4429-8145-800397CB3374}"/>
              </a:ext>
            </a:extLst>
          </p:cNvPr>
          <p:cNvSpPr>
            <a:spLocks noGrp="1"/>
          </p:cNvSpPr>
          <p:nvPr>
            <p:ph type="sldNum" sz="quarter" idx="12"/>
          </p:nvPr>
        </p:nvSpPr>
        <p:spPr/>
        <p:txBody>
          <a:bodyPr/>
          <a:lstStyle/>
          <a:p>
            <a:fld id="{2020BB7A-7565-440A-AF71-226D618FE89D}" type="slidenum">
              <a:rPr lang="fi-FI" smtClean="0"/>
              <a:t>8</a:t>
            </a:fld>
            <a:endParaRPr lang="fi-FI"/>
          </a:p>
        </p:txBody>
      </p:sp>
      <p:sp>
        <p:nvSpPr>
          <p:cNvPr id="7" name="Alatunnisteen paikkamerkki 6">
            <a:extLst>
              <a:ext uri="{FF2B5EF4-FFF2-40B4-BE49-F238E27FC236}">
                <a16:creationId xmlns:a16="http://schemas.microsoft.com/office/drawing/2014/main" id="{CDFC7748-B901-42BC-B101-7B7EECE298C0}"/>
              </a:ext>
            </a:extLst>
          </p:cNvPr>
          <p:cNvSpPr>
            <a:spLocks noGrp="1"/>
          </p:cNvSpPr>
          <p:nvPr>
            <p:ph type="ftr" sz="quarter" idx="11"/>
          </p:nvPr>
        </p:nvSpPr>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19303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77C5C761-D1E9-4021-82B3-D07D8FB5D72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192" r="52222"/>
          <a:stretch/>
        </p:blipFill>
        <p:spPr>
          <a:xfrm>
            <a:off x="704620" y="136525"/>
            <a:ext cx="3600062" cy="6721475"/>
          </a:xfrm>
        </p:spPr>
      </p:pic>
      <p:sp>
        <p:nvSpPr>
          <p:cNvPr id="2" name="Otsikko 1">
            <a:extLst>
              <a:ext uri="{FF2B5EF4-FFF2-40B4-BE49-F238E27FC236}">
                <a16:creationId xmlns:a16="http://schemas.microsoft.com/office/drawing/2014/main" id="{6CAB65E1-DE56-454F-B271-6207EBFD003F}"/>
              </a:ext>
            </a:extLst>
          </p:cNvPr>
          <p:cNvSpPr>
            <a:spLocks noGrp="1"/>
          </p:cNvSpPr>
          <p:nvPr>
            <p:ph type="title"/>
          </p:nvPr>
        </p:nvSpPr>
        <p:spPr/>
        <p:txBody>
          <a:bodyPr/>
          <a:lstStyle/>
          <a:p>
            <a:r>
              <a:rPr lang="fi-FI" dirty="0"/>
              <a:t>Kasvuun vaikuttavat tekijät – </a:t>
            </a:r>
            <a:r>
              <a:rPr lang="fi-FI" b="1" dirty="0"/>
              <a:t>PINTA-ALA</a:t>
            </a:r>
          </a:p>
        </p:txBody>
      </p:sp>
      <p:sp>
        <p:nvSpPr>
          <p:cNvPr id="3" name="Sisällön paikkamerkki 2">
            <a:extLst>
              <a:ext uri="{FF2B5EF4-FFF2-40B4-BE49-F238E27FC236}">
                <a16:creationId xmlns:a16="http://schemas.microsoft.com/office/drawing/2014/main" id="{C8A304B5-EDF3-4FB0-846C-7FDE33F57346}"/>
              </a:ext>
            </a:extLst>
          </p:cNvPr>
          <p:cNvSpPr>
            <a:spLocks noGrp="1"/>
          </p:cNvSpPr>
          <p:nvPr>
            <p:ph idx="1"/>
          </p:nvPr>
        </p:nvSpPr>
        <p:spPr/>
        <p:txBody>
          <a:bodyPr/>
          <a:lstStyle/>
          <a:p>
            <a:r>
              <a:rPr lang="fi-FI" dirty="0"/>
              <a:t>Metsäpinta-alan lisääminen on suurin yksittäinen keino lisätä metsien kasvua.</a:t>
            </a:r>
          </a:p>
          <a:p>
            <a:r>
              <a:rPr lang="fi-FI" dirty="0"/>
              <a:t>Metsäpinta-alaa voidaan lisätä perustamalla metsä puuttomalle, muussa kuin metsätalouden käytössä olevalle alueelle. Tällaisia alueita ovat esimerkiksi turve- ja maataloustuotannosta vapautuneet alueet.  </a:t>
            </a:r>
          </a:p>
        </p:txBody>
      </p:sp>
      <p:sp>
        <p:nvSpPr>
          <p:cNvPr id="4" name="Dian numeron paikkamerkki 3">
            <a:extLst>
              <a:ext uri="{FF2B5EF4-FFF2-40B4-BE49-F238E27FC236}">
                <a16:creationId xmlns:a16="http://schemas.microsoft.com/office/drawing/2014/main" id="{02B7F321-3B6B-4806-BEC3-136719934135}"/>
              </a:ext>
            </a:extLst>
          </p:cNvPr>
          <p:cNvSpPr>
            <a:spLocks noGrp="1"/>
          </p:cNvSpPr>
          <p:nvPr>
            <p:ph type="sldNum" sz="quarter" idx="12"/>
          </p:nvPr>
        </p:nvSpPr>
        <p:spPr/>
        <p:txBody>
          <a:bodyPr/>
          <a:lstStyle/>
          <a:p>
            <a:fld id="{2020BB7A-7565-440A-AF71-226D618FE89D}" type="slidenum">
              <a:rPr lang="fi-FI" smtClean="0"/>
              <a:t>9</a:t>
            </a:fld>
            <a:endParaRPr lang="fi-FI"/>
          </a:p>
        </p:txBody>
      </p:sp>
      <p:sp>
        <p:nvSpPr>
          <p:cNvPr id="5" name="Alatunnisteen paikkamerkki 4">
            <a:extLst>
              <a:ext uri="{FF2B5EF4-FFF2-40B4-BE49-F238E27FC236}">
                <a16:creationId xmlns:a16="http://schemas.microsoft.com/office/drawing/2014/main" id="{E121B1F2-FF01-4F1F-87D8-208DC56D11F1}"/>
              </a:ext>
            </a:extLst>
          </p:cNvPr>
          <p:cNvSpPr>
            <a:spLocks noGrp="1"/>
          </p:cNvSpPr>
          <p:nvPr>
            <p:ph type="ftr" sz="quarter" idx="11"/>
          </p:nvPr>
        </p:nvSpPr>
        <p:spPr>
          <a:xfrm>
            <a:off x="4367808" y="6453336"/>
            <a:ext cx="5554600" cy="365125"/>
          </a:xfrm>
        </p:spPr>
        <p:txBody>
          <a:bodyPr/>
          <a:lstStyle/>
          <a:p>
            <a:r>
              <a:rPr lang="en-US"/>
              <a:t>This work © 2024 by Tapio Palvelut Oy is licensed under CC BY-SA 4.0 </a:t>
            </a:r>
            <a:endParaRPr lang="fi-FI"/>
          </a:p>
        </p:txBody>
      </p:sp>
    </p:spTree>
    <p:extLst>
      <p:ext uri="{BB962C8B-B14F-4D97-AF65-F5344CB8AC3E}">
        <p14:creationId xmlns:p14="http://schemas.microsoft.com/office/powerpoint/2010/main" val="1064528553"/>
      </p:ext>
    </p:extLst>
  </p:cSld>
  <p:clrMapOvr>
    <a:masterClrMapping/>
  </p:clrMapOvr>
</p:sld>
</file>

<file path=ppt/theme/theme1.xml><?xml version="1.0" encoding="utf-8"?>
<a:theme xmlns:a="http://schemas.openxmlformats.org/drawingml/2006/main" name="Tapio">
  <a:themeElements>
    <a:clrScheme name="Tapio">
      <a:dk1>
        <a:sysClr val="windowText" lastClr="000000"/>
      </a:dk1>
      <a:lt1>
        <a:sysClr val="window" lastClr="FFFFFF"/>
      </a:lt1>
      <a:dk2>
        <a:srgbClr val="61BF1A"/>
      </a:dk2>
      <a:lt2>
        <a:srgbClr val="B3B1B2"/>
      </a:lt2>
      <a:accent1>
        <a:srgbClr val="09984A"/>
      </a:accent1>
      <a:accent2>
        <a:srgbClr val="C1D82F"/>
      </a:accent2>
      <a:accent3>
        <a:srgbClr val="007DB8"/>
      </a:accent3>
      <a:accent4>
        <a:srgbClr val="684D94"/>
      </a:accent4>
      <a:accent5>
        <a:srgbClr val="E58B1E"/>
      </a:accent5>
      <a:accent6>
        <a:srgbClr val="93278F"/>
      </a:accent6>
      <a:hlink>
        <a:srgbClr val="005BBE"/>
      </a:hlink>
      <a:folHlink>
        <a:srgbClr val="684D94"/>
      </a:folHlink>
    </a:clrScheme>
    <a:fontScheme name="Tapio">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600" dirty="0" err="1" smtClean="0"/>
        </a:defPPr>
      </a:lstStyle>
    </a:txDef>
  </a:objectDefaults>
  <a:extraClrSchemeLst/>
  <a:extLst>
    <a:ext uri="{05A4C25C-085E-4340-85A3-A5531E510DB2}">
      <thm15:themeFamily xmlns:thm15="http://schemas.microsoft.com/office/thememl/2012/main" name="Tapio Oy esitysmalli - Uudet kuvat  -  Vain luku" id="{9E00CF01-5241-40FD-B259-E3F75FE1A1A3}" vid="{13FA5D3E-E438-4899-992F-0C4B3526CDB7}"/>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5130c2-e621-4f4d-b2ce-cdf9adfc3b71">
      <Terms xmlns="http://schemas.microsoft.com/office/infopath/2007/PartnerControls"/>
    </lcf76f155ced4ddcb4097134ff3c332f>
    <TaxCatchAll xmlns="369bb42a-60a8-42f0-9996-7dcf6c814670" xsi:nil="true"/>
    <SharedWithUsers xmlns="369bb42a-60a8-42f0-9996-7dcf6c814670">
      <UserInfo>
        <DisplayName>Varpu Kuutti</DisplayName>
        <AccountId>52</AccountId>
        <AccountType/>
      </UserInfo>
      <UserInfo>
        <DisplayName>Riina Hautala</DisplayName>
        <AccountId>56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614183A63F03184C9E5A2AA0879D7B22" ma:contentTypeVersion="14" ma:contentTypeDescription="Luo uusi asiakirja." ma:contentTypeScope="" ma:versionID="68e4596edf207da416e9b604cc0b4659">
  <xsd:schema xmlns:xsd="http://www.w3.org/2001/XMLSchema" xmlns:xs="http://www.w3.org/2001/XMLSchema" xmlns:p="http://schemas.microsoft.com/office/2006/metadata/properties" xmlns:ns2="e85130c2-e621-4f4d-b2ce-cdf9adfc3b71" xmlns:ns3="369bb42a-60a8-42f0-9996-7dcf6c814670" targetNamespace="http://schemas.microsoft.com/office/2006/metadata/properties" ma:root="true" ma:fieldsID="8b997d1dbe918530102466ec13040b05" ns2:_="" ns3:_="">
    <xsd:import namespace="e85130c2-e621-4f4d-b2ce-cdf9adfc3b71"/>
    <xsd:import namespace="369bb42a-60a8-42f0-9996-7dcf6c8146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130c2-e621-4f4d-b2ce-cdf9adfc3b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bb42a-60a8-42f0-9996-7dcf6c814670"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6" nillable="true" ma:displayName="Taxonomy Catch All Column" ma:hidden="true" ma:list="{2e8dbc2d-a30c-4912-953a-d9f40e230437}" ma:internalName="TaxCatchAll" ma:showField="CatchAllData" ma:web="369bb42a-60a8-42f0-9996-7dcf6c8146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5823F7-3D34-4E54-9141-740F9217A3A0}">
  <ds:schemaRefs>
    <ds:schemaRef ds:uri="http://schemas.microsoft.com/sharepoint/v3/contenttype/forms"/>
  </ds:schemaRefs>
</ds:datastoreItem>
</file>

<file path=customXml/itemProps2.xml><?xml version="1.0" encoding="utf-8"?>
<ds:datastoreItem xmlns:ds="http://schemas.openxmlformats.org/officeDocument/2006/customXml" ds:itemID="{E70D7F98-AE9C-430A-8571-668F4C297F90}">
  <ds:schemaRefs>
    <ds:schemaRef ds:uri="http://schemas.microsoft.com/office/2006/metadata/properties"/>
    <ds:schemaRef ds:uri="http://schemas.microsoft.com/office/2006/documentManagement/types"/>
    <ds:schemaRef ds:uri="369bb42a-60a8-42f0-9996-7dcf6c814670"/>
    <ds:schemaRef ds:uri="http://www.w3.org/XML/1998/namespace"/>
    <ds:schemaRef ds:uri="e85130c2-e621-4f4d-b2ce-cdf9adfc3b71"/>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BCB9F6F1-9DC8-4E47-A308-9AD44BE6D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5130c2-e621-4f4d-b2ce-cdf9adfc3b71"/>
    <ds:schemaRef ds:uri="369bb42a-60a8-42f0-9996-7dcf6c8146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Tapio Oy esitysmalli - Uudet kuvat</Template>
  <TotalTime>1552</TotalTime>
  <Words>4636</Words>
  <Application>Microsoft Office PowerPoint</Application>
  <PresentationFormat>Laajakuva</PresentationFormat>
  <Paragraphs>497</Paragraphs>
  <Slides>63</Slides>
  <Notes>6</Notes>
  <HiddenSlides>0</HiddenSlides>
  <MMClips>2</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63</vt:i4>
      </vt:variant>
    </vt:vector>
  </HeadingPairs>
  <TitlesOfParts>
    <vt:vector size="69" baseType="lpstr">
      <vt:lpstr>Arial</vt:lpstr>
      <vt:lpstr>Calibri</vt:lpstr>
      <vt:lpstr>Corbel</vt:lpstr>
      <vt:lpstr>opensans</vt:lpstr>
      <vt:lpstr>Source Sans Pro</vt:lpstr>
      <vt:lpstr>Tapio</vt:lpstr>
      <vt:lpstr>Metsien kasvu ja kestävä bioenergian korjuu -opetusmateriaali</vt:lpstr>
      <vt:lpstr>Ennen aloitusta</vt:lpstr>
      <vt:lpstr>PowerPoint-esitys</vt:lpstr>
      <vt:lpstr>Metsien kasvuun vaikuttavat tekijät</vt:lpstr>
      <vt:lpstr>PowerPoint-esitys</vt:lpstr>
      <vt:lpstr>Metsien kasvu Suomessa 1/2</vt:lpstr>
      <vt:lpstr>Metsien kasvu Suomessa 2/2</vt:lpstr>
      <vt:lpstr>Pohdittavaksi: mitä mahdollisuuksia metsien kasvu luo yhteiskunnalle?</vt:lpstr>
      <vt:lpstr>Kasvuun vaikuttavat tekijät – PINTA-ALA</vt:lpstr>
      <vt:lpstr>Kasvuun vaikuttavat tekijät – KASVUPAIKKA</vt:lpstr>
      <vt:lpstr>Kasvuun vaikuttavat tekijät – KASVUPAIKKA</vt:lpstr>
      <vt:lpstr>Kasvupaikkaluokitus</vt:lpstr>
      <vt:lpstr>Kasvupaikkaluokitus</vt:lpstr>
      <vt:lpstr>Boniteetti</vt:lpstr>
      <vt:lpstr>Kasvuun vaikuttavat tekijät – PUULAJI JA PUUSTON IKÄ</vt:lpstr>
      <vt:lpstr>Esimerkki: männyn, kuusen ja rauduskoivun kasvu eri ikäisinä</vt:lpstr>
      <vt:lpstr>Kasvuun vaikuttavat tekijät – HAKKUUT</vt:lpstr>
      <vt:lpstr>Kasvuun vaikuttavat tekijät – JALOSTUS</vt:lpstr>
      <vt:lpstr>Kasvuun vaikuttavat tekijät – JALOSTUS</vt:lpstr>
      <vt:lpstr>Kasvuun vaikuttavat tekijät – TUHOT</vt:lpstr>
      <vt:lpstr>PowerPoint-esitys</vt:lpstr>
      <vt:lpstr>Tuhojen aiheuttamat kustannukset</vt:lpstr>
      <vt:lpstr>Kasvuun vaikuttavat tekijät - YHTEENVETO</vt:lpstr>
      <vt:lpstr>Ilmastonmuutoksen vaikutukset metsien kasvuun</vt:lpstr>
      <vt:lpstr>Miten ilmastonmuutoksen aiheuttamat muutokset voivat vaikuttaa metsien kasvuun?</vt:lpstr>
      <vt:lpstr>PowerPoint-esitys</vt:lpstr>
      <vt:lpstr>Metsien hiilensidonta</vt:lpstr>
      <vt:lpstr>Metsien hiilinielu ja -varasto</vt:lpstr>
      <vt:lpstr>Kuinka paljon metsä sitoo hiiltä?</vt:lpstr>
      <vt:lpstr>Kasvua lisäävät tekijät</vt:lpstr>
      <vt:lpstr>Kasvua vähentävät tekijät</vt:lpstr>
      <vt:lpstr>Ilmastonmuutos vaikutukset erilaisia etelässä ja pohjoisessa</vt:lpstr>
      <vt:lpstr>Ilmastonmuutoksen vaikutukset suometsien kasvuun</vt:lpstr>
      <vt:lpstr>Suot ja suometsien erityispiirteet</vt:lpstr>
      <vt:lpstr>Metsänkasvatusvaihtoehtojen vaikutus metsien kasvuun</vt:lpstr>
      <vt:lpstr>PowerPoint-esitys</vt:lpstr>
      <vt:lpstr>Jaksollisen ja jatkuvan kasvatuksen vertailua</vt:lpstr>
      <vt:lpstr>Jaksollisen ja jatkuvan kasvatuksen vertailua</vt:lpstr>
      <vt:lpstr>Kasvuun vaikuttavat metsänhoidon menetelmät</vt:lpstr>
      <vt:lpstr>PowerPoint-esitys</vt:lpstr>
      <vt:lpstr>Kasvuun vaikuttavat metsänhoidon menetelmät – metsän uudistaminen</vt:lpstr>
      <vt:lpstr>Metsän uudistaminen</vt:lpstr>
      <vt:lpstr>Kasvuun vaikuttavat metsänhoidon menetelmät – taimikon varhaishoito</vt:lpstr>
      <vt:lpstr>Kasvuun vaikuttavat metsänhoidon menetelmät – taimikon varhaisperkaus</vt:lpstr>
      <vt:lpstr>Kasvuun vaikuttavat metsänhoidon menetelmät – taimikon varhaisperkaus</vt:lpstr>
      <vt:lpstr>Kasvuun vaikuttavat metsänhoidon menetelmät – taimikonharvennus</vt:lpstr>
      <vt:lpstr>Kasvuun vaikuttavat metsänhoidon menetelmät – taimikonharvennus</vt:lpstr>
      <vt:lpstr>Kasvuun vaikuttavat metsänhoidon menetelmät – ensiharvennus</vt:lpstr>
      <vt:lpstr>Kasvuun vaikuttavat metsänhoidon menetelmät – ensiharvennuksen ajoitus</vt:lpstr>
      <vt:lpstr>Ensiharvennusesimerkki tuoreen kankaan kuusikossa Etelä-Suomessa – kuinka suuri poistuma saadaan?</vt:lpstr>
      <vt:lpstr>Kasvuun vaikuttavat metsänhoidon menetelmät – myöhemmät harvennukset</vt:lpstr>
      <vt:lpstr>Kasvuun vaikuttavat metsänhoidon menetelmät – myöhempien harvennusten ajoitus</vt:lpstr>
      <vt:lpstr>Kasvuun vaikuttavat metsänhoidon menetelmät – vesitalouden järjestely</vt:lpstr>
      <vt:lpstr>Kasvuun vaikuttavat metsänhoidon menetelmät – lannoitus</vt:lpstr>
      <vt:lpstr>Kasvuun vaikuttavat metsänhoidon menetelmät – lannoitus</vt:lpstr>
      <vt:lpstr>Kannattaako metsää hoitaa, jos haluaa nopeampaa kasvua?</vt:lpstr>
      <vt:lpstr>Kannattaako metsää hoitaa, jos haluaa nopeampaa kasvua?</vt:lpstr>
      <vt:lpstr>Metsien kasvun vaikutus aines- ja energiapuun tuottoon ja puuston arvokasvuun, hiilensidontaan ja -varastointiin </vt:lpstr>
      <vt:lpstr>PowerPoint-esitys</vt:lpstr>
      <vt:lpstr>Aines- ja energiapuun tuotto</vt:lpstr>
      <vt:lpstr>Hiilen sidonta ja varastointi </vt:lpstr>
      <vt:lpstr>Hienoa! Nyt tiedät perusasiat metsien kasvusta, osaat nimetä kasvuun vaikuttavat tekijät sekä tiedät, miten metsänhoidolla voidaan vaikuttaa metsien kasvuun. </vt:lpstr>
      <vt:lpstr>Lähteet:</vt:lpstr>
    </vt:vector>
  </TitlesOfParts>
  <Company>Tapio 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Metsien kasvu</dc:title>
  <dc:creator>Reetta Pilhjerta</dc:creator>
  <cp:lastModifiedBy>Laura Nikinmaa</cp:lastModifiedBy>
  <cp:revision>1</cp:revision>
  <dcterms:created xsi:type="dcterms:W3CDTF">2023-12-27T08:09:11Z</dcterms:created>
  <dcterms:modified xsi:type="dcterms:W3CDTF">2024-09-03T12:20:59Z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0x010100614183A63F03184C9E5A2AA0879D7B22</vt:lpwstr>
  </property>
  <property fmtid="{D5CDD505-2E9C-101B-9397-08002B2CF9AE}" pid="3" name="MediaServiceImageTags">
    <vt:lpwstr/>
  </property>
</Properties>
</file>