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66" r:id="rId5"/>
    <p:sldId id="271" r:id="rId6"/>
    <p:sldId id="261" r:id="rId7"/>
    <p:sldId id="284" r:id="rId8"/>
    <p:sldId id="283" r:id="rId9"/>
    <p:sldId id="272" r:id="rId10"/>
    <p:sldId id="281" r:id="rId11"/>
    <p:sldId id="285" r:id="rId12"/>
    <p:sldId id="276" r:id="rId13"/>
    <p:sldId id="282"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DD7EF-6322-4141-B827-3DA177C8A10B}" v="8" dt="2025-05-30T06:40:59.334"/>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23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E09DD7EF-6322-4141-B827-3DA177C8A10B}"/>
    <pc:docChg chg="undo custSel addSld delSld modSld">
      <pc:chgData name="Riina Hautala" userId="3acea73f-0809-4fb5-ade6-3dadaa3accc0" providerId="ADAL" clId="{E09DD7EF-6322-4141-B827-3DA177C8A10B}" dt="2025-05-30T07:46:27.911" v="49" actId="20577"/>
      <pc:docMkLst>
        <pc:docMk/>
      </pc:docMkLst>
      <pc:sldChg chg="modSp mod">
        <pc:chgData name="Riina Hautala" userId="3acea73f-0809-4fb5-ade6-3dadaa3accc0" providerId="ADAL" clId="{E09DD7EF-6322-4141-B827-3DA177C8A10B}" dt="2025-05-30T06:28:38.004" v="14" actId="255"/>
        <pc:sldMkLst>
          <pc:docMk/>
          <pc:sldMk cId="4045025048" sldId="261"/>
        </pc:sldMkLst>
        <pc:spChg chg="mod">
          <ac:chgData name="Riina Hautala" userId="3acea73f-0809-4fb5-ade6-3dadaa3accc0" providerId="ADAL" clId="{E09DD7EF-6322-4141-B827-3DA177C8A10B}" dt="2025-05-30T06:28:38.004" v="14" actId="255"/>
          <ac:spMkLst>
            <pc:docMk/>
            <pc:sldMk cId="4045025048" sldId="261"/>
            <ac:spMk id="2" creationId="{7E869AEB-C802-3F67-85BE-8E8BAE5AFD11}"/>
          </ac:spMkLst>
        </pc:spChg>
      </pc:sldChg>
      <pc:sldChg chg="modSp mod">
        <pc:chgData name="Riina Hautala" userId="3acea73f-0809-4fb5-ade6-3dadaa3accc0" providerId="ADAL" clId="{E09DD7EF-6322-4141-B827-3DA177C8A10B}" dt="2025-05-30T06:44:15.799" v="48" actId="1076"/>
        <pc:sldMkLst>
          <pc:docMk/>
          <pc:sldMk cId="870188166" sldId="266"/>
        </pc:sldMkLst>
        <pc:spChg chg="mod">
          <ac:chgData name="Riina Hautala" userId="3acea73f-0809-4fb5-ade6-3dadaa3accc0" providerId="ADAL" clId="{E09DD7EF-6322-4141-B827-3DA177C8A10B}" dt="2025-05-30T06:44:15.799" v="48" actId="1076"/>
          <ac:spMkLst>
            <pc:docMk/>
            <pc:sldMk cId="870188166" sldId="266"/>
            <ac:spMk id="11" creationId="{90968835-CD6B-CACA-CF53-BEBE9FA23210}"/>
          </ac:spMkLst>
        </pc:spChg>
      </pc:sldChg>
      <pc:sldChg chg="modSp mod">
        <pc:chgData name="Riina Hautala" userId="3acea73f-0809-4fb5-ade6-3dadaa3accc0" providerId="ADAL" clId="{E09DD7EF-6322-4141-B827-3DA177C8A10B}" dt="2025-05-30T06:28:43.697" v="15" actId="255"/>
        <pc:sldMkLst>
          <pc:docMk/>
          <pc:sldMk cId="3954445922" sldId="271"/>
        </pc:sldMkLst>
        <pc:spChg chg="mod">
          <ac:chgData name="Riina Hautala" userId="3acea73f-0809-4fb5-ade6-3dadaa3accc0" providerId="ADAL" clId="{E09DD7EF-6322-4141-B827-3DA177C8A10B}" dt="2025-05-30T06:28:43.697" v="15" actId="255"/>
          <ac:spMkLst>
            <pc:docMk/>
            <pc:sldMk cId="3954445922" sldId="271"/>
            <ac:spMk id="2" creationId="{DEC41A42-1568-50AC-6EB3-C7A221DCEBE3}"/>
          </ac:spMkLst>
        </pc:spChg>
      </pc:sldChg>
      <pc:sldChg chg="modSp mod">
        <pc:chgData name="Riina Hautala" userId="3acea73f-0809-4fb5-ade6-3dadaa3accc0" providerId="ADAL" clId="{E09DD7EF-6322-4141-B827-3DA177C8A10B}" dt="2025-05-30T06:29:16.562" v="20" actId="1076"/>
        <pc:sldMkLst>
          <pc:docMk/>
          <pc:sldMk cId="3505206407" sldId="272"/>
        </pc:sldMkLst>
        <pc:spChg chg="mod">
          <ac:chgData name="Riina Hautala" userId="3acea73f-0809-4fb5-ade6-3dadaa3accc0" providerId="ADAL" clId="{E09DD7EF-6322-4141-B827-3DA177C8A10B}" dt="2025-05-30T06:29:16.562" v="20" actId="1076"/>
          <ac:spMkLst>
            <pc:docMk/>
            <pc:sldMk cId="3505206407" sldId="272"/>
            <ac:spMk id="4" creationId="{23B22558-16F2-79FC-29AB-E08C61B67928}"/>
          </ac:spMkLst>
        </pc:spChg>
        <pc:spChg chg="mod">
          <ac:chgData name="Riina Hautala" userId="3acea73f-0809-4fb5-ade6-3dadaa3accc0" providerId="ADAL" clId="{E09DD7EF-6322-4141-B827-3DA177C8A10B}" dt="2025-05-30T06:29:10.538" v="19" actId="207"/>
          <ac:spMkLst>
            <pc:docMk/>
            <pc:sldMk cId="3505206407" sldId="272"/>
            <ac:spMk id="7" creationId="{94C98A89-EBC5-1725-8530-849527A2C6AB}"/>
          </ac:spMkLst>
        </pc:spChg>
        <pc:graphicFrameChg chg="mod">
          <ac:chgData name="Riina Hautala" userId="3acea73f-0809-4fb5-ade6-3dadaa3accc0" providerId="ADAL" clId="{E09DD7EF-6322-4141-B827-3DA177C8A10B}" dt="2025-05-30T06:29:05.312" v="18" actId="1076"/>
          <ac:graphicFrameMkLst>
            <pc:docMk/>
            <pc:sldMk cId="3505206407" sldId="272"/>
            <ac:graphicFrameMk id="5" creationId="{326ADF08-95B1-3C99-72C5-7801B7DB974A}"/>
          </ac:graphicFrameMkLst>
        </pc:graphicFrameChg>
        <pc:graphicFrameChg chg="mod">
          <ac:chgData name="Riina Hautala" userId="3acea73f-0809-4fb5-ade6-3dadaa3accc0" providerId="ADAL" clId="{E09DD7EF-6322-4141-B827-3DA177C8A10B}" dt="2025-05-30T06:29:05.312" v="18" actId="1076"/>
          <ac:graphicFrameMkLst>
            <pc:docMk/>
            <pc:sldMk cId="3505206407" sldId="272"/>
            <ac:graphicFrameMk id="6" creationId="{49478A1C-1DA8-7DAD-1EB7-9C4EB2C1AB2C}"/>
          </ac:graphicFrameMkLst>
        </pc:graphicFrameChg>
      </pc:sldChg>
      <pc:sldChg chg="modSp add del mod">
        <pc:chgData name="Riina Hautala" userId="3acea73f-0809-4fb5-ade6-3dadaa3accc0" providerId="ADAL" clId="{E09DD7EF-6322-4141-B827-3DA177C8A10B}" dt="2025-05-30T06:28:14.677" v="12" actId="47"/>
        <pc:sldMkLst>
          <pc:docMk/>
          <pc:sldMk cId="4165622850" sldId="275"/>
        </pc:sldMkLst>
        <pc:spChg chg="mod">
          <ac:chgData name="Riina Hautala" userId="3acea73f-0809-4fb5-ade6-3dadaa3accc0" providerId="ADAL" clId="{E09DD7EF-6322-4141-B827-3DA177C8A10B}" dt="2025-05-30T06:23:13.245" v="3" actId="14100"/>
          <ac:spMkLst>
            <pc:docMk/>
            <pc:sldMk cId="4165622850" sldId="275"/>
            <ac:spMk id="2" creationId="{23DB6A8F-A702-0452-B9F7-E577B832A7F0}"/>
          </ac:spMkLst>
        </pc:spChg>
      </pc:sldChg>
      <pc:sldChg chg="addSp modSp mod">
        <pc:chgData name="Riina Hautala" userId="3acea73f-0809-4fb5-ade6-3dadaa3accc0" providerId="ADAL" clId="{E09DD7EF-6322-4141-B827-3DA177C8A10B}" dt="2025-05-30T06:40:46.596" v="37" actId="166"/>
        <pc:sldMkLst>
          <pc:docMk/>
          <pc:sldMk cId="3716300057" sldId="276"/>
        </pc:sldMkLst>
        <pc:spChg chg="mod ord">
          <ac:chgData name="Riina Hautala" userId="3acea73f-0809-4fb5-ade6-3dadaa3accc0" providerId="ADAL" clId="{E09DD7EF-6322-4141-B827-3DA177C8A10B}" dt="2025-05-30T06:40:46.596" v="37" actId="166"/>
          <ac:spMkLst>
            <pc:docMk/>
            <pc:sldMk cId="3716300057" sldId="276"/>
            <ac:spMk id="2" creationId="{1C1CE9A8-9656-9BCA-A0D2-0EB55A96091A}"/>
          </ac:spMkLst>
        </pc:spChg>
        <pc:grpChg chg="add mod">
          <ac:chgData name="Riina Hautala" userId="3acea73f-0809-4fb5-ade6-3dadaa3accc0" providerId="ADAL" clId="{E09DD7EF-6322-4141-B827-3DA177C8A10B}" dt="2025-05-30T06:40:42.058" v="36" actId="1076"/>
          <ac:grpSpMkLst>
            <pc:docMk/>
            <pc:sldMk cId="3716300057" sldId="276"/>
            <ac:grpSpMk id="4" creationId="{25E34AF5-E9B7-13F9-8C96-F3B28870A2F0}"/>
          </ac:grpSpMkLst>
        </pc:grpChg>
        <pc:picChg chg="mod">
          <ac:chgData name="Riina Hautala" userId="3acea73f-0809-4fb5-ade6-3dadaa3accc0" providerId="ADAL" clId="{E09DD7EF-6322-4141-B827-3DA177C8A10B}" dt="2025-05-30T06:40:38.980" v="35" actId="164"/>
          <ac:picMkLst>
            <pc:docMk/>
            <pc:sldMk cId="3716300057" sldId="276"/>
            <ac:picMk id="5" creationId="{897B9D24-F6C3-D113-0BE7-DB9B0A2278C6}"/>
          </ac:picMkLst>
        </pc:picChg>
        <pc:picChg chg="mod ord">
          <ac:chgData name="Riina Hautala" userId="3acea73f-0809-4fb5-ade6-3dadaa3accc0" providerId="ADAL" clId="{E09DD7EF-6322-4141-B827-3DA177C8A10B}" dt="2025-05-30T06:40:38.980" v="35" actId="164"/>
          <ac:picMkLst>
            <pc:docMk/>
            <pc:sldMk cId="3716300057" sldId="276"/>
            <ac:picMk id="9" creationId="{0A8DE704-2746-8512-BA18-E5EEF75F5F3E}"/>
          </ac:picMkLst>
        </pc:picChg>
      </pc:sldChg>
      <pc:sldChg chg="addSp delSp modSp mod">
        <pc:chgData name="Riina Hautala" userId="3acea73f-0809-4fb5-ade6-3dadaa3accc0" providerId="ADAL" clId="{E09DD7EF-6322-4141-B827-3DA177C8A10B}" dt="2025-05-30T06:41:06.206" v="42" actId="166"/>
        <pc:sldMkLst>
          <pc:docMk/>
          <pc:sldMk cId="939797463" sldId="281"/>
        </pc:sldMkLst>
        <pc:spChg chg="mod ord">
          <ac:chgData name="Riina Hautala" userId="3acea73f-0809-4fb5-ade6-3dadaa3accc0" providerId="ADAL" clId="{E09DD7EF-6322-4141-B827-3DA177C8A10B}" dt="2025-05-30T06:41:06.206" v="42" actId="166"/>
          <ac:spMkLst>
            <pc:docMk/>
            <pc:sldMk cId="939797463" sldId="281"/>
            <ac:spMk id="2" creationId="{153B32FA-C3A2-1544-1E67-167D1FFAE75B}"/>
          </ac:spMkLst>
        </pc:spChg>
        <pc:spChg chg="del">
          <ac:chgData name="Riina Hautala" userId="3acea73f-0809-4fb5-ade6-3dadaa3accc0" providerId="ADAL" clId="{E09DD7EF-6322-4141-B827-3DA177C8A10B}" dt="2025-05-30T06:40:55.933" v="39" actId="478"/>
          <ac:spMkLst>
            <pc:docMk/>
            <pc:sldMk cId="939797463" sldId="281"/>
            <ac:spMk id="3" creationId="{4A0D8571-A51B-8C97-CC7C-FD3FA1AF6E9D}"/>
          </ac:spMkLst>
        </pc:spChg>
        <pc:grpChg chg="add mod">
          <ac:chgData name="Riina Hautala" userId="3acea73f-0809-4fb5-ade6-3dadaa3accc0" providerId="ADAL" clId="{E09DD7EF-6322-4141-B827-3DA177C8A10B}" dt="2025-05-30T06:40:59.333" v="40" actId="1076"/>
          <ac:grpSpMkLst>
            <pc:docMk/>
            <pc:sldMk cId="939797463" sldId="281"/>
            <ac:grpSpMk id="4" creationId="{FC595EF1-A022-4BB1-7668-2379FC17DC3B}"/>
          </ac:grpSpMkLst>
        </pc:grpChg>
        <pc:picChg chg="mod">
          <ac:chgData name="Riina Hautala" userId="3acea73f-0809-4fb5-ade6-3dadaa3accc0" providerId="ADAL" clId="{E09DD7EF-6322-4141-B827-3DA177C8A10B}" dt="2025-05-30T06:40:59.333" v="40" actId="1076"/>
          <ac:picMkLst>
            <pc:docMk/>
            <pc:sldMk cId="939797463" sldId="281"/>
            <ac:picMk id="5" creationId="{54C6CF5B-1CD6-972F-6DEE-0C153C4E99FC}"/>
          </ac:picMkLst>
        </pc:picChg>
        <pc:picChg chg="mod">
          <ac:chgData name="Riina Hautala" userId="3acea73f-0809-4fb5-ade6-3dadaa3accc0" providerId="ADAL" clId="{E09DD7EF-6322-4141-B827-3DA177C8A10B}" dt="2025-05-30T06:40:59.333" v="40" actId="1076"/>
          <ac:picMkLst>
            <pc:docMk/>
            <pc:sldMk cId="939797463" sldId="281"/>
            <ac:picMk id="1025" creationId="{0A8DE704-2746-8512-BA18-E5EEF75F5F3E}"/>
          </ac:picMkLst>
        </pc:picChg>
      </pc:sldChg>
      <pc:sldChg chg="addSp delSp modSp mod">
        <pc:chgData name="Riina Hautala" userId="3acea73f-0809-4fb5-ade6-3dadaa3accc0" providerId="ADAL" clId="{E09DD7EF-6322-4141-B827-3DA177C8A10B}" dt="2025-05-30T06:40:32.592" v="34" actId="1076"/>
        <pc:sldMkLst>
          <pc:docMk/>
          <pc:sldMk cId="3815142590" sldId="282"/>
        </pc:sldMkLst>
        <pc:spChg chg="mod">
          <ac:chgData name="Riina Hautala" userId="3acea73f-0809-4fb5-ade6-3dadaa3accc0" providerId="ADAL" clId="{E09DD7EF-6322-4141-B827-3DA177C8A10B}" dt="2025-05-30T06:29:45.142" v="25" actId="403"/>
          <ac:spMkLst>
            <pc:docMk/>
            <pc:sldMk cId="3815142590" sldId="282"/>
            <ac:spMk id="2" creationId="{B978202F-B590-4313-8D9B-2DFBC4189E5C}"/>
          </ac:spMkLst>
        </pc:spChg>
        <pc:spChg chg="del">
          <ac:chgData name="Riina Hautala" userId="3acea73f-0809-4fb5-ade6-3dadaa3accc0" providerId="ADAL" clId="{E09DD7EF-6322-4141-B827-3DA177C8A10B}" dt="2025-05-30T06:40:11.072" v="30" actId="478"/>
          <ac:spMkLst>
            <pc:docMk/>
            <pc:sldMk cId="3815142590" sldId="282"/>
            <ac:spMk id="3" creationId="{3E45C259-F9BB-6625-A8A6-B22368A8327D}"/>
          </ac:spMkLst>
        </pc:spChg>
        <pc:grpChg chg="add del mod ord">
          <ac:chgData name="Riina Hautala" userId="3acea73f-0809-4fb5-ade6-3dadaa3accc0" providerId="ADAL" clId="{E09DD7EF-6322-4141-B827-3DA177C8A10B}" dt="2025-05-30T06:40:15.797" v="31" actId="165"/>
          <ac:grpSpMkLst>
            <pc:docMk/>
            <pc:sldMk cId="3815142590" sldId="282"/>
            <ac:grpSpMk id="4" creationId="{8D9A6D7C-A98D-A71B-CEBE-3D50E2864C2B}"/>
          </ac:grpSpMkLst>
        </pc:grpChg>
        <pc:grpChg chg="add mod">
          <ac:chgData name="Riina Hautala" userId="3acea73f-0809-4fb5-ade6-3dadaa3accc0" providerId="ADAL" clId="{E09DD7EF-6322-4141-B827-3DA177C8A10B}" dt="2025-05-30T06:40:32.592" v="34" actId="1076"/>
          <ac:grpSpMkLst>
            <pc:docMk/>
            <pc:sldMk cId="3815142590" sldId="282"/>
            <ac:grpSpMk id="6" creationId="{548BFBB4-4954-2194-D3F3-02D0A8304A15}"/>
          </ac:grpSpMkLst>
        </pc:grpChg>
        <pc:picChg chg="mod topLvl modCrop">
          <ac:chgData name="Riina Hautala" userId="3acea73f-0809-4fb5-ade6-3dadaa3accc0" providerId="ADAL" clId="{E09DD7EF-6322-4141-B827-3DA177C8A10B}" dt="2025-05-30T06:40:28.555" v="33" actId="164"/>
          <ac:picMkLst>
            <pc:docMk/>
            <pc:sldMk cId="3815142590" sldId="282"/>
            <ac:picMk id="5" creationId="{6ED5CD18-A325-0687-50F0-4FE66D8A50AE}"/>
          </ac:picMkLst>
        </pc:picChg>
        <pc:picChg chg="mod ord topLvl">
          <ac:chgData name="Riina Hautala" userId="3acea73f-0809-4fb5-ade6-3dadaa3accc0" providerId="ADAL" clId="{E09DD7EF-6322-4141-B827-3DA177C8A10B}" dt="2025-05-30T06:40:28.555" v="33" actId="164"/>
          <ac:picMkLst>
            <pc:docMk/>
            <pc:sldMk cId="3815142590" sldId="282"/>
            <ac:picMk id="8" creationId="{DEAF63E0-67AE-8A00-AFD4-977059A1FF73}"/>
          </ac:picMkLst>
        </pc:picChg>
      </pc:sldChg>
      <pc:sldChg chg="modSp mod">
        <pc:chgData name="Riina Hautala" userId="3acea73f-0809-4fb5-ade6-3dadaa3accc0" providerId="ADAL" clId="{E09DD7EF-6322-4141-B827-3DA177C8A10B}" dt="2025-05-30T07:46:27.911" v="49" actId="20577"/>
        <pc:sldMkLst>
          <pc:docMk/>
          <pc:sldMk cId="1954090053" sldId="284"/>
        </pc:sldMkLst>
        <pc:spChg chg="mod">
          <ac:chgData name="Riina Hautala" userId="3acea73f-0809-4fb5-ade6-3dadaa3accc0" providerId="ADAL" clId="{E09DD7EF-6322-4141-B827-3DA177C8A10B}" dt="2025-05-30T06:28:32.351" v="13" actId="255"/>
          <ac:spMkLst>
            <pc:docMk/>
            <pc:sldMk cId="1954090053" sldId="284"/>
            <ac:spMk id="2" creationId="{7DB11446-2BB7-EBE2-7754-D1C7EB656FD9}"/>
          </ac:spMkLst>
        </pc:spChg>
        <pc:spChg chg="mod">
          <ac:chgData name="Riina Hautala" userId="3acea73f-0809-4fb5-ade6-3dadaa3accc0" providerId="ADAL" clId="{E09DD7EF-6322-4141-B827-3DA177C8A10B}" dt="2025-05-30T07:46:27.911" v="49" actId="20577"/>
          <ac:spMkLst>
            <pc:docMk/>
            <pc:sldMk cId="1954090053" sldId="284"/>
            <ac:spMk id="3" creationId="{36A6A37B-64A6-0506-E013-AA546F931AAC}"/>
          </ac:spMkLst>
        </pc:spChg>
      </pc:sldChg>
      <pc:sldChg chg="addSp delSp modSp new mod">
        <pc:chgData name="Riina Hautala" userId="3acea73f-0809-4fb5-ade6-3dadaa3accc0" providerId="ADAL" clId="{E09DD7EF-6322-4141-B827-3DA177C8A10B}" dt="2025-05-30T06:29:31.454" v="23" actId="404"/>
        <pc:sldMkLst>
          <pc:docMk/>
          <pc:sldMk cId="322452349" sldId="285"/>
        </pc:sldMkLst>
        <pc:spChg chg="mod">
          <ac:chgData name="Riina Hautala" userId="3acea73f-0809-4fb5-ade6-3dadaa3accc0" providerId="ADAL" clId="{E09DD7EF-6322-4141-B827-3DA177C8A10B}" dt="2025-05-30T06:29:31.454" v="23" actId="404"/>
          <ac:spMkLst>
            <pc:docMk/>
            <pc:sldMk cId="322452349" sldId="285"/>
            <ac:spMk id="2" creationId="{6D574DC8-F224-1C39-7210-A4AD87785AB9}"/>
          </ac:spMkLst>
        </pc:spChg>
        <pc:spChg chg="del">
          <ac:chgData name="Riina Hautala" userId="3acea73f-0809-4fb5-ade6-3dadaa3accc0" providerId="ADAL" clId="{E09DD7EF-6322-4141-B827-3DA177C8A10B}" dt="2025-05-30T06:27:56.291" v="9"/>
          <ac:spMkLst>
            <pc:docMk/>
            <pc:sldMk cId="322452349" sldId="285"/>
            <ac:spMk id="3" creationId="{EA675368-78C2-E40F-033F-D645DC29A6A9}"/>
          </ac:spMkLst>
        </pc:spChg>
        <pc:graphicFrameChg chg="add mod">
          <ac:chgData name="Riina Hautala" userId="3acea73f-0809-4fb5-ade6-3dadaa3accc0" providerId="ADAL" clId="{E09DD7EF-6322-4141-B827-3DA177C8A10B}" dt="2025-05-30T06:27:56.291" v="9"/>
          <ac:graphicFrameMkLst>
            <pc:docMk/>
            <pc:sldMk cId="322452349" sldId="285"/>
            <ac:graphicFrameMk id="5" creationId="{373CC60F-9612-BABA-17B1-A6E0DDDF7B0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2060162" y="2274838"/>
            <a:ext cx="811193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Etelä-</a:t>
            </a:r>
            <a:r>
              <a:rPr lang="en-GB" sz="4800" b="1" dirty="0" err="1"/>
              <a:t>Karjalan</a:t>
            </a:r>
            <a:r>
              <a:rPr lang="en-GB" sz="4800" b="1" dirty="0"/>
              <a:t>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143EC-03EC-30E8-000F-A6FEADE479C5}"/>
            </a:ext>
          </a:extLst>
        </p:cNvPr>
        <p:cNvGrpSpPr/>
        <p:nvPr/>
      </p:nvGrpSpPr>
      <p:grpSpPr>
        <a:xfrm>
          <a:off x="0" y="0"/>
          <a:ext cx="0" cy="0"/>
          <a:chOff x="0" y="0"/>
          <a:chExt cx="0" cy="0"/>
        </a:xfrm>
      </p:grpSpPr>
      <p:grpSp>
        <p:nvGrpSpPr>
          <p:cNvPr id="6" name="Ryhmä 5">
            <a:extLst>
              <a:ext uri="{FF2B5EF4-FFF2-40B4-BE49-F238E27FC236}">
                <a16:creationId xmlns:a16="http://schemas.microsoft.com/office/drawing/2014/main" id="{548BFBB4-4954-2194-D3F3-02D0A8304A15}"/>
              </a:ext>
            </a:extLst>
          </p:cNvPr>
          <p:cNvGrpSpPr/>
          <p:nvPr/>
        </p:nvGrpSpPr>
        <p:grpSpPr>
          <a:xfrm>
            <a:off x="761679" y="1118525"/>
            <a:ext cx="10327626" cy="5668345"/>
            <a:chOff x="587943" y="1052495"/>
            <a:chExt cx="10327626" cy="5668345"/>
          </a:xfrm>
        </p:grpSpPr>
        <p:pic>
          <p:nvPicPr>
            <p:cNvPr id="8" name="Picture 1" descr="Power BI -visualisointi">
              <a:extLst>
                <a:ext uri="{FF2B5EF4-FFF2-40B4-BE49-F238E27FC236}">
                  <a16:creationId xmlns:a16="http://schemas.microsoft.com/office/drawing/2014/main" id="{DEAF63E0-67AE-8A00-AFD4-977059A1FF73}"/>
                </a:ext>
              </a:extLst>
            </p:cNvPr>
            <p:cNvPicPr>
              <a:picLocks noChangeAspect="1"/>
            </p:cNvPicPr>
            <p:nvPr/>
          </p:nvPicPr>
          <p:blipFill rotWithShape="1">
            <a:blip r:embed="rId2">
              <a:extLst>
                <a:ext uri="{28A0092B-C50C-407E-A947-70E740481C1C}">
                  <a14:useLocalDpi xmlns:a14="http://schemas.microsoft.com/office/drawing/2010/main" val="0"/>
                </a:ext>
              </a:extLst>
            </a:blip>
            <a:srcRect b="61518"/>
            <a:stretch/>
          </p:blipFill>
          <p:spPr bwMode="auto">
            <a:xfrm>
              <a:off x="587943" y="1052495"/>
              <a:ext cx="9551604" cy="635356"/>
            </a:xfrm>
            <a:prstGeom prst="rect">
              <a:avLst/>
            </a:prstGeom>
            <a:noFill/>
          </p:spPr>
        </p:pic>
        <p:pic>
          <p:nvPicPr>
            <p:cNvPr id="5" name="Kuva 4">
              <a:extLst>
                <a:ext uri="{FF2B5EF4-FFF2-40B4-BE49-F238E27FC236}">
                  <a16:creationId xmlns:a16="http://schemas.microsoft.com/office/drawing/2014/main" id="{6ED5CD18-A325-0687-50F0-4FE66D8A50AE}"/>
                </a:ext>
              </a:extLst>
            </p:cNvPr>
            <p:cNvPicPr>
              <a:picLocks noChangeAspect="1"/>
            </p:cNvPicPr>
            <p:nvPr/>
          </p:nvPicPr>
          <p:blipFill>
            <a:blip r:embed="rId3"/>
            <a:srcRect b="1258"/>
            <a:stretch/>
          </p:blipFill>
          <p:spPr>
            <a:xfrm>
              <a:off x="851339" y="1537040"/>
              <a:ext cx="10064230" cy="5183800"/>
            </a:xfrm>
            <a:prstGeom prst="rect">
              <a:avLst/>
            </a:prstGeom>
          </p:spPr>
        </p:pic>
      </p:grpSp>
      <p:sp>
        <p:nvSpPr>
          <p:cNvPr id="2" name="Tekstiruutu 1">
            <a:extLst>
              <a:ext uri="{FF2B5EF4-FFF2-40B4-BE49-F238E27FC236}">
                <a16:creationId xmlns:a16="http://schemas.microsoft.com/office/drawing/2014/main" id="{B978202F-B590-4313-8D9B-2DFBC4189E5C}"/>
              </a:ext>
            </a:extLst>
          </p:cNvPr>
          <p:cNvSpPr txBox="1"/>
          <p:nvPr/>
        </p:nvSpPr>
        <p:spPr>
          <a:xfrm>
            <a:off x="587943" y="71130"/>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Lappeenrannan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81514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838200" y="150536"/>
            <a:ext cx="10515600" cy="1325563"/>
          </a:xfrm>
        </p:spPr>
        <p:txBody>
          <a:bodyPr>
            <a:normAutofit/>
          </a:bodyPr>
          <a:lstStyle/>
          <a:p>
            <a:r>
              <a:rPr lang="en-GB" sz="3600" dirty="0"/>
              <a:t>Etelä-</a:t>
            </a:r>
            <a:r>
              <a:rPr lang="en-GB" sz="3600" dirty="0" err="1"/>
              <a:t>Karjalan</a:t>
            </a:r>
            <a:r>
              <a:rPr lang="en-GB" sz="3600"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1665200657"/>
              </p:ext>
            </p:extLst>
          </p:nvPr>
        </p:nvGraphicFramePr>
        <p:xfrm>
          <a:off x="328824" y="1533650"/>
          <a:ext cx="4460119" cy="2629274"/>
        </p:xfrm>
        <a:graphic>
          <a:graphicData uri="http://schemas.openxmlformats.org/drawingml/2006/table">
            <a:tbl>
              <a:tblPr firstRow="1" bandRow="1">
                <a:tableStyleId>{5C22544A-7EE6-4342-B048-85BDC9FD1C3A}</a:tableStyleId>
              </a:tblPr>
              <a:tblGrid>
                <a:gridCol w="2348700">
                  <a:extLst>
                    <a:ext uri="{9D8B030D-6E8A-4147-A177-3AD203B41FA5}">
                      <a16:colId xmlns:a16="http://schemas.microsoft.com/office/drawing/2014/main" val="1738321657"/>
                    </a:ext>
                  </a:extLst>
                </a:gridCol>
                <a:gridCol w="2111419">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427 000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13 000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7,2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 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3 000 000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2 411 000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114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sp>
        <p:nvSpPr>
          <p:cNvPr id="11" name="Tekstiruutu 10">
            <a:extLst>
              <a:ext uri="{FF2B5EF4-FFF2-40B4-BE49-F238E27FC236}">
                <a16:creationId xmlns:a16="http://schemas.microsoft.com/office/drawing/2014/main" id="{96DC5958-BCB5-C965-DCBB-65D250A8B2B2}"/>
              </a:ext>
            </a:extLst>
          </p:cNvPr>
          <p:cNvSpPr txBox="1"/>
          <p:nvPr/>
        </p:nvSpPr>
        <p:spPr>
          <a:xfrm>
            <a:off x="5083333" y="1465967"/>
            <a:ext cx="5411771"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p>
          <a:p>
            <a:r>
              <a:rPr lang="en-GB" b="1" dirty="0"/>
              <a:t>Etelä-</a:t>
            </a:r>
            <a:r>
              <a:rPr lang="en-GB" b="1" dirty="0" err="1"/>
              <a:t>Karjalassa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6" name="Kuva 15">
            <a:extLst>
              <a:ext uri="{FF2B5EF4-FFF2-40B4-BE49-F238E27FC236}">
                <a16:creationId xmlns:a16="http://schemas.microsoft.com/office/drawing/2014/main" id="{519E3499-67ED-4B9B-5CAE-5BE1B691D366}"/>
              </a:ext>
            </a:extLst>
          </p:cNvPr>
          <p:cNvPicPr>
            <a:picLocks noChangeAspect="1"/>
          </p:cNvPicPr>
          <p:nvPr/>
        </p:nvPicPr>
        <p:blipFill>
          <a:blip r:embed="rId2"/>
          <a:srcRect l="46469" t="19293" r="22912" b="18202"/>
          <a:stretch/>
        </p:blipFill>
        <p:spPr>
          <a:xfrm>
            <a:off x="7890235" y="2112298"/>
            <a:ext cx="3463565" cy="3253650"/>
          </a:xfrm>
          <a:prstGeom prst="rect">
            <a:avLst/>
          </a:prstGeom>
        </p:spPr>
      </p:pic>
      <p:grpSp>
        <p:nvGrpSpPr>
          <p:cNvPr id="6" name="Ryhmä 5">
            <a:extLst>
              <a:ext uri="{FF2B5EF4-FFF2-40B4-BE49-F238E27FC236}">
                <a16:creationId xmlns:a16="http://schemas.microsoft.com/office/drawing/2014/main" id="{474D5483-4BED-A766-6DD1-C9501C3DCD5A}"/>
              </a:ext>
            </a:extLst>
          </p:cNvPr>
          <p:cNvGrpSpPr/>
          <p:nvPr/>
        </p:nvGrpSpPr>
        <p:grpSpPr>
          <a:xfrm>
            <a:off x="5186523" y="2430753"/>
            <a:ext cx="3058173" cy="2001700"/>
            <a:chOff x="3247786" y="4261087"/>
            <a:chExt cx="3351414" cy="2033362"/>
          </a:xfrm>
        </p:grpSpPr>
        <p:pic>
          <p:nvPicPr>
            <p:cNvPr id="7" name="Kuva 6">
              <a:extLst>
                <a:ext uri="{FF2B5EF4-FFF2-40B4-BE49-F238E27FC236}">
                  <a16:creationId xmlns:a16="http://schemas.microsoft.com/office/drawing/2014/main" id="{169DDEA5-C396-E5D1-A8C4-8085FB6D58CC}"/>
                </a:ext>
              </a:extLst>
            </p:cNvPr>
            <p:cNvPicPr>
              <a:picLocks noChangeAspect="1"/>
            </p:cNvPicPr>
            <p:nvPr/>
          </p:nvPicPr>
          <p:blipFill>
            <a:blip r:embed="rId3"/>
            <a:srcRect r="94194"/>
            <a:stretch/>
          </p:blipFill>
          <p:spPr>
            <a:xfrm>
              <a:off x="3247786" y="4261087"/>
              <a:ext cx="283543" cy="2033362"/>
            </a:xfrm>
            <a:prstGeom prst="rect">
              <a:avLst/>
            </a:prstGeom>
          </p:spPr>
        </p:pic>
        <p:sp>
          <p:nvSpPr>
            <p:cNvPr id="8" name="Tekstiruutu 7">
              <a:extLst>
                <a:ext uri="{FF2B5EF4-FFF2-40B4-BE49-F238E27FC236}">
                  <a16:creationId xmlns:a16="http://schemas.microsoft.com/office/drawing/2014/main" id="{BBACA868-E6C0-9357-A259-4CBA5C0DAD04}"/>
                </a:ext>
              </a:extLst>
            </p:cNvPr>
            <p:cNvSpPr txBox="1"/>
            <p:nvPr/>
          </p:nvSpPr>
          <p:spPr>
            <a:xfrm>
              <a:off x="3521020" y="4267510"/>
              <a:ext cx="3078180" cy="1762601"/>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4%</a:t>
              </a:r>
            </a:p>
            <a:p>
              <a:pPr>
                <a:lnSpc>
                  <a:spcPct val="120000"/>
                </a:lnSpc>
              </a:pPr>
              <a:r>
                <a:rPr lang="en-GB" dirty="0"/>
                <a:t>Muut 	4%</a:t>
              </a:r>
            </a:p>
            <a:p>
              <a:pPr>
                <a:lnSpc>
                  <a:spcPct val="120000"/>
                </a:lnSpc>
              </a:pPr>
              <a:r>
                <a:rPr lang="en-GB" dirty="0" err="1"/>
                <a:t>Valtio</a:t>
              </a:r>
              <a:r>
                <a:rPr lang="en-GB" dirty="0"/>
                <a:t> 	2 %</a:t>
              </a:r>
            </a:p>
            <a:p>
              <a:pPr>
                <a:lnSpc>
                  <a:spcPct val="120000"/>
                </a:lnSpc>
              </a:pPr>
              <a:r>
                <a:rPr lang="en-GB" dirty="0" err="1"/>
                <a:t>Yhtiöt</a:t>
              </a:r>
              <a:r>
                <a:rPr lang="en-GB" dirty="0"/>
                <a:t>	17 %</a:t>
              </a:r>
            </a:p>
            <a:p>
              <a:pPr>
                <a:lnSpc>
                  <a:spcPct val="120000"/>
                </a:lnSpc>
              </a:pPr>
              <a:r>
                <a:rPr lang="en-GB" dirty="0" err="1"/>
                <a:t>Yksityishenkilöt</a:t>
              </a:r>
              <a:r>
                <a:rPr lang="en-GB" dirty="0"/>
                <a:t> 73 %</a:t>
              </a:r>
              <a:endParaRPr lang="fi-FI" dirty="0"/>
            </a:p>
          </p:txBody>
        </p:sp>
      </p:gr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a:effectLst/>
              </a:rPr>
              <a:t>Yksityinen sektori </a:t>
            </a:r>
            <a:r>
              <a:rPr lang="fi-FI" sz="1500" b="0" i="0">
                <a:effectLst/>
              </a:rPr>
              <a:t>Yksityiseen </a:t>
            </a:r>
            <a:r>
              <a:rPr lang="fi-FI" sz="1500" b="0" i="0" dirty="0">
                <a:effectLst/>
              </a:rPr>
              <a:t>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14435-5B3B-04C5-B926-80A2D9045E46}"/>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D211F52E-35D6-4052-AECE-4F703252A70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8" name="Kuva 7">
            <a:extLst>
              <a:ext uri="{FF2B5EF4-FFF2-40B4-BE49-F238E27FC236}">
                <a16:creationId xmlns:a16="http://schemas.microsoft.com/office/drawing/2014/main" id="{CD8F54B3-4BAA-C61E-2EED-E68F9BC5251F}"/>
              </a:ext>
            </a:extLst>
          </p:cNvPr>
          <p:cNvPicPr>
            <a:picLocks noChangeAspect="1"/>
          </p:cNvPicPr>
          <p:nvPr/>
        </p:nvPicPr>
        <p:blipFill>
          <a:blip r:embed="rId2"/>
          <a:stretch>
            <a:fillRect/>
          </a:stretch>
        </p:blipFill>
        <p:spPr>
          <a:xfrm>
            <a:off x="0" y="0"/>
            <a:ext cx="12192000" cy="5893214"/>
          </a:xfrm>
          <a:prstGeom prst="rect">
            <a:avLst/>
          </a:prstGeom>
        </p:spPr>
      </p:pic>
    </p:spTree>
    <p:extLst>
      <p:ext uri="{BB962C8B-B14F-4D97-AF65-F5344CB8AC3E}">
        <p14:creationId xmlns:p14="http://schemas.microsoft.com/office/powerpoint/2010/main" val="2799108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50876" y="136525"/>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Etelä-</a:t>
            </a:r>
            <a:r>
              <a:rPr lang="en-GB" sz="3600" dirty="0" err="1"/>
              <a:t>Karjalassa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2024691562"/>
              </p:ext>
            </p:extLst>
          </p:nvPr>
        </p:nvGraphicFramePr>
        <p:xfrm>
          <a:off x="772212" y="1664143"/>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ETELÄ-KARJALA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3 553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679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4 080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244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773</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10 131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3 660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37 482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1 553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1 310</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35,1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18,5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15,7</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59,0</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3385608868"/>
              </p:ext>
            </p:extLst>
          </p:nvPr>
        </p:nvGraphicFramePr>
        <p:xfrm>
          <a:off x="757351" y="3394296"/>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Etelä-</a:t>
            </a:r>
            <a:r>
              <a:rPr lang="en-GB" sz="2000" dirty="0" err="1"/>
              <a:t>Karjalan</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79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 </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FC595EF1-A022-4BB1-7668-2379FC17DC3B}"/>
              </a:ext>
            </a:extLst>
          </p:cNvPr>
          <p:cNvGrpSpPr/>
          <p:nvPr/>
        </p:nvGrpSpPr>
        <p:grpSpPr>
          <a:xfrm>
            <a:off x="309925" y="947108"/>
            <a:ext cx="10739764" cy="5767902"/>
            <a:chOff x="264205" y="563060"/>
            <a:chExt cx="10739764" cy="5767902"/>
          </a:xfrm>
        </p:grpSpPr>
        <p:pic>
          <p:nvPicPr>
            <p:cNvPr id="1025" name="Picture 1" descr="Power BI -visualisointi">
              <a:extLst>
                <a:ext uri="{FF2B5EF4-FFF2-40B4-BE49-F238E27FC236}">
                  <a16:creationId xmlns:a16="http://schemas.microsoft.com/office/drawing/2014/main" id="{0A8DE704-2746-8512-BA18-E5EEF75F5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518"/>
            <a:stretch/>
          </p:blipFill>
          <p:spPr bwMode="auto">
            <a:xfrm>
              <a:off x="264205" y="563060"/>
              <a:ext cx="10739764" cy="707722"/>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54C6CF5B-1CD6-972F-6DEE-0C153C4E99FC}"/>
                </a:ext>
              </a:extLst>
            </p:cNvPr>
            <p:cNvPicPr>
              <a:picLocks noChangeAspect="1"/>
            </p:cNvPicPr>
            <p:nvPr/>
          </p:nvPicPr>
          <p:blipFill>
            <a:blip r:embed="rId3"/>
            <a:stretch>
              <a:fillRect/>
            </a:stretch>
          </p:blipFill>
          <p:spPr>
            <a:xfrm>
              <a:off x="640237" y="1223962"/>
              <a:ext cx="9875363" cy="5107000"/>
            </a:xfrm>
            <a:prstGeom prst="rect">
              <a:avLst/>
            </a:prstGeom>
          </p:spPr>
        </p:pic>
      </p:grpSp>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774192" y="108122"/>
            <a:ext cx="10515600" cy="838986"/>
          </a:xfrm>
        </p:spPr>
        <p:txBody>
          <a:bodyPr>
            <a:normAutofit/>
          </a:bodyPr>
          <a:lstStyle/>
          <a:p>
            <a:r>
              <a:rPr lang="fi-FI" sz="3600" dirty="0"/>
              <a:t>Metsäalan merkitys yksityistaloudessa– Etelä-Karjala</a:t>
            </a:r>
          </a:p>
        </p:txBody>
      </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574DC8-F224-1C39-7210-A4AD87785AB9}"/>
              </a:ext>
            </a:extLst>
          </p:cNvPr>
          <p:cNvSpPr>
            <a:spLocks noGrp="1"/>
          </p:cNvSpPr>
          <p:nvPr>
            <p:ph type="title"/>
          </p:nvPr>
        </p:nvSpPr>
        <p:spPr/>
        <p:txBody>
          <a:bodyPr>
            <a:normAutofit/>
          </a:bodyPr>
          <a:lstStyle/>
          <a:p>
            <a:r>
              <a:rPr lang="en-GB" sz="3600" dirty="0" err="1"/>
              <a:t>Metsäala</a:t>
            </a:r>
            <a:r>
              <a:rPr lang="en-GB" sz="3600" dirty="0"/>
              <a:t> </a:t>
            </a:r>
            <a:r>
              <a:rPr lang="en-GB" sz="3600" dirty="0" err="1"/>
              <a:t>Etelä-Karjalan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3198083B-C2CB-D9D3-C543-61D4CDFA7CB8}"/>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373CC60F-9612-BABA-17B1-A6E0DDDF7B09}"/>
              </a:ext>
            </a:extLst>
          </p:cNvPr>
          <p:cNvGraphicFramePr>
            <a:graphicFrameLocks noGrp="1"/>
          </p:cNvGraphicFramePr>
          <p:nvPr>
            <p:ph idx="1"/>
            <p:extLst>
              <p:ext uri="{D42A27DB-BD31-4B8C-83A1-F6EECF244321}">
                <p14:modId xmlns:p14="http://schemas.microsoft.com/office/powerpoint/2010/main" val="2721951029"/>
              </p:ext>
            </p:extLst>
          </p:nvPr>
        </p:nvGraphicFramePr>
        <p:xfrm>
          <a:off x="838200" y="1825625"/>
          <a:ext cx="10677298" cy="123825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fi-FI" sz="2000" b="0" i="0" u="none" strike="noStrike" dirty="0">
                          <a:solidFill>
                            <a:srgbClr val="000000"/>
                          </a:solidFill>
                          <a:effectLst/>
                          <a:latin typeface="Aptos Narrow" panose="020B0004020202020204" pitchFamily="34" charset="0"/>
                        </a:rPr>
                        <a:t>Imatra</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1 866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266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2 170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154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691</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algn="l" fontAlgn="b"/>
                      <a:r>
                        <a:rPr lang="fi-FI" sz="2000" b="0" i="0" u="none" strike="noStrike" dirty="0">
                          <a:solidFill>
                            <a:srgbClr val="000000"/>
                          </a:solidFill>
                          <a:effectLst/>
                          <a:latin typeface="Aptos Narrow" panose="020B0004020202020204" pitchFamily="34" charset="0"/>
                        </a:rPr>
                        <a:t>Lappeenranta</a:t>
                      </a:r>
                    </a:p>
                  </a:txBody>
                  <a:tcPr marL="6350" marR="6350" marT="6350" marB="0" anchor="b">
                    <a:solidFill>
                      <a:schemeClr val="accent6">
                        <a:lumMod val="40000"/>
                        <a:lumOff val="6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rial" panose="020B0604020202020204" pitchFamily="34" charset="0"/>
                          <a:ea typeface="+mn-ea"/>
                          <a:cs typeface="+mn-cs"/>
                        </a:rPr>
                        <a:t>1 687</a:t>
                      </a:r>
                    </a:p>
                  </a:txBody>
                  <a:tcPr marL="0" marR="0" marT="0" marB="0" anchor="b">
                    <a:solidFill>
                      <a:schemeClr val="accent6">
                        <a:lumMod val="40000"/>
                        <a:lumOff val="6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rial" panose="020B0604020202020204" pitchFamily="34" charset="0"/>
                          <a:ea typeface="+mn-ea"/>
                          <a:cs typeface="+mn-cs"/>
                        </a:rPr>
                        <a:t>412</a:t>
                      </a:r>
                    </a:p>
                  </a:txBody>
                  <a:tcPr marL="0" marR="0" marT="0" marB="0" anchor="b">
                    <a:solidFill>
                      <a:schemeClr val="accent6">
                        <a:lumMod val="40000"/>
                        <a:lumOff val="6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rial" panose="020B0604020202020204" pitchFamily="34" charset="0"/>
                          <a:ea typeface="+mn-ea"/>
                          <a:cs typeface="+mn-cs"/>
                        </a:rPr>
                        <a:t>1 911</a:t>
                      </a:r>
                    </a:p>
                  </a:txBody>
                  <a:tcPr marL="0" marR="0" marT="0" marB="0" anchor="b">
                    <a:solidFill>
                      <a:schemeClr val="accent6">
                        <a:lumMod val="40000"/>
                        <a:lumOff val="6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rial" panose="020B0604020202020204" pitchFamily="34" charset="0"/>
                          <a:ea typeface="+mn-ea"/>
                          <a:cs typeface="+mn-cs"/>
                        </a:rPr>
                        <a:t>89</a:t>
                      </a:r>
                    </a:p>
                  </a:txBody>
                  <a:tcPr marL="0" marR="0" marT="0" marB="0" anchor="b">
                    <a:solidFill>
                      <a:schemeClr val="accent6">
                        <a:lumMod val="40000"/>
                        <a:lumOff val="60000"/>
                      </a:schemeClr>
                    </a:solidFill>
                  </a:tcPr>
                </a:tc>
                <a:tc>
                  <a:txBody>
                    <a:bodyPr/>
                    <a:lstStyle/>
                    <a:p>
                      <a:pPr marL="0" algn="ctr" defTabSz="914400" rtl="0" eaLnBrk="1" fontAlgn="b" latinLnBrk="0" hangingPunct="1"/>
                      <a:r>
                        <a:rPr lang="fi-FI" sz="2000" b="0" i="0" u="none" strike="noStrike" kern="1200" dirty="0">
                          <a:solidFill>
                            <a:srgbClr val="000000"/>
                          </a:solidFill>
                          <a:effectLst/>
                          <a:latin typeface="Arial" panose="020B0604020202020204" pitchFamily="34" charset="0"/>
                          <a:ea typeface="+mn-ea"/>
                          <a:cs typeface="+mn-cs"/>
                        </a:rPr>
                        <a:t>82</a:t>
                      </a:r>
                    </a:p>
                  </a:txBody>
                  <a:tcPr marL="0" marR="0" marT="0" marB="0" anchor="b">
                    <a:solidFill>
                      <a:schemeClr val="accent6">
                        <a:lumMod val="40000"/>
                        <a:lumOff val="60000"/>
                      </a:schemeClr>
                    </a:solidFill>
                  </a:tcPr>
                </a:tc>
                <a:extLst>
                  <a:ext uri="{0D108BD9-81ED-4DB2-BD59-A6C34878D82A}">
                    <a16:rowId xmlns:a16="http://schemas.microsoft.com/office/drawing/2014/main" val="2113978084"/>
                  </a:ext>
                </a:extLst>
              </a:tr>
            </a:tbl>
          </a:graphicData>
        </a:graphic>
      </p:graphicFrame>
    </p:spTree>
    <p:extLst>
      <p:ext uri="{BB962C8B-B14F-4D97-AF65-F5344CB8AC3E}">
        <p14:creationId xmlns:p14="http://schemas.microsoft.com/office/powerpoint/2010/main" val="322452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25E34AF5-E9B7-13F9-8C96-F3B28870A2F0}"/>
              </a:ext>
            </a:extLst>
          </p:cNvPr>
          <p:cNvGrpSpPr/>
          <p:nvPr/>
        </p:nvGrpSpPr>
        <p:grpSpPr>
          <a:xfrm>
            <a:off x="228600" y="1237633"/>
            <a:ext cx="10104203" cy="5620367"/>
            <a:chOff x="0" y="1101107"/>
            <a:chExt cx="10104203" cy="5620367"/>
          </a:xfrm>
        </p:grpSpPr>
        <p:pic>
          <p:nvPicPr>
            <p:cNvPr id="9" name="Picture 1" descr="Power BI -visualisointi">
              <a:extLst>
                <a:ext uri="{FF2B5EF4-FFF2-40B4-BE49-F238E27FC236}">
                  <a16:creationId xmlns:a16="http://schemas.microsoft.com/office/drawing/2014/main" id="{0A8DE704-2746-8512-BA18-E5EEF75F5F3E}"/>
                </a:ext>
              </a:extLst>
            </p:cNvPr>
            <p:cNvPicPr>
              <a:picLocks noChangeAspect="1"/>
            </p:cNvPicPr>
            <p:nvPr/>
          </p:nvPicPr>
          <p:blipFill rotWithShape="1">
            <a:blip r:embed="rId2">
              <a:extLst>
                <a:ext uri="{28A0092B-C50C-407E-A947-70E740481C1C}">
                  <a14:useLocalDpi xmlns:a14="http://schemas.microsoft.com/office/drawing/2010/main" val="0"/>
                </a:ext>
              </a:extLst>
            </a:blip>
            <a:srcRect b="61518"/>
            <a:stretch/>
          </p:blipFill>
          <p:spPr bwMode="auto">
            <a:xfrm>
              <a:off x="0" y="1101107"/>
              <a:ext cx="9763027" cy="643237"/>
            </a:xfrm>
            <a:prstGeom prst="rect">
              <a:avLst/>
            </a:prstGeom>
            <a:noFill/>
          </p:spPr>
        </p:pic>
        <p:pic>
          <p:nvPicPr>
            <p:cNvPr id="5" name="Kuva 4">
              <a:extLst>
                <a:ext uri="{FF2B5EF4-FFF2-40B4-BE49-F238E27FC236}">
                  <a16:creationId xmlns:a16="http://schemas.microsoft.com/office/drawing/2014/main" id="{897B9D24-F6C3-D113-0BE7-DB9B0A2278C6}"/>
                </a:ext>
              </a:extLst>
            </p:cNvPr>
            <p:cNvPicPr>
              <a:picLocks noChangeAspect="1"/>
            </p:cNvPicPr>
            <p:nvPr/>
          </p:nvPicPr>
          <p:blipFill>
            <a:blip r:embed="rId3"/>
            <a:stretch>
              <a:fillRect/>
            </a:stretch>
          </p:blipFill>
          <p:spPr>
            <a:xfrm>
              <a:off x="323653" y="1520415"/>
              <a:ext cx="9780550" cy="5201059"/>
            </a:xfrm>
            <a:prstGeom prst="rect">
              <a:avLst/>
            </a:prstGeom>
          </p:spPr>
        </p:pic>
      </p:grpSp>
      <p:sp>
        <p:nvSpPr>
          <p:cNvPr id="2" name="Tekstiruutu 1">
            <a:extLst>
              <a:ext uri="{FF2B5EF4-FFF2-40B4-BE49-F238E27FC236}">
                <a16:creationId xmlns:a16="http://schemas.microsoft.com/office/drawing/2014/main" id="{1C1CE9A8-9656-9BCA-A0D2-0EB55A96091A}"/>
              </a:ext>
            </a:extLst>
          </p:cNvPr>
          <p:cNvSpPr txBox="1"/>
          <p:nvPr/>
        </p:nvSpPr>
        <p:spPr>
          <a:xfrm>
            <a:off x="550235" y="136525"/>
            <a:ext cx="10931613"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Imatran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D8A4E5C-F84B-4830-87D5-B72AB45CA7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FACF6D-FFA5-484C-8434-B8FBFEF65524}">
  <ds:schemaRefs>
    <ds:schemaRef ds:uri="http://schemas.microsoft.com/sharepoint/v3/contenttype/forms"/>
  </ds:schemaRefs>
</ds:datastoreItem>
</file>

<file path=customXml/itemProps3.xml><?xml version="1.0" encoding="utf-8"?>
<ds:datastoreItem xmlns:ds="http://schemas.openxmlformats.org/officeDocument/2006/customXml" ds:itemID="{F6F40CFE-1744-469B-A33E-6C64789B339D}">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docProps/app.xml><?xml version="1.0" encoding="utf-8"?>
<Properties xmlns="http://schemas.openxmlformats.org/officeDocument/2006/extended-properties" xmlns:vt="http://schemas.openxmlformats.org/officeDocument/2006/docPropsVTypes">
  <TotalTime>1693</TotalTime>
  <Words>742</Words>
  <Application>Microsoft Office PowerPoint</Application>
  <PresentationFormat>Laajakuva</PresentationFormat>
  <Paragraphs>124</Paragraphs>
  <Slides>10</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10</vt:i4>
      </vt:variant>
    </vt:vector>
  </HeadingPairs>
  <TitlesOfParts>
    <vt:vector size="15" baseType="lpstr">
      <vt:lpstr>Aptos</vt:lpstr>
      <vt:lpstr>Aptos Display</vt:lpstr>
      <vt:lpstr>Aptos Narrow</vt:lpstr>
      <vt:lpstr>Arial</vt:lpstr>
      <vt:lpstr>Office-teema</vt:lpstr>
      <vt:lpstr>PowerPoint-esitys</vt:lpstr>
      <vt:lpstr>Rahaa ja työtä metsistä -verkkopalvelu</vt:lpstr>
      <vt:lpstr>Etelä-Karjalan metsät 2022</vt:lpstr>
      <vt:lpstr>Esityksessä on tarkasteltu seuraavia maakunnan ja sen seutukuntien talousasioita</vt:lpstr>
      <vt:lpstr>PowerPoint-esitys</vt:lpstr>
      <vt:lpstr>PowerPoint-esitys</vt:lpstr>
      <vt:lpstr>Metsäalan merkitys yksityistaloudessa– Etelä-Karjala</vt:lpstr>
      <vt:lpstr>Metsäala Etelä-Karjalan seutukunnissa 2022</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47</cp:revision>
  <dcterms:created xsi:type="dcterms:W3CDTF">2025-04-08T07:56:51Z</dcterms:created>
  <dcterms:modified xsi:type="dcterms:W3CDTF">2025-05-30T07:46:28Z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