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66" r:id="rId5"/>
    <p:sldId id="271" r:id="rId6"/>
    <p:sldId id="261" r:id="rId7"/>
    <p:sldId id="284" r:id="rId8"/>
    <p:sldId id="282" r:id="rId9"/>
    <p:sldId id="272" r:id="rId10"/>
    <p:sldId id="281" r:id="rId11"/>
    <p:sldId id="285" r:id="rId12"/>
    <p:sldId id="283" r:id="rId13"/>
    <p:sldId id="276" r:id="rId14"/>
    <p:sldId id="279"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2C8B03-2775-4E42-87FA-174E00A48171}" v="10" dt="2025-05-30T06:50:47.629"/>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AB2C8B03-2775-4E42-87FA-174E00A48171}"/>
    <pc:docChg chg="addSld delSld modSld">
      <pc:chgData name="Riina Hautala" userId="3acea73f-0809-4fb5-ade6-3dadaa3accc0" providerId="ADAL" clId="{AB2C8B03-2775-4E42-87FA-174E00A48171}" dt="2025-05-30T07:46:59.262" v="67" actId="20577"/>
      <pc:docMkLst>
        <pc:docMk/>
      </pc:docMkLst>
      <pc:sldChg chg="addSp modSp mod">
        <pc:chgData name="Riina Hautala" userId="3acea73f-0809-4fb5-ade6-3dadaa3accc0" providerId="ADAL" clId="{AB2C8B03-2775-4E42-87FA-174E00A48171}" dt="2025-05-30T06:45:27.864" v="10" actId="164"/>
        <pc:sldMkLst>
          <pc:docMk/>
          <pc:sldMk cId="4045025048" sldId="261"/>
        </pc:sldMkLst>
        <pc:spChg chg="mod">
          <ac:chgData name="Riina Hautala" userId="3acea73f-0809-4fb5-ade6-3dadaa3accc0" providerId="ADAL" clId="{AB2C8B03-2775-4E42-87FA-174E00A48171}" dt="2025-05-30T06:45:15.606" v="6" actId="14100"/>
          <ac:spMkLst>
            <pc:docMk/>
            <pc:sldMk cId="4045025048" sldId="261"/>
            <ac:spMk id="2" creationId="{7E869AEB-C802-3F67-85BE-8E8BAE5AFD11}"/>
          </ac:spMkLst>
        </pc:spChg>
        <pc:spChg chg="mod">
          <ac:chgData name="Riina Hautala" userId="3acea73f-0809-4fb5-ade6-3dadaa3accc0" providerId="ADAL" clId="{AB2C8B03-2775-4E42-87FA-174E00A48171}" dt="2025-05-30T06:45:27.864" v="10" actId="164"/>
          <ac:spMkLst>
            <pc:docMk/>
            <pc:sldMk cId="4045025048" sldId="261"/>
            <ac:spMk id="10" creationId="{ECA2BEA8-6672-E652-F971-AE42E933CE29}"/>
          </ac:spMkLst>
        </pc:spChg>
        <pc:spChg chg="mod">
          <ac:chgData name="Riina Hautala" userId="3acea73f-0809-4fb5-ade6-3dadaa3accc0" providerId="ADAL" clId="{AB2C8B03-2775-4E42-87FA-174E00A48171}" dt="2025-05-30T06:45:21.879" v="9" actId="20577"/>
          <ac:spMkLst>
            <pc:docMk/>
            <pc:sldMk cId="4045025048" sldId="261"/>
            <ac:spMk id="11" creationId="{96DC5958-BCB5-C965-DCBB-65D250A8B2B2}"/>
          </ac:spMkLst>
        </pc:spChg>
        <pc:grpChg chg="add mod">
          <ac:chgData name="Riina Hautala" userId="3acea73f-0809-4fb5-ade6-3dadaa3accc0" providerId="ADAL" clId="{AB2C8B03-2775-4E42-87FA-174E00A48171}" dt="2025-05-30T06:45:27.864" v="10" actId="164"/>
          <ac:grpSpMkLst>
            <pc:docMk/>
            <pc:sldMk cId="4045025048" sldId="261"/>
            <ac:grpSpMk id="5" creationId="{9D403A6C-0AB3-C3E5-C4E0-C938B901D1FE}"/>
          </ac:grpSpMkLst>
        </pc:grpChg>
        <pc:picChg chg="mod">
          <ac:chgData name="Riina Hautala" userId="3acea73f-0809-4fb5-ade6-3dadaa3accc0" providerId="ADAL" clId="{AB2C8B03-2775-4E42-87FA-174E00A48171}" dt="2025-05-30T06:45:27.864" v="10" actId="164"/>
          <ac:picMkLst>
            <pc:docMk/>
            <pc:sldMk cId="4045025048" sldId="261"/>
            <ac:picMk id="9" creationId="{9562064A-7069-E115-CCC9-55A0D60AC50C}"/>
          </ac:picMkLst>
        </pc:picChg>
      </pc:sldChg>
      <pc:sldChg chg="modSp mod">
        <pc:chgData name="Riina Hautala" userId="3acea73f-0809-4fb5-ade6-3dadaa3accc0" providerId="ADAL" clId="{AB2C8B03-2775-4E42-87FA-174E00A48171}" dt="2025-05-30T06:45:03.997" v="2" actId="1076"/>
        <pc:sldMkLst>
          <pc:docMk/>
          <pc:sldMk cId="870188166" sldId="266"/>
        </pc:sldMkLst>
        <pc:spChg chg="mod">
          <ac:chgData name="Riina Hautala" userId="3acea73f-0809-4fb5-ade6-3dadaa3accc0" providerId="ADAL" clId="{AB2C8B03-2775-4E42-87FA-174E00A48171}" dt="2025-05-30T06:45:03.997" v="2" actId="1076"/>
          <ac:spMkLst>
            <pc:docMk/>
            <pc:sldMk cId="870188166" sldId="266"/>
            <ac:spMk id="11" creationId="{90968835-CD6B-CACA-CF53-BEBE9FA23210}"/>
          </ac:spMkLst>
        </pc:spChg>
      </pc:sldChg>
      <pc:sldChg chg="modSp mod">
        <pc:chgData name="Riina Hautala" userId="3acea73f-0809-4fb5-ade6-3dadaa3accc0" providerId="ADAL" clId="{AB2C8B03-2775-4E42-87FA-174E00A48171}" dt="2025-05-30T06:45:08.024" v="3" actId="404"/>
        <pc:sldMkLst>
          <pc:docMk/>
          <pc:sldMk cId="3954445922" sldId="271"/>
        </pc:sldMkLst>
        <pc:spChg chg="mod">
          <ac:chgData name="Riina Hautala" userId="3acea73f-0809-4fb5-ade6-3dadaa3accc0" providerId="ADAL" clId="{AB2C8B03-2775-4E42-87FA-174E00A48171}" dt="2025-05-30T06:45:08.024" v="3" actId="404"/>
          <ac:spMkLst>
            <pc:docMk/>
            <pc:sldMk cId="3954445922" sldId="271"/>
            <ac:spMk id="2" creationId="{DEC41A42-1568-50AC-6EB3-C7A221DCEBE3}"/>
          </ac:spMkLst>
        </pc:spChg>
      </pc:sldChg>
      <pc:sldChg chg="modSp mod">
        <pc:chgData name="Riina Hautala" userId="3acea73f-0809-4fb5-ade6-3dadaa3accc0" providerId="ADAL" clId="{AB2C8B03-2775-4E42-87FA-174E00A48171}" dt="2025-05-30T06:46:02.751" v="15" actId="1076"/>
        <pc:sldMkLst>
          <pc:docMk/>
          <pc:sldMk cId="3505206407" sldId="272"/>
        </pc:sldMkLst>
        <pc:spChg chg="mod">
          <ac:chgData name="Riina Hautala" userId="3acea73f-0809-4fb5-ade6-3dadaa3accc0" providerId="ADAL" clId="{AB2C8B03-2775-4E42-87FA-174E00A48171}" dt="2025-05-30T06:45:57.660" v="14" actId="20577"/>
          <ac:spMkLst>
            <pc:docMk/>
            <pc:sldMk cId="3505206407" sldId="272"/>
            <ac:spMk id="4" creationId="{23B22558-16F2-79FC-29AB-E08C61B67928}"/>
          </ac:spMkLst>
        </pc:spChg>
        <pc:graphicFrameChg chg="mod">
          <ac:chgData name="Riina Hautala" userId="3acea73f-0809-4fb5-ade6-3dadaa3accc0" providerId="ADAL" clId="{AB2C8B03-2775-4E42-87FA-174E00A48171}" dt="2025-05-30T06:46:02.751" v="15"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AB2C8B03-2775-4E42-87FA-174E00A48171}" dt="2025-05-30T06:47:07.963" v="29" actId="47"/>
        <pc:sldMkLst>
          <pc:docMk/>
          <pc:sldMk cId="4165622850" sldId="275"/>
        </pc:sldMkLst>
      </pc:sldChg>
      <pc:sldChg chg="addSp modSp mod">
        <pc:chgData name="Riina Hautala" userId="3acea73f-0809-4fb5-ade6-3dadaa3accc0" providerId="ADAL" clId="{AB2C8B03-2775-4E42-87FA-174E00A48171}" dt="2025-05-30T06:48:52.034" v="49" actId="403"/>
        <pc:sldMkLst>
          <pc:docMk/>
          <pc:sldMk cId="3716300057" sldId="276"/>
        </pc:sldMkLst>
        <pc:spChg chg="mod">
          <ac:chgData name="Riina Hautala" userId="3acea73f-0809-4fb5-ade6-3dadaa3accc0" providerId="ADAL" clId="{AB2C8B03-2775-4E42-87FA-174E00A48171}" dt="2025-05-30T06:48:52.034" v="49" actId="403"/>
          <ac:spMkLst>
            <pc:docMk/>
            <pc:sldMk cId="3716300057" sldId="276"/>
            <ac:spMk id="2" creationId="{1C1CE9A8-9656-9BCA-A0D2-0EB55A96091A}"/>
          </ac:spMkLst>
        </pc:spChg>
        <pc:grpChg chg="add mod">
          <ac:chgData name="Riina Hautala" userId="3acea73f-0809-4fb5-ade6-3dadaa3accc0" providerId="ADAL" clId="{AB2C8B03-2775-4E42-87FA-174E00A48171}" dt="2025-05-30T06:48:49.817" v="48" actId="14100"/>
          <ac:grpSpMkLst>
            <pc:docMk/>
            <pc:sldMk cId="3716300057" sldId="276"/>
            <ac:grpSpMk id="4" creationId="{4A6272D1-32FB-2227-D816-13A894B1B6D1}"/>
          </ac:grpSpMkLst>
        </pc:grpChg>
        <pc:picChg chg="mod modCrop">
          <ac:chgData name="Riina Hautala" userId="3acea73f-0809-4fb5-ade6-3dadaa3accc0" providerId="ADAL" clId="{AB2C8B03-2775-4E42-87FA-174E00A48171}" dt="2025-05-30T06:48:44.027" v="46" actId="164"/>
          <ac:picMkLst>
            <pc:docMk/>
            <pc:sldMk cId="3716300057" sldId="276"/>
            <ac:picMk id="5" creationId="{3DE029C5-074A-3E0E-8730-86371848165B}"/>
          </ac:picMkLst>
        </pc:picChg>
        <pc:picChg chg="mod modCrop">
          <ac:chgData name="Riina Hautala" userId="3acea73f-0809-4fb5-ade6-3dadaa3accc0" providerId="ADAL" clId="{AB2C8B03-2775-4E42-87FA-174E00A48171}" dt="2025-05-30T06:48:44.027" v="46" actId="164"/>
          <ac:picMkLst>
            <pc:docMk/>
            <pc:sldMk cId="3716300057" sldId="276"/>
            <ac:picMk id="8" creationId="{337CF76B-BE72-1273-578B-3B488E472A10}"/>
          </ac:picMkLst>
        </pc:picChg>
      </pc:sldChg>
      <pc:sldChg chg="addSp modSp mod">
        <pc:chgData name="Riina Hautala" userId="3acea73f-0809-4fb5-ade6-3dadaa3accc0" providerId="ADAL" clId="{AB2C8B03-2775-4E42-87FA-174E00A48171}" dt="2025-05-30T06:50:55.211" v="66" actId="166"/>
        <pc:sldMkLst>
          <pc:docMk/>
          <pc:sldMk cId="1410087695" sldId="279"/>
        </pc:sldMkLst>
        <pc:spChg chg="mod ord">
          <ac:chgData name="Riina Hautala" userId="3acea73f-0809-4fb5-ade6-3dadaa3accc0" providerId="ADAL" clId="{AB2C8B03-2775-4E42-87FA-174E00A48171}" dt="2025-05-30T06:50:55.211" v="66" actId="166"/>
          <ac:spMkLst>
            <pc:docMk/>
            <pc:sldMk cId="1410087695" sldId="279"/>
            <ac:spMk id="2" creationId="{898A65DA-D1DD-0D2A-17FB-3A2CB7BAB34C}"/>
          </ac:spMkLst>
        </pc:spChg>
        <pc:grpChg chg="add mod">
          <ac:chgData name="Riina Hautala" userId="3acea73f-0809-4fb5-ade6-3dadaa3accc0" providerId="ADAL" clId="{AB2C8B03-2775-4E42-87FA-174E00A48171}" dt="2025-05-30T06:50:50.679" v="65" actId="1076"/>
          <ac:grpSpMkLst>
            <pc:docMk/>
            <pc:sldMk cId="1410087695" sldId="279"/>
            <ac:grpSpMk id="4" creationId="{598871ED-48EB-4F77-EF37-A5FC48271A9E}"/>
          </ac:grpSpMkLst>
        </pc:grpChg>
        <pc:picChg chg="mod">
          <ac:chgData name="Riina Hautala" userId="3acea73f-0809-4fb5-ade6-3dadaa3accc0" providerId="ADAL" clId="{AB2C8B03-2775-4E42-87FA-174E00A48171}" dt="2025-05-30T06:50:47.629" v="64" actId="164"/>
          <ac:picMkLst>
            <pc:docMk/>
            <pc:sldMk cId="1410087695" sldId="279"/>
            <ac:picMk id="5" creationId="{F2402876-4C8A-D923-EA46-AED48F6E3101}"/>
          </ac:picMkLst>
        </pc:picChg>
        <pc:picChg chg="mod modCrop">
          <ac:chgData name="Riina Hautala" userId="3acea73f-0809-4fb5-ade6-3dadaa3accc0" providerId="ADAL" clId="{AB2C8B03-2775-4E42-87FA-174E00A48171}" dt="2025-05-30T06:50:47.629" v="64" actId="164"/>
          <ac:picMkLst>
            <pc:docMk/>
            <pc:sldMk cId="1410087695" sldId="279"/>
            <ac:picMk id="8" creationId="{4DCA70DA-E30A-7669-4649-47FEC93C306B}"/>
          </ac:picMkLst>
        </pc:picChg>
      </pc:sldChg>
      <pc:sldChg chg="addSp delSp modSp mod">
        <pc:chgData name="Riina Hautala" userId="3acea73f-0809-4fb5-ade6-3dadaa3accc0" providerId="ADAL" clId="{AB2C8B03-2775-4E42-87FA-174E00A48171}" dt="2025-05-30T06:46:39.398" v="23" actId="14100"/>
        <pc:sldMkLst>
          <pc:docMk/>
          <pc:sldMk cId="939797463" sldId="281"/>
        </pc:sldMkLst>
        <pc:spChg chg="mod">
          <ac:chgData name="Riina Hautala" userId="3acea73f-0809-4fb5-ade6-3dadaa3accc0" providerId="ADAL" clId="{AB2C8B03-2775-4E42-87FA-174E00A48171}" dt="2025-05-30T06:46:09.374" v="16" actId="403"/>
          <ac:spMkLst>
            <pc:docMk/>
            <pc:sldMk cId="939797463" sldId="281"/>
            <ac:spMk id="2" creationId="{153B32FA-C3A2-1544-1E67-167D1FFAE75B}"/>
          </ac:spMkLst>
        </pc:spChg>
        <pc:grpChg chg="add del mod">
          <ac:chgData name="Riina Hautala" userId="3acea73f-0809-4fb5-ade6-3dadaa3accc0" providerId="ADAL" clId="{AB2C8B03-2775-4E42-87FA-174E00A48171}" dt="2025-05-30T06:46:24.750" v="20" actId="165"/>
          <ac:grpSpMkLst>
            <pc:docMk/>
            <pc:sldMk cId="939797463" sldId="281"/>
            <ac:grpSpMk id="4" creationId="{ECF972C9-C09B-D1F7-65B5-6461E5046AE5}"/>
          </ac:grpSpMkLst>
        </pc:grpChg>
        <pc:grpChg chg="add mod">
          <ac:chgData name="Riina Hautala" userId="3acea73f-0809-4fb5-ade6-3dadaa3accc0" providerId="ADAL" clId="{AB2C8B03-2775-4E42-87FA-174E00A48171}" dt="2025-05-30T06:46:39.398" v="23" actId="14100"/>
          <ac:grpSpMkLst>
            <pc:docMk/>
            <pc:sldMk cId="939797463" sldId="281"/>
            <ac:grpSpMk id="5" creationId="{AD00073C-B547-93B1-F063-C8E93B19F897}"/>
          </ac:grpSpMkLst>
        </pc:grpChg>
        <pc:picChg chg="mod topLvl modCrop">
          <ac:chgData name="Riina Hautala" userId="3acea73f-0809-4fb5-ade6-3dadaa3accc0" providerId="ADAL" clId="{AB2C8B03-2775-4E42-87FA-174E00A48171}" dt="2025-05-30T06:46:36.267" v="22" actId="164"/>
          <ac:picMkLst>
            <pc:docMk/>
            <pc:sldMk cId="939797463" sldId="281"/>
            <ac:picMk id="7" creationId="{FC17D97B-DE96-9D19-BDD9-B942BD081B23}"/>
          </ac:picMkLst>
        </pc:picChg>
        <pc:picChg chg="mod topLvl">
          <ac:chgData name="Riina Hautala" userId="3acea73f-0809-4fb5-ade6-3dadaa3accc0" providerId="ADAL" clId="{AB2C8B03-2775-4E42-87FA-174E00A48171}" dt="2025-05-30T06:46:36.267" v="22" actId="164"/>
          <ac:picMkLst>
            <pc:docMk/>
            <pc:sldMk cId="939797463" sldId="281"/>
            <ac:picMk id="14" creationId="{0A8DE704-2746-8512-BA18-E5EEF75F5F3E}"/>
          </ac:picMkLst>
        </pc:picChg>
      </pc:sldChg>
      <pc:sldChg chg="modSp mod">
        <pc:chgData name="Riina Hautala" userId="3acea73f-0809-4fb5-ade6-3dadaa3accc0" providerId="ADAL" clId="{AB2C8B03-2775-4E42-87FA-174E00A48171}" dt="2025-05-30T06:45:40.916" v="12" actId="1076"/>
        <pc:sldMkLst>
          <pc:docMk/>
          <pc:sldMk cId="464385758" sldId="282"/>
        </pc:sldMkLst>
        <pc:picChg chg="mod">
          <ac:chgData name="Riina Hautala" userId="3acea73f-0809-4fb5-ade6-3dadaa3accc0" providerId="ADAL" clId="{AB2C8B03-2775-4E42-87FA-174E00A48171}" dt="2025-05-30T06:45:40.916" v="12" actId="1076"/>
          <ac:picMkLst>
            <pc:docMk/>
            <pc:sldMk cId="464385758" sldId="282"/>
            <ac:picMk id="7" creationId="{E74E907C-8DB5-305D-9214-D1AA5CC26CC9}"/>
          </ac:picMkLst>
        </pc:picChg>
      </pc:sldChg>
      <pc:sldChg chg="addSp delSp modSp mod">
        <pc:chgData name="Riina Hautala" userId="3acea73f-0809-4fb5-ade6-3dadaa3accc0" providerId="ADAL" clId="{AB2C8B03-2775-4E42-87FA-174E00A48171}" dt="2025-05-30T06:48:17.700" v="42" actId="14100"/>
        <pc:sldMkLst>
          <pc:docMk/>
          <pc:sldMk cId="636329621" sldId="283"/>
        </pc:sldMkLst>
        <pc:spChg chg="mod ord">
          <ac:chgData name="Riina Hautala" userId="3acea73f-0809-4fb5-ade6-3dadaa3accc0" providerId="ADAL" clId="{AB2C8B03-2775-4E42-87FA-174E00A48171}" dt="2025-05-30T06:48:08.543" v="40" actId="166"/>
          <ac:spMkLst>
            <pc:docMk/>
            <pc:sldMk cId="636329621" sldId="283"/>
            <ac:spMk id="2" creationId="{A9B3414B-1A3A-AC11-E721-1FDDDFB0DF9D}"/>
          </ac:spMkLst>
        </pc:spChg>
        <pc:grpChg chg="add del mod">
          <ac:chgData name="Riina Hautala" userId="3acea73f-0809-4fb5-ade6-3dadaa3accc0" providerId="ADAL" clId="{AB2C8B03-2775-4E42-87FA-174E00A48171}" dt="2025-05-30T06:47:36.114" v="34" actId="165"/>
          <ac:grpSpMkLst>
            <pc:docMk/>
            <pc:sldMk cId="636329621" sldId="283"/>
            <ac:grpSpMk id="4" creationId="{A79B1FBF-AC5E-10BC-B55C-155E6690C3D7}"/>
          </ac:grpSpMkLst>
        </pc:grpChg>
        <pc:grpChg chg="add mod">
          <ac:chgData name="Riina Hautala" userId="3acea73f-0809-4fb5-ade6-3dadaa3accc0" providerId="ADAL" clId="{AB2C8B03-2775-4E42-87FA-174E00A48171}" dt="2025-05-30T06:48:17.700" v="42" actId="14100"/>
          <ac:grpSpMkLst>
            <pc:docMk/>
            <pc:sldMk cId="636329621" sldId="283"/>
            <ac:grpSpMk id="6" creationId="{CA349BA0-29E5-40A4-CF8F-9150882EC35C}"/>
          </ac:grpSpMkLst>
        </pc:grpChg>
        <pc:picChg chg="mod topLvl modCrop">
          <ac:chgData name="Riina Hautala" userId="3acea73f-0809-4fb5-ade6-3dadaa3accc0" providerId="ADAL" clId="{AB2C8B03-2775-4E42-87FA-174E00A48171}" dt="2025-05-30T06:47:56.808" v="37" actId="164"/>
          <ac:picMkLst>
            <pc:docMk/>
            <pc:sldMk cId="636329621" sldId="283"/>
            <ac:picMk id="5" creationId="{131EC067-7EB4-718E-8982-E6CA86B937AA}"/>
          </ac:picMkLst>
        </pc:picChg>
        <pc:picChg chg="mod topLvl modCrop">
          <ac:chgData name="Riina Hautala" userId="3acea73f-0809-4fb5-ade6-3dadaa3accc0" providerId="ADAL" clId="{AB2C8B03-2775-4E42-87FA-174E00A48171}" dt="2025-05-30T06:47:56.808" v="37" actId="164"/>
          <ac:picMkLst>
            <pc:docMk/>
            <pc:sldMk cId="636329621" sldId="283"/>
            <ac:picMk id="8" creationId="{F92A9EA6-F4FD-FB0A-0C7A-ED2AD8EFA9FB}"/>
          </ac:picMkLst>
        </pc:picChg>
      </pc:sldChg>
      <pc:sldChg chg="modSp mod">
        <pc:chgData name="Riina Hautala" userId="3acea73f-0809-4fb5-ade6-3dadaa3accc0" providerId="ADAL" clId="{AB2C8B03-2775-4E42-87FA-174E00A48171}" dt="2025-05-30T07:46:59.262" v="67" actId="20577"/>
        <pc:sldMkLst>
          <pc:docMk/>
          <pc:sldMk cId="1954090053" sldId="284"/>
        </pc:sldMkLst>
        <pc:spChg chg="mod">
          <ac:chgData name="Riina Hautala" userId="3acea73f-0809-4fb5-ade6-3dadaa3accc0" providerId="ADAL" clId="{AB2C8B03-2775-4E42-87FA-174E00A48171}" dt="2025-05-30T06:45:37.156" v="11" actId="404"/>
          <ac:spMkLst>
            <pc:docMk/>
            <pc:sldMk cId="1954090053" sldId="284"/>
            <ac:spMk id="2" creationId="{7DB11446-2BB7-EBE2-7754-D1C7EB656FD9}"/>
          </ac:spMkLst>
        </pc:spChg>
        <pc:spChg chg="mod">
          <ac:chgData name="Riina Hautala" userId="3acea73f-0809-4fb5-ade6-3dadaa3accc0" providerId="ADAL" clId="{AB2C8B03-2775-4E42-87FA-174E00A48171}" dt="2025-05-30T07:46:59.262" v="67" actId="20577"/>
          <ac:spMkLst>
            <pc:docMk/>
            <pc:sldMk cId="1954090053" sldId="284"/>
            <ac:spMk id="3" creationId="{36A6A37B-64A6-0506-E013-AA546F931AAC}"/>
          </ac:spMkLst>
        </pc:spChg>
      </pc:sldChg>
      <pc:sldChg chg="addSp delSp modSp new mod">
        <pc:chgData name="Riina Hautala" userId="3acea73f-0809-4fb5-ade6-3dadaa3accc0" providerId="ADAL" clId="{AB2C8B03-2775-4E42-87FA-174E00A48171}" dt="2025-05-30T06:47:05.873" v="28"/>
        <pc:sldMkLst>
          <pc:docMk/>
          <pc:sldMk cId="4092255914" sldId="285"/>
        </pc:sldMkLst>
        <pc:spChg chg="mod">
          <ac:chgData name="Riina Hautala" userId="3acea73f-0809-4fb5-ade6-3dadaa3accc0" providerId="ADAL" clId="{AB2C8B03-2775-4E42-87FA-174E00A48171}" dt="2025-05-30T06:46:59.021" v="27" actId="404"/>
          <ac:spMkLst>
            <pc:docMk/>
            <pc:sldMk cId="4092255914" sldId="285"/>
            <ac:spMk id="2" creationId="{96A6FEF0-65A5-9359-8B9E-19E6420A0EA5}"/>
          </ac:spMkLst>
        </pc:spChg>
        <pc:spChg chg="del">
          <ac:chgData name="Riina Hautala" userId="3acea73f-0809-4fb5-ade6-3dadaa3accc0" providerId="ADAL" clId="{AB2C8B03-2775-4E42-87FA-174E00A48171}" dt="2025-05-30T06:47:05.873" v="28"/>
          <ac:spMkLst>
            <pc:docMk/>
            <pc:sldMk cId="4092255914" sldId="285"/>
            <ac:spMk id="3" creationId="{E94C9F5C-9D36-E6B2-195E-34779A0F3C60}"/>
          </ac:spMkLst>
        </pc:spChg>
        <pc:graphicFrameChg chg="add mod">
          <ac:chgData name="Riina Hautala" userId="3acea73f-0809-4fb5-ade6-3dadaa3accc0" providerId="ADAL" clId="{AB2C8B03-2775-4E42-87FA-174E00A48171}" dt="2025-05-30T06:47:05.873" v="28"/>
          <ac:graphicFrameMkLst>
            <pc:docMk/>
            <pc:sldMk cId="4092255914" sldId="285"/>
            <ac:graphicFrameMk id="5" creationId="{7E48D91C-EF6F-DBC6-CE1A-3A0173480093}"/>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1596975" y="2274838"/>
            <a:ext cx="8998050"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a:t>Etelä-Savon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C1CE9A8-9656-9BCA-A0D2-0EB55A96091A}"/>
              </a:ext>
            </a:extLst>
          </p:cNvPr>
          <p:cNvSpPr txBox="1"/>
          <p:nvPr/>
        </p:nvSpPr>
        <p:spPr>
          <a:xfrm>
            <a:off x="587942" y="53046"/>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b="0" i="0" u="none" strike="noStrike" dirty="0" err="1">
                <a:solidFill>
                  <a:srgbClr val="00B050"/>
                </a:solidFill>
                <a:effectLst/>
                <a:latin typeface="Aptos Narrow" panose="020B0004020202020204" pitchFamily="34" charset="0"/>
              </a:rPr>
              <a:t>Pieksämäen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4A6272D1-32FB-2227-D816-13A894B1B6D1}"/>
              </a:ext>
            </a:extLst>
          </p:cNvPr>
          <p:cNvGrpSpPr/>
          <p:nvPr/>
        </p:nvGrpSpPr>
        <p:grpSpPr>
          <a:xfrm>
            <a:off x="795528" y="1261872"/>
            <a:ext cx="10010264" cy="5459604"/>
            <a:chOff x="303800" y="1130264"/>
            <a:chExt cx="10217850" cy="5591212"/>
          </a:xfrm>
        </p:grpSpPr>
        <p:pic>
          <p:nvPicPr>
            <p:cNvPr id="5" name="Picture 1" descr="Power BI -visualisointi">
              <a:extLst>
                <a:ext uri="{FF2B5EF4-FFF2-40B4-BE49-F238E27FC236}">
                  <a16:creationId xmlns:a16="http://schemas.microsoft.com/office/drawing/2014/main" id="{3DE029C5-074A-3E0E-8730-86371848165B}"/>
                </a:ext>
              </a:extLst>
            </p:cNvPr>
            <p:cNvPicPr>
              <a:picLocks noChangeAspect="1"/>
            </p:cNvPicPr>
            <p:nvPr/>
          </p:nvPicPr>
          <p:blipFill rotWithShape="1">
            <a:blip r:embed="rId2">
              <a:extLst>
                <a:ext uri="{28A0092B-C50C-407E-A947-70E740481C1C}">
                  <a14:useLocalDpi xmlns:a14="http://schemas.microsoft.com/office/drawing/2010/main" val="0"/>
                </a:ext>
              </a:extLst>
            </a:blip>
            <a:srcRect l="4398" t="13618" r="4389" b="73024"/>
            <a:stretch/>
          </p:blipFill>
          <p:spPr bwMode="auto">
            <a:xfrm>
              <a:off x="411480" y="1130264"/>
              <a:ext cx="10003536" cy="250825"/>
            </a:xfrm>
            <a:prstGeom prst="rect">
              <a:avLst/>
            </a:prstGeom>
            <a:noFill/>
          </p:spPr>
        </p:pic>
        <p:pic>
          <p:nvPicPr>
            <p:cNvPr id="8" name="Kuva 7">
              <a:extLst>
                <a:ext uri="{FF2B5EF4-FFF2-40B4-BE49-F238E27FC236}">
                  <a16:creationId xmlns:a16="http://schemas.microsoft.com/office/drawing/2014/main" id="{337CF76B-BE72-1273-578B-3B488E472A10}"/>
                </a:ext>
              </a:extLst>
            </p:cNvPr>
            <p:cNvPicPr>
              <a:picLocks noChangeAspect="1"/>
            </p:cNvPicPr>
            <p:nvPr/>
          </p:nvPicPr>
          <p:blipFill>
            <a:blip r:embed="rId3"/>
            <a:srcRect b="733"/>
            <a:stretch/>
          </p:blipFill>
          <p:spPr>
            <a:xfrm>
              <a:off x="303800" y="1381090"/>
              <a:ext cx="10217850" cy="5340386"/>
            </a:xfrm>
            <a:prstGeom prst="rect">
              <a:avLst/>
            </a:prstGeom>
          </p:spPr>
        </p:pic>
      </p:grpSp>
    </p:spTree>
    <p:extLst>
      <p:ext uri="{BB962C8B-B14F-4D97-AF65-F5344CB8AC3E}">
        <p14:creationId xmlns:p14="http://schemas.microsoft.com/office/powerpoint/2010/main" val="3716300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598871ED-48EB-4F77-EF37-A5FC48271A9E}"/>
              </a:ext>
            </a:extLst>
          </p:cNvPr>
          <p:cNvGrpSpPr/>
          <p:nvPr/>
        </p:nvGrpSpPr>
        <p:grpSpPr>
          <a:xfrm>
            <a:off x="374905" y="1234621"/>
            <a:ext cx="10689336" cy="5486854"/>
            <a:chOff x="164593" y="1321594"/>
            <a:chExt cx="10689336" cy="5486854"/>
          </a:xfrm>
        </p:grpSpPr>
        <p:pic>
          <p:nvPicPr>
            <p:cNvPr id="5" name="Picture 1" descr="Power BI -visualisointi">
              <a:extLst>
                <a:ext uri="{FF2B5EF4-FFF2-40B4-BE49-F238E27FC236}">
                  <a16:creationId xmlns:a16="http://schemas.microsoft.com/office/drawing/2014/main" id="{F2402876-4C8A-D923-EA46-AED48F6E3101}"/>
                </a:ext>
              </a:extLst>
            </p:cNvPr>
            <p:cNvPicPr>
              <a:picLocks noChangeAspect="1"/>
            </p:cNvPicPr>
            <p:nvPr/>
          </p:nvPicPr>
          <p:blipFill rotWithShape="1">
            <a:blip r:embed="rId2">
              <a:extLst>
                <a:ext uri="{28A0092B-C50C-407E-A947-70E740481C1C}">
                  <a14:useLocalDpi xmlns:a14="http://schemas.microsoft.com/office/drawing/2010/main" val="0"/>
                </a:ext>
              </a:extLst>
            </a:blip>
            <a:srcRect t="7531" b="73024"/>
            <a:stretch/>
          </p:blipFill>
          <p:spPr bwMode="auto">
            <a:xfrm>
              <a:off x="164593" y="1321594"/>
              <a:ext cx="10689336" cy="355874"/>
            </a:xfrm>
            <a:prstGeom prst="rect">
              <a:avLst/>
            </a:prstGeom>
            <a:noFill/>
          </p:spPr>
        </p:pic>
        <p:pic>
          <p:nvPicPr>
            <p:cNvPr id="8" name="Kuva 7">
              <a:extLst>
                <a:ext uri="{FF2B5EF4-FFF2-40B4-BE49-F238E27FC236}">
                  <a16:creationId xmlns:a16="http://schemas.microsoft.com/office/drawing/2014/main" id="{4DCA70DA-E30A-7669-4649-47FEC93C306B}"/>
                </a:ext>
              </a:extLst>
            </p:cNvPr>
            <p:cNvPicPr>
              <a:picLocks noChangeAspect="1"/>
            </p:cNvPicPr>
            <p:nvPr/>
          </p:nvPicPr>
          <p:blipFill>
            <a:blip r:embed="rId3"/>
            <a:srcRect t="1" b="1745"/>
            <a:stretch/>
          </p:blipFill>
          <p:spPr>
            <a:xfrm>
              <a:off x="514868" y="1677468"/>
              <a:ext cx="9988785" cy="5130980"/>
            </a:xfrm>
            <a:prstGeom prst="rect">
              <a:avLst/>
            </a:prstGeom>
          </p:spPr>
        </p:pic>
      </p:grpSp>
      <p:sp>
        <p:nvSpPr>
          <p:cNvPr id="2" name="Tekstiruutu 1">
            <a:extLst>
              <a:ext uri="{FF2B5EF4-FFF2-40B4-BE49-F238E27FC236}">
                <a16:creationId xmlns:a16="http://schemas.microsoft.com/office/drawing/2014/main" id="{898A65DA-D1DD-0D2A-17FB-3A2CB7BAB34C}"/>
              </a:ext>
            </a:extLst>
          </p:cNvPr>
          <p:cNvSpPr txBox="1"/>
          <p:nvPr/>
        </p:nvSpPr>
        <p:spPr>
          <a:xfrm>
            <a:off x="635077" y="136525"/>
            <a:ext cx="931020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Savonlinnan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1410087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261149" y="150536"/>
            <a:ext cx="11092651" cy="1325563"/>
          </a:xfrm>
        </p:spPr>
        <p:txBody>
          <a:bodyPr>
            <a:normAutofit/>
          </a:bodyPr>
          <a:lstStyle/>
          <a:p>
            <a:r>
              <a:rPr lang="en-GB" sz="3600" dirty="0"/>
              <a:t>Etelä-Savon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3209816511"/>
              </p:ext>
            </p:extLst>
          </p:nvPr>
        </p:nvGraphicFramePr>
        <p:xfrm>
          <a:off x="261149" y="1476099"/>
          <a:ext cx="5374064" cy="2941778"/>
        </p:xfrm>
        <a:graphic>
          <a:graphicData uri="http://schemas.openxmlformats.org/drawingml/2006/table">
            <a:tbl>
              <a:tblPr firstRow="1" bandRow="1">
                <a:tableStyleId>{5C22544A-7EE6-4342-B048-85BDC9FD1C3A}</a:tableStyleId>
              </a:tblPr>
              <a:tblGrid>
                <a:gridCol w="2188234">
                  <a:extLst>
                    <a:ext uri="{9D8B030D-6E8A-4147-A177-3AD203B41FA5}">
                      <a16:colId xmlns:a16="http://schemas.microsoft.com/office/drawing/2014/main" val="1738321657"/>
                    </a:ext>
                  </a:extLst>
                </a:gridCol>
                <a:gridCol w="3185830">
                  <a:extLst>
                    <a:ext uri="{9D8B030D-6E8A-4147-A177-3AD203B41FA5}">
                      <a16:colId xmlns:a16="http://schemas.microsoft.com/office/drawing/2014/main" val="1955992653"/>
                    </a:ext>
                  </a:extLst>
                </a:gridCol>
              </a:tblGrid>
              <a:tr h="315273">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1 089 000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50978">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67 000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50978">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7,0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50978">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7 500 000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50978">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6 271 000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50978">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291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9D403A6C-0AB3-C3E5-C4E0-C938B901D1FE}"/>
              </a:ext>
            </a:extLst>
          </p:cNvPr>
          <p:cNvGrpSpPr/>
          <p:nvPr/>
        </p:nvGrpSpPr>
        <p:grpSpPr>
          <a:xfrm>
            <a:off x="5718783" y="2173336"/>
            <a:ext cx="3082080" cy="2033362"/>
            <a:chOff x="5718783" y="2173336"/>
            <a:chExt cx="3082080"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2"/>
            <a:srcRect r="94194"/>
            <a:stretch/>
          </p:blipFill>
          <p:spPr>
            <a:xfrm>
              <a:off x="5718783" y="2173336"/>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5992017" y="2179759"/>
              <a:ext cx="2808846"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4%</a:t>
              </a:r>
            </a:p>
            <a:p>
              <a:pPr>
                <a:lnSpc>
                  <a:spcPct val="120000"/>
                </a:lnSpc>
              </a:pPr>
              <a:r>
                <a:rPr lang="en-GB" dirty="0"/>
                <a:t>Muut 	5%</a:t>
              </a:r>
            </a:p>
            <a:p>
              <a:pPr>
                <a:lnSpc>
                  <a:spcPct val="120000"/>
                </a:lnSpc>
              </a:pPr>
              <a:r>
                <a:rPr lang="en-GB" dirty="0" err="1"/>
                <a:t>Valtio</a:t>
              </a:r>
              <a:r>
                <a:rPr lang="en-GB" dirty="0"/>
                <a:t> 	5 %</a:t>
              </a:r>
            </a:p>
            <a:p>
              <a:pPr>
                <a:lnSpc>
                  <a:spcPct val="120000"/>
                </a:lnSpc>
              </a:pPr>
              <a:r>
                <a:rPr lang="en-GB" dirty="0" err="1"/>
                <a:t>Yhtiöt</a:t>
              </a:r>
              <a:r>
                <a:rPr lang="en-GB" dirty="0"/>
                <a:t>	13 %</a:t>
              </a:r>
            </a:p>
            <a:p>
              <a:pPr>
                <a:lnSpc>
                  <a:spcPct val="120000"/>
                </a:lnSpc>
              </a:pPr>
              <a:r>
                <a:rPr lang="en-GB" dirty="0" err="1"/>
                <a:t>Yksityishenkilöt</a:t>
              </a:r>
              <a:r>
                <a:rPr lang="en-GB" dirty="0"/>
                <a:t> 73 %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5745571" y="1429349"/>
            <a:ext cx="4627677" cy="646331"/>
          </a:xfrm>
          <a:prstGeom prst="rect">
            <a:avLst/>
          </a:prstGeom>
          <a:noFill/>
        </p:spPr>
        <p:txBody>
          <a:bodyPr wrap="none" rtlCol="0">
            <a:spAutoFit/>
          </a:bodyPr>
          <a:lstStyle/>
          <a:p>
            <a:r>
              <a:rPr lang="en-GB" b="1" dirty="0" err="1"/>
              <a:t>Metsänomistajaryhmien</a:t>
            </a:r>
            <a:r>
              <a:rPr lang="en-GB" b="1" dirty="0"/>
              <a:t> </a:t>
            </a:r>
            <a:r>
              <a:rPr lang="en-GB" b="1" dirty="0" err="1"/>
              <a:t>omistusosuudet</a:t>
            </a:r>
            <a:br>
              <a:rPr lang="en-GB" b="1" dirty="0"/>
            </a:br>
            <a:r>
              <a:rPr lang="en-GB" b="1" dirty="0"/>
              <a:t> </a:t>
            </a:r>
            <a:r>
              <a:rPr lang="en-GB" b="1" dirty="0" err="1"/>
              <a:t>Etelä-Savossa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8" name="Kuva 7">
            <a:extLst>
              <a:ext uri="{FF2B5EF4-FFF2-40B4-BE49-F238E27FC236}">
                <a16:creationId xmlns:a16="http://schemas.microsoft.com/office/drawing/2014/main" id="{703D9818-818B-8B9F-3FE8-006D2AC71594}"/>
              </a:ext>
            </a:extLst>
          </p:cNvPr>
          <p:cNvPicPr>
            <a:picLocks noChangeAspect="1"/>
          </p:cNvPicPr>
          <p:nvPr/>
        </p:nvPicPr>
        <p:blipFill>
          <a:blip r:embed="rId3"/>
          <a:srcRect l="47871" t="17899" r="23959" b="19630"/>
          <a:stretch/>
        </p:blipFill>
        <p:spPr>
          <a:xfrm>
            <a:off x="8704380" y="2000649"/>
            <a:ext cx="3226471" cy="3292625"/>
          </a:xfrm>
          <a:prstGeom prst="rect">
            <a:avLst/>
          </a:prstGeom>
        </p:spPr>
      </p:pic>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a:effectLst/>
              </a:rPr>
              <a:t>Yksityinen sektori </a:t>
            </a:r>
            <a:r>
              <a:rPr lang="fi-FI" sz="1500" b="0" i="0">
                <a:effectLst/>
              </a:rPr>
              <a:t>Yksityiseen </a:t>
            </a:r>
            <a:r>
              <a:rPr lang="fi-FI" sz="1500" b="0" i="0" dirty="0">
                <a:effectLst/>
              </a:rPr>
              <a:t>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atunnisteen paikkamerkki 4">
            <a:extLst>
              <a:ext uri="{FF2B5EF4-FFF2-40B4-BE49-F238E27FC236}">
                <a16:creationId xmlns:a16="http://schemas.microsoft.com/office/drawing/2014/main" id="{01F3ACA3-6DEC-26F0-8BF5-B649B79CA604}"/>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pic>
        <p:nvPicPr>
          <p:cNvPr id="7" name="Kuva 6">
            <a:extLst>
              <a:ext uri="{FF2B5EF4-FFF2-40B4-BE49-F238E27FC236}">
                <a16:creationId xmlns:a16="http://schemas.microsoft.com/office/drawing/2014/main" id="{E74E907C-8DB5-305D-9214-D1AA5CC26CC9}"/>
              </a:ext>
            </a:extLst>
          </p:cNvPr>
          <p:cNvPicPr>
            <a:picLocks noChangeAspect="1"/>
          </p:cNvPicPr>
          <p:nvPr/>
        </p:nvPicPr>
        <p:blipFill>
          <a:blip r:embed="rId2"/>
          <a:srcRect b="13329"/>
          <a:stretch/>
        </p:blipFill>
        <p:spPr>
          <a:xfrm>
            <a:off x="0" y="0"/>
            <a:ext cx="12192000" cy="5249105"/>
          </a:xfrm>
          <a:prstGeom prst="rect">
            <a:avLst/>
          </a:prstGeom>
        </p:spPr>
      </p:pic>
    </p:spTree>
    <p:extLst>
      <p:ext uri="{BB962C8B-B14F-4D97-AF65-F5344CB8AC3E}">
        <p14:creationId xmlns:p14="http://schemas.microsoft.com/office/powerpoint/2010/main" val="464385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0"/>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r>
              <a:rPr lang="en-GB" sz="3600" dirty="0" err="1"/>
              <a:t>Etelä-Savossa</a:t>
            </a:r>
            <a:r>
              <a:rPr lang="en-GB" sz="3600" dirty="0"/>
              <a:t> </a:t>
            </a:r>
            <a:br>
              <a:rPr lang="en-GB" sz="3600" dirty="0"/>
            </a:br>
            <a:r>
              <a:rPr lang="en-GB" sz="3600" dirty="0"/>
              <a:t>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4063846331"/>
              </p:ext>
            </p:extLst>
          </p:nvPr>
        </p:nvGraphicFramePr>
        <p:xfrm>
          <a:off x="772212" y="141725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fi-FI" sz="2000" b="1" i="0" u="none" strike="noStrike" dirty="0">
                          <a:solidFill>
                            <a:srgbClr val="000000"/>
                          </a:solidFill>
                          <a:effectLst/>
                          <a:latin typeface="Aptos Narrow" panose="020B0004020202020204" pitchFamily="34" charset="0"/>
                        </a:rPr>
                        <a:t>Etelä-Savo</a:t>
                      </a: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1 435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708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4 025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151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56</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6 879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3 369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39 611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1 415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777</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20,9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21,0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10,7</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7,2</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Etelä-Savon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57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743932" y="77118"/>
            <a:ext cx="10515600" cy="960438"/>
          </a:xfrm>
        </p:spPr>
        <p:txBody>
          <a:bodyPr>
            <a:normAutofit/>
          </a:bodyPr>
          <a:lstStyle/>
          <a:p>
            <a:r>
              <a:rPr lang="fi-FI" sz="3600" dirty="0"/>
              <a:t>Metsäalan merkitys yksityistaloudessa–  Etelä-Savo</a:t>
            </a:r>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5" name="Ryhmä 4">
            <a:extLst>
              <a:ext uri="{FF2B5EF4-FFF2-40B4-BE49-F238E27FC236}">
                <a16:creationId xmlns:a16="http://schemas.microsoft.com/office/drawing/2014/main" id="{AD00073C-B547-93B1-F063-C8E93B19F897}"/>
              </a:ext>
            </a:extLst>
          </p:cNvPr>
          <p:cNvGrpSpPr/>
          <p:nvPr/>
        </p:nvGrpSpPr>
        <p:grpSpPr>
          <a:xfrm>
            <a:off x="100584" y="936626"/>
            <a:ext cx="11158948" cy="5844256"/>
            <a:chOff x="100584" y="936626"/>
            <a:chExt cx="10948837" cy="5665342"/>
          </a:xfrm>
        </p:grpSpPr>
        <p:pic>
          <p:nvPicPr>
            <p:cNvPr id="14" name="Picture 1" descr="Power BI -visualisointi">
              <a:extLst>
                <a:ext uri="{FF2B5EF4-FFF2-40B4-BE49-F238E27FC236}">
                  <a16:creationId xmlns:a16="http://schemas.microsoft.com/office/drawing/2014/main" id="{0A8DE704-2746-8512-BA18-E5EEF75F5F3E}"/>
                </a:ext>
              </a:extLst>
            </p:cNvPr>
            <p:cNvPicPr>
              <a:picLocks noChangeAspect="1"/>
            </p:cNvPicPr>
            <p:nvPr/>
          </p:nvPicPr>
          <p:blipFill rotWithShape="1">
            <a:blip r:embed="rId2">
              <a:extLst>
                <a:ext uri="{28A0092B-C50C-407E-A947-70E740481C1C}">
                  <a14:useLocalDpi xmlns:a14="http://schemas.microsoft.com/office/drawing/2010/main" val="0"/>
                </a:ext>
              </a:extLst>
            </a:blip>
            <a:srcRect t="7531" b="73024"/>
            <a:stretch/>
          </p:blipFill>
          <p:spPr bwMode="auto">
            <a:xfrm>
              <a:off x="100584" y="936626"/>
              <a:ext cx="10948837" cy="361413"/>
            </a:xfrm>
            <a:prstGeom prst="rect">
              <a:avLst/>
            </a:prstGeom>
            <a:noFill/>
          </p:spPr>
        </p:pic>
        <p:pic>
          <p:nvPicPr>
            <p:cNvPr id="7" name="Kuva 6">
              <a:extLst>
                <a:ext uri="{FF2B5EF4-FFF2-40B4-BE49-F238E27FC236}">
                  <a16:creationId xmlns:a16="http://schemas.microsoft.com/office/drawing/2014/main" id="{FC17D97B-DE96-9D19-BDD9-B942BD081B23}"/>
                </a:ext>
              </a:extLst>
            </p:cNvPr>
            <p:cNvPicPr>
              <a:picLocks noChangeAspect="1"/>
            </p:cNvPicPr>
            <p:nvPr/>
          </p:nvPicPr>
          <p:blipFill>
            <a:blip r:embed="rId3"/>
            <a:srcRect b="2227"/>
            <a:stretch/>
          </p:blipFill>
          <p:spPr>
            <a:xfrm>
              <a:off x="458345" y="1356843"/>
              <a:ext cx="10383891" cy="5245125"/>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A6FEF0-65A5-9359-8B9E-19E6420A0EA5}"/>
              </a:ext>
            </a:extLst>
          </p:cNvPr>
          <p:cNvSpPr>
            <a:spLocks noGrp="1"/>
          </p:cNvSpPr>
          <p:nvPr>
            <p:ph type="title"/>
          </p:nvPr>
        </p:nvSpPr>
        <p:spPr/>
        <p:txBody>
          <a:bodyPr>
            <a:normAutofit/>
          </a:bodyPr>
          <a:lstStyle/>
          <a:p>
            <a:r>
              <a:rPr lang="en-GB" sz="3600" dirty="0" err="1"/>
              <a:t>Metsäala</a:t>
            </a:r>
            <a:r>
              <a:rPr lang="en-GB" sz="3600" dirty="0"/>
              <a:t> </a:t>
            </a:r>
            <a:r>
              <a:rPr lang="en-GB" sz="3600" dirty="0" err="1"/>
              <a:t>Etelä</a:t>
            </a:r>
            <a:r>
              <a:rPr lang="en-GB" sz="3600" dirty="0"/>
              <a:t>-Savon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399F5AD7-7A75-6BA3-EB72-FFCE6AD158BC}"/>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7E48D91C-EF6F-DBC6-CE1A-3A0173480093}"/>
              </a:ext>
            </a:extLst>
          </p:cNvPr>
          <p:cNvGraphicFramePr>
            <a:graphicFrameLocks noGrp="1"/>
          </p:cNvGraphicFramePr>
          <p:nvPr>
            <p:ph idx="1"/>
            <p:extLst>
              <p:ext uri="{D42A27DB-BD31-4B8C-83A1-F6EECF244321}">
                <p14:modId xmlns:p14="http://schemas.microsoft.com/office/powerpoint/2010/main" val="2586591959"/>
              </p:ext>
            </p:extLst>
          </p:nvPr>
        </p:nvGraphicFramePr>
        <p:xfrm>
          <a:off x="838200" y="182562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a:solidFill>
                            <a:srgbClr val="000000"/>
                          </a:solidFill>
                          <a:effectLst/>
                          <a:latin typeface="Aptos Narrow" panose="020B0004020202020204" pitchFamily="34" charset="0"/>
                        </a:rPr>
                        <a:t>Mikkeli</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803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381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2 054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79</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31</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algn="l" fontAlgn="b"/>
                      <a:r>
                        <a:rPr lang="en-GB" sz="2000" b="0" i="0" u="none" strike="noStrike" dirty="0" err="1">
                          <a:solidFill>
                            <a:srgbClr val="000000"/>
                          </a:solidFill>
                          <a:effectLst/>
                          <a:latin typeface="Aptos Narrow" panose="020B0004020202020204" pitchFamily="34" charset="0"/>
                        </a:rPr>
                        <a:t>Pieksämäki</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137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86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461</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9</a:t>
                      </a:r>
                    </a:p>
                  </a:txBody>
                  <a:tcPr marL="0" marR="0" marT="0" marB="0" anchor="b">
                    <a:solidFill>
                      <a:schemeClr val="accent6">
                        <a:lumMod val="40000"/>
                        <a:lumOff val="60000"/>
                      </a:schemeClr>
                    </a:solidFill>
                  </a:tcPr>
                </a:tc>
                <a:extLst>
                  <a:ext uri="{0D108BD9-81ED-4DB2-BD59-A6C34878D82A}">
                    <a16:rowId xmlns:a16="http://schemas.microsoft.com/office/drawing/2014/main" val="911666419"/>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Savonlinna</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495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241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1 510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16</a:t>
                      </a:r>
                    </a:p>
                  </a:txBody>
                  <a:tcPr marL="0" marR="0" marT="0" marB="0" anchor="b">
                    <a:solidFill>
                      <a:schemeClr val="accent6">
                        <a:lumMod val="40000"/>
                        <a:lumOff val="60000"/>
                      </a:schemeClr>
                    </a:solidFill>
                  </a:tcPr>
                </a:tc>
                <a:extLst>
                  <a:ext uri="{0D108BD9-81ED-4DB2-BD59-A6C34878D82A}">
                    <a16:rowId xmlns:a16="http://schemas.microsoft.com/office/drawing/2014/main" val="2175880369"/>
                  </a:ext>
                </a:extLst>
              </a:tr>
            </a:tbl>
          </a:graphicData>
        </a:graphic>
      </p:graphicFrame>
    </p:spTree>
    <p:extLst>
      <p:ext uri="{BB962C8B-B14F-4D97-AF65-F5344CB8AC3E}">
        <p14:creationId xmlns:p14="http://schemas.microsoft.com/office/powerpoint/2010/main" val="409225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23EAA-B6D5-DD3B-8FED-105E031CC764}"/>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2146C05D-E738-9D95-0962-B8399C320AE0}"/>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6" name="Ryhmä 5">
            <a:extLst>
              <a:ext uri="{FF2B5EF4-FFF2-40B4-BE49-F238E27FC236}">
                <a16:creationId xmlns:a16="http://schemas.microsoft.com/office/drawing/2014/main" id="{CA349BA0-29E5-40A4-CF8F-9150882EC35C}"/>
              </a:ext>
            </a:extLst>
          </p:cNvPr>
          <p:cNvGrpSpPr/>
          <p:nvPr/>
        </p:nvGrpSpPr>
        <p:grpSpPr>
          <a:xfrm>
            <a:off x="731520" y="1312678"/>
            <a:ext cx="10186416" cy="5432972"/>
            <a:chOff x="373787" y="1143286"/>
            <a:chExt cx="10288747" cy="5367242"/>
          </a:xfrm>
        </p:grpSpPr>
        <p:pic>
          <p:nvPicPr>
            <p:cNvPr id="5" name="Picture 1" descr="Power BI -visualisointi">
              <a:extLst>
                <a:ext uri="{FF2B5EF4-FFF2-40B4-BE49-F238E27FC236}">
                  <a16:creationId xmlns:a16="http://schemas.microsoft.com/office/drawing/2014/main" id="{131EC067-7EB4-718E-8982-E6CA86B937AA}"/>
                </a:ext>
              </a:extLst>
            </p:cNvPr>
            <p:cNvPicPr>
              <a:picLocks noChangeAspect="1"/>
            </p:cNvPicPr>
            <p:nvPr/>
          </p:nvPicPr>
          <p:blipFill rotWithShape="1">
            <a:blip r:embed="rId2">
              <a:extLst>
                <a:ext uri="{28A0092B-C50C-407E-A947-70E740481C1C}">
                  <a14:useLocalDpi xmlns:a14="http://schemas.microsoft.com/office/drawing/2010/main" val="0"/>
                </a:ext>
              </a:extLst>
            </a:blip>
            <a:srcRect l="4547" t="13585" b="73024"/>
            <a:stretch/>
          </p:blipFill>
          <p:spPr bwMode="auto">
            <a:xfrm>
              <a:off x="373787" y="1143286"/>
              <a:ext cx="10288747" cy="247335"/>
            </a:xfrm>
            <a:prstGeom prst="rect">
              <a:avLst/>
            </a:prstGeom>
            <a:noFill/>
          </p:spPr>
        </p:pic>
        <p:pic>
          <p:nvPicPr>
            <p:cNvPr id="8" name="Kuva 7">
              <a:extLst>
                <a:ext uri="{FF2B5EF4-FFF2-40B4-BE49-F238E27FC236}">
                  <a16:creationId xmlns:a16="http://schemas.microsoft.com/office/drawing/2014/main" id="{F92A9EA6-F4FD-FB0A-0C7A-ED2AD8EFA9FB}"/>
                </a:ext>
              </a:extLst>
            </p:cNvPr>
            <p:cNvPicPr>
              <a:picLocks noChangeAspect="1"/>
            </p:cNvPicPr>
            <p:nvPr/>
          </p:nvPicPr>
          <p:blipFill>
            <a:blip r:embed="rId3"/>
            <a:srcRect b="1853"/>
            <a:stretch/>
          </p:blipFill>
          <p:spPr>
            <a:xfrm>
              <a:off x="373787" y="1390621"/>
              <a:ext cx="9943039" cy="5119907"/>
            </a:xfrm>
            <a:prstGeom prst="rect">
              <a:avLst/>
            </a:prstGeom>
          </p:spPr>
        </p:pic>
      </p:grpSp>
      <p:sp>
        <p:nvSpPr>
          <p:cNvPr id="2" name="Tekstiruutu 1">
            <a:extLst>
              <a:ext uri="{FF2B5EF4-FFF2-40B4-BE49-F238E27FC236}">
                <a16:creationId xmlns:a16="http://schemas.microsoft.com/office/drawing/2014/main" id="{A9B3414B-1A3A-AC11-E721-1FDDDFB0DF9D}"/>
              </a:ext>
            </a:extLst>
          </p:cNvPr>
          <p:cNvSpPr txBox="1"/>
          <p:nvPr/>
        </p:nvSpPr>
        <p:spPr>
          <a:xfrm>
            <a:off x="540808" y="112349"/>
            <a:ext cx="931020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Mikkelin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63632962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F78064-EA15-4AB9-9657-8B612BC08BC6}">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customXml/itemProps2.xml><?xml version="1.0" encoding="utf-8"?>
<ds:datastoreItem xmlns:ds="http://schemas.openxmlformats.org/officeDocument/2006/customXml" ds:itemID="{7C094FF7-748D-4134-B635-113CD1F02D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26B07F-CBC9-47BE-B089-C9D7EC41A6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1614</TotalTime>
  <Words>801</Words>
  <Application>Microsoft Office PowerPoint</Application>
  <PresentationFormat>Laajakuva</PresentationFormat>
  <Paragraphs>132</Paragraphs>
  <Slides>11</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11</vt:i4>
      </vt:variant>
    </vt:vector>
  </HeadingPairs>
  <TitlesOfParts>
    <vt:vector size="16" baseType="lpstr">
      <vt:lpstr>Aptos</vt:lpstr>
      <vt:lpstr>Aptos Display</vt:lpstr>
      <vt:lpstr>Aptos Narrow</vt:lpstr>
      <vt:lpstr>Arial</vt:lpstr>
      <vt:lpstr>Office-teema</vt:lpstr>
      <vt:lpstr>PowerPoint-esitys</vt:lpstr>
      <vt:lpstr>Rahaa ja työtä metsistä -verkkopalvelu</vt:lpstr>
      <vt:lpstr>Etelä-Savon metsät 2022</vt:lpstr>
      <vt:lpstr>Esityksessä on tarkasteltu seuraavia maakunnan ja sen seutukuntien talousasioita</vt:lpstr>
      <vt:lpstr>PowerPoint-esitys</vt:lpstr>
      <vt:lpstr>PowerPoint-esitys</vt:lpstr>
      <vt:lpstr>Metsäalan merkitys yksityistaloudessa–  Etelä-Savo</vt:lpstr>
      <vt:lpstr>Metsäala Etelä-Savon seutukunnissa 2022</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46</cp:revision>
  <dcterms:created xsi:type="dcterms:W3CDTF">2025-04-08T07:56:51Z</dcterms:created>
  <dcterms:modified xsi:type="dcterms:W3CDTF">2025-05-30T07:47:00Z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