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66" r:id="rId5"/>
    <p:sldId id="271" r:id="rId6"/>
    <p:sldId id="261" r:id="rId7"/>
    <p:sldId id="284" r:id="rId8"/>
    <p:sldId id="282" r:id="rId9"/>
    <p:sldId id="272" r:id="rId10"/>
    <p:sldId id="281" r:id="rId11"/>
    <p:sldId id="285" r:id="rId12"/>
    <p:sldId id="276" r:id="rId13"/>
    <p:sldId id="279"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468AE-EFD7-42F2-8D96-A3AB06DEA760}" v="7" dt="2025-05-30T07:45:15.06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612468AE-EFD7-42F2-8D96-A3AB06DEA760}"/>
    <pc:docChg chg="undo custSel addSld delSld modSld">
      <pc:chgData name="Riina Hautala" userId="3acea73f-0809-4fb5-ade6-3dadaa3accc0" providerId="ADAL" clId="{612468AE-EFD7-42F2-8D96-A3AB06DEA760}" dt="2025-05-30T07:45:49.378" v="43" actId="20577"/>
      <pc:docMkLst>
        <pc:docMk/>
      </pc:docMkLst>
      <pc:sldChg chg="addSp modSp mod">
        <pc:chgData name="Riina Hautala" userId="3acea73f-0809-4fb5-ade6-3dadaa3accc0" providerId="ADAL" clId="{612468AE-EFD7-42F2-8D96-A3AB06DEA760}" dt="2025-05-30T06:58:08.697" v="10" actId="404"/>
        <pc:sldMkLst>
          <pc:docMk/>
          <pc:sldMk cId="4045025048" sldId="261"/>
        </pc:sldMkLst>
        <pc:spChg chg="mod">
          <ac:chgData name="Riina Hautala" userId="3acea73f-0809-4fb5-ade6-3dadaa3accc0" providerId="ADAL" clId="{612468AE-EFD7-42F2-8D96-A3AB06DEA760}" dt="2025-05-30T06:58:08.697" v="10" actId="404"/>
          <ac:spMkLst>
            <pc:docMk/>
            <pc:sldMk cId="4045025048" sldId="261"/>
            <ac:spMk id="2" creationId="{7E869AEB-C802-3F67-85BE-8E8BAE5AFD11}"/>
          </ac:spMkLst>
        </pc:spChg>
        <pc:spChg chg="mod">
          <ac:chgData name="Riina Hautala" userId="3acea73f-0809-4fb5-ade6-3dadaa3accc0" providerId="ADAL" clId="{612468AE-EFD7-42F2-8D96-A3AB06DEA760}" dt="2025-05-30T06:57:33.891" v="3" actId="164"/>
          <ac:spMkLst>
            <pc:docMk/>
            <pc:sldMk cId="4045025048" sldId="261"/>
            <ac:spMk id="10" creationId="{ECA2BEA8-6672-E652-F971-AE42E933CE29}"/>
          </ac:spMkLst>
        </pc:spChg>
        <pc:spChg chg="mod">
          <ac:chgData name="Riina Hautala" userId="3acea73f-0809-4fb5-ade6-3dadaa3accc0" providerId="ADAL" clId="{612468AE-EFD7-42F2-8D96-A3AB06DEA760}" dt="2025-05-30T06:58:01.806" v="7" actId="14100"/>
          <ac:spMkLst>
            <pc:docMk/>
            <pc:sldMk cId="4045025048" sldId="261"/>
            <ac:spMk id="11" creationId="{96DC5958-BCB5-C965-DCBB-65D250A8B2B2}"/>
          </ac:spMkLst>
        </pc:spChg>
        <pc:grpChg chg="add mod">
          <ac:chgData name="Riina Hautala" userId="3acea73f-0809-4fb5-ade6-3dadaa3accc0" providerId="ADAL" clId="{612468AE-EFD7-42F2-8D96-A3AB06DEA760}" dt="2025-05-30T06:57:40.323" v="4" actId="1076"/>
          <ac:grpSpMkLst>
            <pc:docMk/>
            <pc:sldMk cId="4045025048" sldId="261"/>
            <ac:grpSpMk id="5" creationId="{6F291707-410C-EE5C-164A-2A54303CAC2E}"/>
          </ac:grpSpMkLst>
        </pc:grpChg>
        <pc:picChg chg="ord">
          <ac:chgData name="Riina Hautala" userId="3acea73f-0809-4fb5-ade6-3dadaa3accc0" providerId="ADAL" clId="{612468AE-EFD7-42F2-8D96-A3AB06DEA760}" dt="2025-05-30T06:57:51" v="5" actId="167"/>
          <ac:picMkLst>
            <pc:docMk/>
            <pc:sldMk cId="4045025048" sldId="261"/>
            <ac:picMk id="6" creationId="{9719BD13-3530-A26F-717B-5B57D1A19802}"/>
          </ac:picMkLst>
        </pc:picChg>
        <pc:picChg chg="mod">
          <ac:chgData name="Riina Hautala" userId="3acea73f-0809-4fb5-ade6-3dadaa3accc0" providerId="ADAL" clId="{612468AE-EFD7-42F2-8D96-A3AB06DEA760}" dt="2025-05-30T06:57:33.891" v="3" actId="164"/>
          <ac:picMkLst>
            <pc:docMk/>
            <pc:sldMk cId="4045025048" sldId="261"/>
            <ac:picMk id="9" creationId="{9562064A-7069-E115-CCC9-55A0D60AC50C}"/>
          </ac:picMkLst>
        </pc:picChg>
      </pc:sldChg>
      <pc:sldChg chg="modSp mod">
        <pc:chgData name="Riina Hautala" userId="3acea73f-0809-4fb5-ade6-3dadaa3accc0" providerId="ADAL" clId="{612468AE-EFD7-42F2-8D96-A3AB06DEA760}" dt="2025-05-30T06:57:24.064" v="1" actId="2085"/>
        <pc:sldMkLst>
          <pc:docMk/>
          <pc:sldMk cId="870188166" sldId="266"/>
        </pc:sldMkLst>
        <pc:spChg chg="mod">
          <ac:chgData name="Riina Hautala" userId="3acea73f-0809-4fb5-ade6-3dadaa3accc0" providerId="ADAL" clId="{612468AE-EFD7-42F2-8D96-A3AB06DEA760}" dt="2025-05-30T06:57:24.064" v="1" actId="2085"/>
          <ac:spMkLst>
            <pc:docMk/>
            <pc:sldMk cId="870188166" sldId="266"/>
            <ac:spMk id="11" creationId="{90968835-CD6B-CACA-CF53-BEBE9FA23210}"/>
          </ac:spMkLst>
        </pc:spChg>
      </pc:sldChg>
      <pc:sldChg chg="modSp mod">
        <pc:chgData name="Riina Hautala" userId="3acea73f-0809-4fb5-ade6-3dadaa3accc0" providerId="ADAL" clId="{612468AE-EFD7-42F2-8D96-A3AB06DEA760}" dt="2025-05-30T06:57:27.304" v="2" actId="404"/>
        <pc:sldMkLst>
          <pc:docMk/>
          <pc:sldMk cId="3954445922" sldId="271"/>
        </pc:sldMkLst>
        <pc:spChg chg="mod">
          <ac:chgData name="Riina Hautala" userId="3acea73f-0809-4fb5-ade6-3dadaa3accc0" providerId="ADAL" clId="{612468AE-EFD7-42F2-8D96-A3AB06DEA760}" dt="2025-05-30T06:57:27.304" v="2" actId="404"/>
          <ac:spMkLst>
            <pc:docMk/>
            <pc:sldMk cId="3954445922" sldId="271"/>
            <ac:spMk id="2" creationId="{DEC41A42-1568-50AC-6EB3-C7A221DCEBE3}"/>
          </ac:spMkLst>
        </pc:spChg>
      </pc:sldChg>
      <pc:sldChg chg="modSp mod">
        <pc:chgData name="Riina Hautala" userId="3acea73f-0809-4fb5-ade6-3dadaa3accc0" providerId="ADAL" clId="{612468AE-EFD7-42F2-8D96-A3AB06DEA760}" dt="2025-05-30T06:58:26.058" v="13" actId="1076"/>
        <pc:sldMkLst>
          <pc:docMk/>
          <pc:sldMk cId="3505206407" sldId="272"/>
        </pc:sldMkLst>
        <pc:spChg chg="mod">
          <ac:chgData name="Riina Hautala" userId="3acea73f-0809-4fb5-ade6-3dadaa3accc0" providerId="ADAL" clId="{612468AE-EFD7-42F2-8D96-A3AB06DEA760}" dt="2025-05-30T06:58:20.643" v="12" actId="403"/>
          <ac:spMkLst>
            <pc:docMk/>
            <pc:sldMk cId="3505206407" sldId="272"/>
            <ac:spMk id="4" creationId="{23B22558-16F2-79FC-29AB-E08C61B67928}"/>
          </ac:spMkLst>
        </pc:spChg>
        <pc:graphicFrameChg chg="mod">
          <ac:chgData name="Riina Hautala" userId="3acea73f-0809-4fb5-ade6-3dadaa3accc0" providerId="ADAL" clId="{612468AE-EFD7-42F2-8D96-A3AB06DEA760}" dt="2025-05-30T06:58:26.058" v="13"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612468AE-EFD7-42F2-8D96-A3AB06DEA760}" dt="2025-05-30T07:42:50.673" v="25" actId="47"/>
        <pc:sldMkLst>
          <pc:docMk/>
          <pc:sldMk cId="4165622850" sldId="275"/>
        </pc:sldMkLst>
      </pc:sldChg>
      <pc:sldChg chg="addSp modSp mod">
        <pc:chgData name="Riina Hautala" userId="3acea73f-0809-4fb5-ade6-3dadaa3accc0" providerId="ADAL" clId="{612468AE-EFD7-42F2-8D96-A3AB06DEA760}" dt="2025-05-30T07:45:29.981" v="42" actId="1076"/>
        <pc:sldMkLst>
          <pc:docMk/>
          <pc:sldMk cId="3716300057" sldId="276"/>
        </pc:sldMkLst>
        <pc:spChg chg="mod ord">
          <ac:chgData name="Riina Hautala" userId="3acea73f-0809-4fb5-ade6-3dadaa3accc0" providerId="ADAL" clId="{612468AE-EFD7-42F2-8D96-A3AB06DEA760}" dt="2025-05-30T07:43:21.402" v="33" actId="166"/>
          <ac:spMkLst>
            <pc:docMk/>
            <pc:sldMk cId="3716300057" sldId="276"/>
            <ac:spMk id="2" creationId="{1C1CE9A8-9656-9BCA-A0D2-0EB55A96091A}"/>
          </ac:spMkLst>
        </pc:spChg>
        <pc:grpChg chg="add mod">
          <ac:chgData name="Riina Hautala" userId="3acea73f-0809-4fb5-ade6-3dadaa3accc0" providerId="ADAL" clId="{612468AE-EFD7-42F2-8D96-A3AB06DEA760}" dt="2025-05-30T07:45:29.981" v="42" actId="1076"/>
          <ac:grpSpMkLst>
            <pc:docMk/>
            <pc:sldMk cId="3716300057" sldId="276"/>
            <ac:grpSpMk id="4" creationId="{AA54C9A7-6934-E7F8-8B3A-BE287D8082D5}"/>
          </ac:grpSpMkLst>
        </pc:grpChg>
        <pc:picChg chg="mod modCrop">
          <ac:chgData name="Riina Hautala" userId="3acea73f-0809-4fb5-ade6-3dadaa3accc0" providerId="ADAL" clId="{612468AE-EFD7-42F2-8D96-A3AB06DEA760}" dt="2025-05-30T07:43:14.714" v="31" actId="164"/>
          <ac:picMkLst>
            <pc:docMk/>
            <pc:sldMk cId="3716300057" sldId="276"/>
            <ac:picMk id="5" creationId="{E6A2F3E4-BF7B-FFE6-9320-46CE80A821B2}"/>
          </ac:picMkLst>
        </pc:picChg>
        <pc:picChg chg="mod">
          <ac:chgData name="Riina Hautala" userId="3acea73f-0809-4fb5-ade6-3dadaa3accc0" providerId="ADAL" clId="{612468AE-EFD7-42F2-8D96-A3AB06DEA760}" dt="2025-05-30T07:43:14.714" v="31" actId="164"/>
          <ac:picMkLst>
            <pc:docMk/>
            <pc:sldMk cId="3716300057" sldId="276"/>
            <ac:picMk id="8" creationId="{6C31110B-A2AA-42ED-241E-8AE5F279080A}"/>
          </ac:picMkLst>
        </pc:picChg>
      </pc:sldChg>
      <pc:sldChg chg="addSp delSp modSp mod">
        <pc:chgData name="Riina Hautala" userId="3acea73f-0809-4fb5-ade6-3dadaa3accc0" providerId="ADAL" clId="{612468AE-EFD7-42F2-8D96-A3AB06DEA760}" dt="2025-05-30T07:45:18.605" v="40" actId="14100"/>
        <pc:sldMkLst>
          <pc:docMk/>
          <pc:sldMk cId="1410087695" sldId="279"/>
        </pc:sldMkLst>
        <pc:spChg chg="mod">
          <ac:chgData name="Riina Hautala" userId="3acea73f-0809-4fb5-ade6-3dadaa3accc0" providerId="ADAL" clId="{612468AE-EFD7-42F2-8D96-A3AB06DEA760}" dt="2025-05-30T07:45:06.038" v="38" actId="403"/>
          <ac:spMkLst>
            <pc:docMk/>
            <pc:sldMk cId="1410087695" sldId="279"/>
            <ac:spMk id="2" creationId="{898A65DA-D1DD-0D2A-17FB-3A2CB7BAB34C}"/>
          </ac:spMkLst>
        </pc:spChg>
        <pc:grpChg chg="add del mod">
          <ac:chgData name="Riina Hautala" userId="3acea73f-0809-4fb5-ade6-3dadaa3accc0" providerId="ADAL" clId="{612468AE-EFD7-42F2-8D96-A3AB06DEA760}" dt="2025-05-30T07:43:35.982" v="36" actId="165"/>
          <ac:grpSpMkLst>
            <pc:docMk/>
            <pc:sldMk cId="1410087695" sldId="279"/>
            <ac:grpSpMk id="5" creationId="{1625E59E-E55A-FD68-B804-87069631141A}"/>
          </ac:grpSpMkLst>
        </pc:grpChg>
        <pc:grpChg chg="add mod">
          <ac:chgData name="Riina Hautala" userId="3acea73f-0809-4fb5-ade6-3dadaa3accc0" providerId="ADAL" clId="{612468AE-EFD7-42F2-8D96-A3AB06DEA760}" dt="2025-05-30T07:45:18.605" v="40" actId="14100"/>
          <ac:grpSpMkLst>
            <pc:docMk/>
            <pc:sldMk cId="1410087695" sldId="279"/>
            <ac:grpSpMk id="6" creationId="{D362345A-6CE6-D7C4-2713-F4691F2C11FE}"/>
          </ac:grpSpMkLst>
        </pc:grpChg>
        <pc:picChg chg="mod topLvl">
          <ac:chgData name="Riina Hautala" userId="3acea73f-0809-4fb5-ade6-3dadaa3accc0" providerId="ADAL" clId="{612468AE-EFD7-42F2-8D96-A3AB06DEA760}" dt="2025-05-30T07:45:15.066" v="39" actId="164"/>
          <ac:picMkLst>
            <pc:docMk/>
            <pc:sldMk cId="1410087695" sldId="279"/>
            <ac:picMk id="4" creationId="{273BDF1C-101D-E501-2C9D-759DA7525EEA}"/>
          </ac:picMkLst>
        </pc:picChg>
        <pc:picChg chg="mod topLvl modCrop">
          <ac:chgData name="Riina Hautala" userId="3acea73f-0809-4fb5-ade6-3dadaa3accc0" providerId="ADAL" clId="{612468AE-EFD7-42F2-8D96-A3AB06DEA760}" dt="2025-05-30T07:45:15.066" v="39" actId="164"/>
          <ac:picMkLst>
            <pc:docMk/>
            <pc:sldMk cId="1410087695" sldId="279"/>
            <ac:picMk id="7" creationId="{8F42CC39-92A0-C5D5-B9FC-20A79739B7A8}"/>
          </ac:picMkLst>
        </pc:picChg>
      </pc:sldChg>
      <pc:sldChg chg="addSp modSp mod">
        <pc:chgData name="Riina Hautala" userId="3acea73f-0809-4fb5-ade6-3dadaa3accc0" providerId="ADAL" clId="{612468AE-EFD7-42F2-8D96-A3AB06DEA760}" dt="2025-05-30T07:42:12.522" v="18" actId="1076"/>
        <pc:sldMkLst>
          <pc:docMk/>
          <pc:sldMk cId="939797463" sldId="281"/>
        </pc:sldMkLst>
        <pc:spChg chg="mod">
          <ac:chgData name="Riina Hautala" userId="3acea73f-0809-4fb5-ade6-3dadaa3accc0" providerId="ADAL" clId="{612468AE-EFD7-42F2-8D96-A3AB06DEA760}" dt="2025-05-30T06:58:29.684" v="14" actId="403"/>
          <ac:spMkLst>
            <pc:docMk/>
            <pc:sldMk cId="939797463" sldId="281"/>
            <ac:spMk id="2" creationId="{153B32FA-C3A2-1544-1E67-167D1FFAE75B}"/>
          </ac:spMkLst>
        </pc:spChg>
        <pc:grpChg chg="add mod">
          <ac:chgData name="Riina Hautala" userId="3acea73f-0809-4fb5-ade6-3dadaa3accc0" providerId="ADAL" clId="{612468AE-EFD7-42F2-8D96-A3AB06DEA760}" dt="2025-05-30T07:42:12.522" v="18" actId="1076"/>
          <ac:grpSpMkLst>
            <pc:docMk/>
            <pc:sldMk cId="939797463" sldId="281"/>
            <ac:grpSpMk id="4" creationId="{E3BE0945-F6AB-CBCB-B612-13270AD6450B}"/>
          </ac:grpSpMkLst>
        </pc:grpChg>
        <pc:picChg chg="mod modCrop">
          <ac:chgData name="Riina Hautala" userId="3acea73f-0809-4fb5-ade6-3dadaa3accc0" providerId="ADAL" clId="{612468AE-EFD7-42F2-8D96-A3AB06DEA760}" dt="2025-05-30T07:42:08.985" v="16" actId="164"/>
          <ac:picMkLst>
            <pc:docMk/>
            <pc:sldMk cId="939797463" sldId="281"/>
            <ac:picMk id="5" creationId="{4FAAC78D-6420-F90C-E361-12A8FB101EC7}"/>
          </ac:picMkLst>
        </pc:picChg>
        <pc:picChg chg="mod">
          <ac:chgData name="Riina Hautala" userId="3acea73f-0809-4fb5-ade6-3dadaa3accc0" providerId="ADAL" clId="{612468AE-EFD7-42F2-8D96-A3AB06DEA760}" dt="2025-05-30T07:42:08.985" v="16" actId="164"/>
          <ac:picMkLst>
            <pc:docMk/>
            <pc:sldMk cId="939797463" sldId="281"/>
            <ac:picMk id="18" creationId="{0A8DE704-2746-8512-BA18-E5EEF75F5F3E}"/>
          </ac:picMkLst>
        </pc:picChg>
      </pc:sldChg>
      <pc:sldChg chg="modSp mod">
        <pc:chgData name="Riina Hautala" userId="3acea73f-0809-4fb5-ade6-3dadaa3accc0" providerId="ADAL" clId="{612468AE-EFD7-42F2-8D96-A3AB06DEA760}" dt="2025-05-30T07:45:49.378" v="43" actId="20577"/>
        <pc:sldMkLst>
          <pc:docMk/>
          <pc:sldMk cId="1954090053" sldId="284"/>
        </pc:sldMkLst>
        <pc:spChg chg="mod">
          <ac:chgData name="Riina Hautala" userId="3acea73f-0809-4fb5-ade6-3dadaa3accc0" providerId="ADAL" clId="{612468AE-EFD7-42F2-8D96-A3AB06DEA760}" dt="2025-05-30T06:58:12.902" v="11" actId="404"/>
          <ac:spMkLst>
            <pc:docMk/>
            <pc:sldMk cId="1954090053" sldId="284"/>
            <ac:spMk id="2" creationId="{7DB11446-2BB7-EBE2-7754-D1C7EB656FD9}"/>
          </ac:spMkLst>
        </pc:spChg>
        <pc:spChg chg="mod">
          <ac:chgData name="Riina Hautala" userId="3acea73f-0809-4fb5-ade6-3dadaa3accc0" providerId="ADAL" clId="{612468AE-EFD7-42F2-8D96-A3AB06DEA760}" dt="2025-05-30T07:45:49.378" v="43" actId="20577"/>
          <ac:spMkLst>
            <pc:docMk/>
            <pc:sldMk cId="1954090053" sldId="284"/>
            <ac:spMk id="3" creationId="{36A6A37B-64A6-0506-E013-AA546F931AAC}"/>
          </ac:spMkLst>
        </pc:spChg>
      </pc:sldChg>
      <pc:sldChg chg="addSp delSp modSp new mod">
        <pc:chgData name="Riina Hautala" userId="3acea73f-0809-4fb5-ade6-3dadaa3accc0" providerId="ADAL" clId="{612468AE-EFD7-42F2-8D96-A3AB06DEA760}" dt="2025-05-30T07:42:48.859" v="24"/>
        <pc:sldMkLst>
          <pc:docMk/>
          <pc:sldMk cId="1909124106" sldId="285"/>
        </pc:sldMkLst>
        <pc:spChg chg="mod">
          <ac:chgData name="Riina Hautala" userId="3acea73f-0809-4fb5-ade6-3dadaa3accc0" providerId="ADAL" clId="{612468AE-EFD7-42F2-8D96-A3AB06DEA760}" dt="2025-05-30T07:42:36.452" v="22" actId="404"/>
          <ac:spMkLst>
            <pc:docMk/>
            <pc:sldMk cId="1909124106" sldId="285"/>
            <ac:spMk id="2" creationId="{E576C9E9-2B28-450B-DEEF-C40271258411}"/>
          </ac:spMkLst>
        </pc:spChg>
        <pc:spChg chg="del">
          <ac:chgData name="Riina Hautala" userId="3acea73f-0809-4fb5-ade6-3dadaa3accc0" providerId="ADAL" clId="{612468AE-EFD7-42F2-8D96-A3AB06DEA760}" dt="2025-05-30T07:42:48.859" v="24"/>
          <ac:spMkLst>
            <pc:docMk/>
            <pc:sldMk cId="1909124106" sldId="285"/>
            <ac:spMk id="3" creationId="{04577222-A080-4D39-4B17-6DC11D5F8A54}"/>
          </ac:spMkLst>
        </pc:spChg>
        <pc:graphicFrameChg chg="add mod">
          <ac:chgData name="Riina Hautala" userId="3acea73f-0809-4fb5-ade6-3dadaa3accc0" providerId="ADAL" clId="{612468AE-EFD7-42F2-8D96-A3AB06DEA760}" dt="2025-05-30T07:42:48.859" v="24"/>
          <ac:graphicFrameMkLst>
            <pc:docMk/>
            <pc:sldMk cId="1909124106" sldId="285"/>
            <ac:graphicFrameMk id="5" creationId="{5F502601-CB36-5870-7919-B5784D049A7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0A7F746-28FC-43EC-AECB-5C4E1AFA173B}" type="slidenum">
              <a:rPr lang="fi-FI" smtClean="0"/>
              <a:t>5</a:t>
            </a:fld>
            <a:endParaRPr lang="fi-FI"/>
          </a:p>
        </p:txBody>
      </p:sp>
    </p:spTree>
    <p:extLst>
      <p:ext uri="{BB962C8B-B14F-4D97-AF65-F5344CB8AC3E}">
        <p14:creationId xmlns:p14="http://schemas.microsoft.com/office/powerpoint/2010/main" val="585606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2125579" y="1720840"/>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err="1"/>
              <a:t>Kainuun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587943" y="34095"/>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Kehys-Kainuun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6" name="Ryhmä 5">
            <a:extLst>
              <a:ext uri="{FF2B5EF4-FFF2-40B4-BE49-F238E27FC236}">
                <a16:creationId xmlns:a16="http://schemas.microsoft.com/office/drawing/2014/main" id="{D362345A-6CE6-D7C4-2713-F4691F2C11FE}"/>
              </a:ext>
            </a:extLst>
          </p:cNvPr>
          <p:cNvGrpSpPr/>
          <p:nvPr/>
        </p:nvGrpSpPr>
        <p:grpSpPr>
          <a:xfrm>
            <a:off x="587943" y="1234423"/>
            <a:ext cx="10639521" cy="5487051"/>
            <a:chOff x="201167" y="1111313"/>
            <a:chExt cx="11026297" cy="5610162"/>
          </a:xfrm>
        </p:grpSpPr>
        <p:pic>
          <p:nvPicPr>
            <p:cNvPr id="4" name="Picture 1" descr="Power BI -visualisointi">
              <a:extLst>
                <a:ext uri="{FF2B5EF4-FFF2-40B4-BE49-F238E27FC236}">
                  <a16:creationId xmlns:a16="http://schemas.microsoft.com/office/drawing/2014/main" id="{273BDF1C-101D-E501-2C9D-759DA7525EEA}"/>
                </a:ext>
              </a:extLst>
            </p:cNvPr>
            <p:cNvPicPr>
              <a:picLocks noChangeAspect="1"/>
            </p:cNvPicPr>
            <p:nvPr/>
          </p:nvPicPr>
          <p:blipFill rotWithShape="1">
            <a:blip r:embed="rId2">
              <a:extLst>
                <a:ext uri="{28A0092B-C50C-407E-A947-70E740481C1C}">
                  <a14:useLocalDpi xmlns:a14="http://schemas.microsoft.com/office/drawing/2010/main" val="0"/>
                </a:ext>
              </a:extLst>
            </a:blip>
            <a:srcRect t="10015" b="70644"/>
            <a:stretch/>
          </p:blipFill>
          <p:spPr bwMode="auto">
            <a:xfrm>
              <a:off x="201167" y="1111313"/>
              <a:ext cx="11026297" cy="365126"/>
            </a:xfrm>
            <a:prstGeom prst="rect">
              <a:avLst/>
            </a:prstGeom>
            <a:noFill/>
          </p:spPr>
        </p:pic>
        <p:pic>
          <p:nvPicPr>
            <p:cNvPr id="7" name="Kuva 6">
              <a:extLst>
                <a:ext uri="{FF2B5EF4-FFF2-40B4-BE49-F238E27FC236}">
                  <a16:creationId xmlns:a16="http://schemas.microsoft.com/office/drawing/2014/main" id="{8F42CC39-92A0-C5D5-B9FC-20A79739B7A8}"/>
                </a:ext>
              </a:extLst>
            </p:cNvPr>
            <p:cNvPicPr>
              <a:picLocks noChangeAspect="1"/>
            </p:cNvPicPr>
            <p:nvPr/>
          </p:nvPicPr>
          <p:blipFill>
            <a:blip r:embed="rId3"/>
            <a:srcRect b="1924"/>
            <a:stretch/>
          </p:blipFill>
          <p:spPr>
            <a:xfrm>
              <a:off x="532716" y="1499430"/>
              <a:ext cx="10363200" cy="5222045"/>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9719BD13-3530-A26F-717B-5B57D1A19802}"/>
              </a:ext>
            </a:extLst>
          </p:cNvPr>
          <p:cNvPicPr>
            <a:picLocks noChangeAspect="1"/>
          </p:cNvPicPr>
          <p:nvPr/>
        </p:nvPicPr>
        <p:blipFill>
          <a:blip r:embed="rId2"/>
          <a:srcRect l="45446" t="18790" r="22448" b="20217"/>
          <a:stretch/>
        </p:blipFill>
        <p:spPr>
          <a:xfrm>
            <a:off x="8770760" y="2091065"/>
            <a:ext cx="3301599" cy="2886288"/>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309413" y="150536"/>
            <a:ext cx="11044387" cy="1325563"/>
          </a:xfrm>
        </p:spPr>
        <p:txBody>
          <a:bodyPr>
            <a:normAutofit/>
          </a:bodyPr>
          <a:lstStyle/>
          <a:p>
            <a:r>
              <a:rPr lang="en-GB" sz="3600" dirty="0" err="1"/>
              <a:t>Kainuun</a:t>
            </a:r>
            <a:r>
              <a:rPr lang="en-GB" sz="3600"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355038410"/>
              </p:ext>
            </p:extLst>
          </p:nvPr>
        </p:nvGraphicFramePr>
        <p:xfrm>
          <a:off x="309413" y="1476099"/>
          <a:ext cx="5176102" cy="2334634"/>
        </p:xfrm>
        <a:graphic>
          <a:graphicData uri="http://schemas.openxmlformats.org/drawingml/2006/table">
            <a:tbl>
              <a:tblPr firstRow="1" bandRow="1">
                <a:tableStyleId>{5C22544A-7EE6-4342-B048-85BDC9FD1C3A}</a:tableStyleId>
              </a:tblPr>
              <a:tblGrid>
                <a:gridCol w="3281314">
                  <a:extLst>
                    <a:ext uri="{9D8B030D-6E8A-4147-A177-3AD203B41FA5}">
                      <a16:colId xmlns:a16="http://schemas.microsoft.com/office/drawing/2014/main" val="1738321657"/>
                    </a:ext>
                  </a:extLst>
                </a:gridCol>
                <a:gridCol w="1894788">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1 920 000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181 000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3,8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6 300 000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3 670 000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117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6F291707-410C-EE5C-164A-2A54303CAC2E}"/>
              </a:ext>
            </a:extLst>
          </p:cNvPr>
          <p:cNvGrpSpPr/>
          <p:nvPr/>
        </p:nvGrpSpPr>
        <p:grpSpPr>
          <a:xfrm>
            <a:off x="5943946" y="2134684"/>
            <a:ext cx="3128567" cy="2033362"/>
            <a:chOff x="5642194" y="2084642"/>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642194" y="2084642"/>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915428" y="2091065"/>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1 %</a:t>
              </a:r>
            </a:p>
            <a:p>
              <a:pPr>
                <a:lnSpc>
                  <a:spcPct val="120000"/>
                </a:lnSpc>
              </a:pPr>
              <a:r>
                <a:rPr lang="en-GB" dirty="0"/>
                <a:t>Muut 	8 %</a:t>
              </a:r>
            </a:p>
            <a:p>
              <a:pPr>
                <a:lnSpc>
                  <a:spcPct val="120000"/>
                </a:lnSpc>
              </a:pPr>
              <a:r>
                <a:rPr lang="en-GB" dirty="0" err="1"/>
                <a:t>Valtio</a:t>
              </a:r>
              <a:r>
                <a:rPr lang="en-GB" dirty="0"/>
                <a:t> 	45 %</a:t>
              </a:r>
            </a:p>
            <a:p>
              <a:pPr>
                <a:lnSpc>
                  <a:spcPct val="120000"/>
                </a:lnSpc>
              </a:pPr>
              <a:r>
                <a:rPr lang="en-GB" dirty="0" err="1"/>
                <a:t>Yhtiöt</a:t>
              </a:r>
              <a:r>
                <a:rPr lang="en-GB" dirty="0"/>
                <a:t>        9  %</a:t>
              </a:r>
            </a:p>
            <a:p>
              <a:pPr>
                <a:lnSpc>
                  <a:spcPct val="120000"/>
                </a:lnSpc>
              </a:pPr>
              <a:r>
                <a:rPr lang="en-GB" dirty="0" err="1"/>
                <a:t>Yksityishenkilöt</a:t>
              </a:r>
              <a:r>
                <a:rPr lang="en-GB" dirty="0"/>
                <a:t> 36 %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943945" y="1408968"/>
            <a:ext cx="5938641"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r>
              <a:rPr lang="en-GB" b="1" dirty="0" err="1"/>
              <a:t>Kainuussa</a:t>
            </a:r>
            <a:r>
              <a:rPr lang="en-GB" b="1" dirty="0"/>
              <a:t>,</a:t>
            </a:r>
          </a:p>
          <a:p>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a:effectLst/>
              </a:rPr>
              <a:t>Yksityinen sektori </a:t>
            </a:r>
            <a:r>
              <a:rPr lang="fi-FI" sz="1500" b="0" i="0">
                <a:effectLst/>
              </a:rPr>
              <a:t>Yksityiseen </a:t>
            </a:r>
            <a:r>
              <a:rPr lang="fi-FI" sz="1500" b="0" i="0" dirty="0">
                <a:effectLst/>
              </a:rPr>
              <a:t>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tunnisteen paikkamerkki 4">
            <a:extLst>
              <a:ext uri="{FF2B5EF4-FFF2-40B4-BE49-F238E27FC236}">
                <a16:creationId xmlns:a16="http://schemas.microsoft.com/office/drawing/2014/main" id="{50988E93-3AAE-EFC6-E66B-0FD73F90D30C}"/>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pic>
        <p:nvPicPr>
          <p:cNvPr id="6" name="Kuva 5">
            <a:extLst>
              <a:ext uri="{FF2B5EF4-FFF2-40B4-BE49-F238E27FC236}">
                <a16:creationId xmlns:a16="http://schemas.microsoft.com/office/drawing/2014/main" id="{6C436A0D-B67D-A6F8-A5F9-C9D422788800}"/>
              </a:ext>
            </a:extLst>
          </p:cNvPr>
          <p:cNvPicPr>
            <a:picLocks noChangeAspect="1"/>
          </p:cNvPicPr>
          <p:nvPr/>
        </p:nvPicPr>
        <p:blipFill>
          <a:blip r:embed="rId3"/>
          <a:stretch>
            <a:fillRect/>
          </a:stretch>
        </p:blipFill>
        <p:spPr>
          <a:xfrm>
            <a:off x="0" y="0"/>
            <a:ext cx="12192000" cy="5798634"/>
          </a:xfrm>
          <a:prstGeom prst="rect">
            <a:avLst/>
          </a:prstGeom>
        </p:spPr>
      </p:pic>
    </p:spTree>
    <p:extLst>
      <p:ext uri="{BB962C8B-B14F-4D97-AF65-F5344CB8AC3E}">
        <p14:creationId xmlns:p14="http://schemas.microsoft.com/office/powerpoint/2010/main" val="169952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r>
              <a:rPr lang="en-GB" sz="3600" dirty="0" err="1"/>
              <a:t>Kainuussa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99743833"/>
              </p:ext>
            </p:extLst>
          </p:nvPr>
        </p:nvGraphicFramePr>
        <p:xfrm>
          <a:off x="757351" y="141725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KAINUU</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450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198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1 575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24</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4 258</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2 044</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21 264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803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554</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9,7</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7,4</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6,5</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4,4</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a:t>
            </a:r>
            <a:r>
              <a:rPr lang="en-GB" sz="2000" dirty="0" err="1"/>
              <a:t>Kainuus</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17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662029" y="331197"/>
            <a:ext cx="10515600" cy="662397"/>
          </a:xfrm>
        </p:spPr>
        <p:txBody>
          <a:bodyPr>
            <a:normAutofit/>
          </a:bodyPr>
          <a:lstStyle/>
          <a:p>
            <a:r>
              <a:rPr lang="fi-FI" sz="3600" dirty="0"/>
              <a:t>Metsäalan merkitys yksityistaloudessa–  </a:t>
            </a:r>
            <a:r>
              <a:rPr lang="en-GB" sz="3600" dirty="0" err="1"/>
              <a:t>Kainuu</a:t>
            </a:r>
            <a:endParaRPr lang="fi-FI" sz="3600" dirty="0"/>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E3BE0945-F6AB-CBCB-B612-13270AD6450B}"/>
              </a:ext>
            </a:extLst>
          </p:cNvPr>
          <p:cNvGrpSpPr/>
          <p:nvPr/>
        </p:nvGrpSpPr>
        <p:grpSpPr>
          <a:xfrm>
            <a:off x="315924" y="931976"/>
            <a:ext cx="11026297" cy="5789499"/>
            <a:chOff x="0" y="931976"/>
            <a:chExt cx="11026297" cy="5789499"/>
          </a:xfrm>
        </p:grpSpPr>
        <p:pic>
          <p:nvPicPr>
            <p:cNvPr id="18"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2">
              <a:extLst>
                <a:ext uri="{28A0092B-C50C-407E-A947-70E740481C1C}">
                  <a14:useLocalDpi xmlns:a14="http://schemas.microsoft.com/office/drawing/2010/main" val="0"/>
                </a:ext>
              </a:extLst>
            </a:blip>
            <a:srcRect t="10015" b="70644"/>
            <a:stretch/>
          </p:blipFill>
          <p:spPr bwMode="auto">
            <a:xfrm>
              <a:off x="0" y="931976"/>
              <a:ext cx="11026297" cy="365126"/>
            </a:xfrm>
            <a:prstGeom prst="rect">
              <a:avLst/>
            </a:prstGeom>
            <a:noFill/>
          </p:spPr>
        </p:pic>
        <p:pic>
          <p:nvPicPr>
            <p:cNvPr id="5" name="Kuva 4">
              <a:extLst>
                <a:ext uri="{FF2B5EF4-FFF2-40B4-BE49-F238E27FC236}">
                  <a16:creationId xmlns:a16="http://schemas.microsoft.com/office/drawing/2014/main" id="{4FAAC78D-6420-F90C-E361-12A8FB101EC7}"/>
                </a:ext>
              </a:extLst>
            </p:cNvPr>
            <p:cNvPicPr>
              <a:picLocks noChangeAspect="1"/>
            </p:cNvPicPr>
            <p:nvPr/>
          </p:nvPicPr>
          <p:blipFill>
            <a:blip r:embed="rId3"/>
            <a:srcRect b="974"/>
            <a:stretch/>
          </p:blipFill>
          <p:spPr>
            <a:xfrm>
              <a:off x="459991" y="1368424"/>
              <a:ext cx="10493955" cy="5353051"/>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76C9E9-2B28-450B-DEEF-C40271258411}"/>
              </a:ext>
            </a:extLst>
          </p:cNvPr>
          <p:cNvSpPr>
            <a:spLocks noGrp="1"/>
          </p:cNvSpPr>
          <p:nvPr>
            <p:ph type="title"/>
          </p:nvPr>
        </p:nvSpPr>
        <p:spPr/>
        <p:txBody>
          <a:bodyPr>
            <a:normAutofit/>
          </a:bodyPr>
          <a:lstStyle/>
          <a:p>
            <a:r>
              <a:rPr lang="en-GB" sz="3600" dirty="0" err="1"/>
              <a:t>Metsäala</a:t>
            </a:r>
            <a:r>
              <a:rPr lang="en-GB" sz="3600" dirty="0"/>
              <a:t> </a:t>
            </a:r>
            <a:r>
              <a:rPr lang="en-GB" sz="3600" dirty="0" err="1"/>
              <a:t>Kainuun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C7B82C76-85C8-6C21-30B1-1EC381865AD2}"/>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5F502601-CB36-5870-7919-B5784D049A7B}"/>
              </a:ext>
            </a:extLst>
          </p:cNvPr>
          <p:cNvGraphicFramePr>
            <a:graphicFrameLocks noGrp="1"/>
          </p:cNvGraphicFramePr>
          <p:nvPr>
            <p:ph idx="1"/>
            <p:extLst>
              <p:ext uri="{D42A27DB-BD31-4B8C-83A1-F6EECF244321}">
                <p14:modId xmlns:p14="http://schemas.microsoft.com/office/powerpoint/2010/main" val="4271628328"/>
              </p:ext>
            </p:extLst>
          </p:nvPr>
        </p:nvGraphicFramePr>
        <p:xfrm>
          <a:off x="838200" y="1825625"/>
          <a:ext cx="10677298" cy="12382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Kajaani</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152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533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Kehys-Kainuu</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299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1 042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18</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bl>
          </a:graphicData>
        </a:graphic>
      </p:graphicFrame>
    </p:spTree>
    <p:extLst>
      <p:ext uri="{BB962C8B-B14F-4D97-AF65-F5344CB8AC3E}">
        <p14:creationId xmlns:p14="http://schemas.microsoft.com/office/powerpoint/2010/main" val="190912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AA54C9A7-6934-E7F8-8B3A-BE287D8082D5}"/>
              </a:ext>
            </a:extLst>
          </p:cNvPr>
          <p:cNvGrpSpPr/>
          <p:nvPr/>
        </p:nvGrpSpPr>
        <p:grpSpPr>
          <a:xfrm>
            <a:off x="896112" y="1316736"/>
            <a:ext cx="10612532" cy="5500905"/>
            <a:chOff x="192024" y="1115568"/>
            <a:chExt cx="10733849" cy="5702073"/>
          </a:xfrm>
        </p:grpSpPr>
        <p:pic>
          <p:nvPicPr>
            <p:cNvPr id="5" name="Picture 1" descr="Power BI -visualisointi">
              <a:extLst>
                <a:ext uri="{FF2B5EF4-FFF2-40B4-BE49-F238E27FC236}">
                  <a16:creationId xmlns:a16="http://schemas.microsoft.com/office/drawing/2014/main" id="{E6A2F3E4-BF7B-FFE6-9320-46CE80A821B2}"/>
                </a:ext>
              </a:extLst>
            </p:cNvPr>
            <p:cNvPicPr>
              <a:picLocks noChangeAspect="1"/>
            </p:cNvPicPr>
            <p:nvPr/>
          </p:nvPicPr>
          <p:blipFill rotWithShape="1">
            <a:blip r:embed="rId2">
              <a:extLst>
                <a:ext uri="{28A0092B-C50C-407E-A947-70E740481C1C}">
                  <a14:useLocalDpi xmlns:a14="http://schemas.microsoft.com/office/drawing/2010/main" val="0"/>
                </a:ext>
              </a:extLst>
            </a:blip>
            <a:srcRect l="2652" t="8898" b="70644"/>
            <a:stretch/>
          </p:blipFill>
          <p:spPr bwMode="auto">
            <a:xfrm>
              <a:off x="192024" y="1115568"/>
              <a:ext cx="10733849" cy="386207"/>
            </a:xfrm>
            <a:prstGeom prst="rect">
              <a:avLst/>
            </a:prstGeom>
            <a:noFill/>
          </p:spPr>
        </p:pic>
        <p:pic>
          <p:nvPicPr>
            <p:cNvPr id="8" name="Kuva 7">
              <a:extLst>
                <a:ext uri="{FF2B5EF4-FFF2-40B4-BE49-F238E27FC236}">
                  <a16:creationId xmlns:a16="http://schemas.microsoft.com/office/drawing/2014/main" id="{6C31110B-A2AA-42ED-241E-8AE5F279080A}"/>
                </a:ext>
              </a:extLst>
            </p:cNvPr>
            <p:cNvPicPr>
              <a:picLocks noChangeAspect="1"/>
            </p:cNvPicPr>
            <p:nvPr/>
          </p:nvPicPr>
          <p:blipFill>
            <a:blip r:embed="rId3"/>
            <a:stretch>
              <a:fillRect/>
            </a:stretch>
          </p:blipFill>
          <p:spPr>
            <a:xfrm>
              <a:off x="269224" y="1597941"/>
              <a:ext cx="10287000" cy="5219700"/>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587942" y="40359"/>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Kajaanin</a:t>
            </a:r>
            <a:r>
              <a:rPr lang="en-GB" sz="3600" b="0" i="0" u="none" strike="noStrike" dirty="0">
                <a:solidFill>
                  <a:srgbClr val="00B050"/>
                </a:solidFill>
                <a:effectLst/>
                <a:latin typeface="Aptos Narrow" panose="020B0004020202020204" pitchFamily="34" charset="0"/>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EC1387-B633-42C9-A9A1-B1808EB22171}">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E0DBFFF2-AAE7-4A81-8C05-83463AB66D4E}">
  <ds:schemaRefs>
    <ds:schemaRef ds:uri="http://schemas.microsoft.com/sharepoint/v3/contenttype/forms"/>
  </ds:schemaRefs>
</ds:datastoreItem>
</file>

<file path=customXml/itemProps3.xml><?xml version="1.0" encoding="utf-8"?>
<ds:datastoreItem xmlns:ds="http://schemas.openxmlformats.org/officeDocument/2006/customXml" ds:itemID="{3EBC0B55-8DC6-44D9-A0BF-AB2D59CF6A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1566</TotalTime>
  <Words>767</Words>
  <Application>Microsoft Office PowerPoint</Application>
  <PresentationFormat>Laajakuva</PresentationFormat>
  <Paragraphs>126</Paragraphs>
  <Slides>10</Slides>
  <Notes>1</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10</vt:i4>
      </vt:variant>
    </vt:vector>
  </HeadingPairs>
  <TitlesOfParts>
    <vt:vector size="15" baseType="lpstr">
      <vt:lpstr>Aptos</vt:lpstr>
      <vt:lpstr>Aptos Display</vt:lpstr>
      <vt:lpstr>Aptos Narrow</vt:lpstr>
      <vt:lpstr>Arial</vt:lpstr>
      <vt:lpstr>Office-teema</vt:lpstr>
      <vt:lpstr>PowerPoint-esitys</vt:lpstr>
      <vt:lpstr>Rahaa ja työtä metsistä -verkkopalvelu</vt:lpstr>
      <vt:lpstr>Kainuun metsät 2022</vt:lpstr>
      <vt:lpstr>Esityksessä on tarkasteltu seuraavia maakunnan ja sen seutukuntien talousasioita</vt:lpstr>
      <vt:lpstr>PowerPoint-esitys</vt:lpstr>
      <vt:lpstr>PowerPoint-esitys</vt:lpstr>
      <vt:lpstr>Metsäalan merkitys yksityistaloudessa–  Kainuu</vt:lpstr>
      <vt:lpstr>Metsäala Kainuun seutukunnissa 2022</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49</cp:revision>
  <dcterms:created xsi:type="dcterms:W3CDTF">2025-04-08T07:56:51Z</dcterms:created>
  <dcterms:modified xsi:type="dcterms:W3CDTF">2025-05-30T07:45:50Z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