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66" r:id="rId5"/>
    <p:sldId id="271" r:id="rId6"/>
    <p:sldId id="261" r:id="rId7"/>
    <p:sldId id="284" r:id="rId8"/>
    <p:sldId id="283" r:id="rId9"/>
    <p:sldId id="272" r:id="rId10"/>
    <p:sldId id="281" r:id="rId11"/>
    <p:sldId id="285" r:id="rId12"/>
    <p:sldId id="276" r:id="rId13"/>
    <p:sldId id="279" r:id="rId14"/>
    <p:sldId id="282" r:id="rId1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F26B18-AB84-4A99-BAFA-21282F99C5D9}" v="6" dt="2025-05-30T07:51:44.717"/>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Vaalea tyyli 2 - Korostus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Normaali tyyli 3 - Korostu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6"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ina Hautala" userId="3acea73f-0809-4fb5-ade6-3dadaa3accc0" providerId="ADAL" clId="{9EF26B18-AB84-4A99-BAFA-21282F99C5D9}"/>
    <pc:docChg chg="addSld delSld modSld">
      <pc:chgData name="Riina Hautala" userId="3acea73f-0809-4fb5-ade6-3dadaa3accc0" providerId="ADAL" clId="{9EF26B18-AB84-4A99-BAFA-21282F99C5D9}" dt="2025-05-30T07:52:23.566" v="62" actId="166"/>
      <pc:docMkLst>
        <pc:docMk/>
      </pc:docMkLst>
      <pc:sldChg chg="addSp modSp mod">
        <pc:chgData name="Riina Hautala" userId="3acea73f-0809-4fb5-ade6-3dadaa3accc0" providerId="ADAL" clId="{9EF26B18-AB84-4A99-BAFA-21282F99C5D9}" dt="2025-05-30T07:48:01.285" v="11" actId="1076"/>
        <pc:sldMkLst>
          <pc:docMk/>
          <pc:sldMk cId="4045025048" sldId="261"/>
        </pc:sldMkLst>
        <pc:spChg chg="mod">
          <ac:chgData name="Riina Hautala" userId="3acea73f-0809-4fb5-ade6-3dadaa3accc0" providerId="ADAL" clId="{9EF26B18-AB84-4A99-BAFA-21282F99C5D9}" dt="2025-05-30T07:47:39.716" v="5" actId="14100"/>
          <ac:spMkLst>
            <pc:docMk/>
            <pc:sldMk cId="4045025048" sldId="261"/>
            <ac:spMk id="2" creationId="{7E869AEB-C802-3F67-85BE-8E8BAE5AFD11}"/>
          </ac:spMkLst>
        </pc:spChg>
        <pc:spChg chg="mod">
          <ac:chgData name="Riina Hautala" userId="3acea73f-0809-4fb5-ade6-3dadaa3accc0" providerId="ADAL" clId="{9EF26B18-AB84-4A99-BAFA-21282F99C5D9}" dt="2025-05-30T07:47:44.903" v="6" actId="164"/>
          <ac:spMkLst>
            <pc:docMk/>
            <pc:sldMk cId="4045025048" sldId="261"/>
            <ac:spMk id="10" creationId="{ECA2BEA8-6672-E652-F971-AE42E933CE29}"/>
          </ac:spMkLst>
        </pc:spChg>
        <pc:spChg chg="mod">
          <ac:chgData name="Riina Hautala" userId="3acea73f-0809-4fb5-ade6-3dadaa3accc0" providerId="ADAL" clId="{9EF26B18-AB84-4A99-BAFA-21282F99C5D9}" dt="2025-05-30T07:47:58.310" v="10" actId="14100"/>
          <ac:spMkLst>
            <pc:docMk/>
            <pc:sldMk cId="4045025048" sldId="261"/>
            <ac:spMk id="11" creationId="{96DC5958-BCB5-C965-DCBB-65D250A8B2B2}"/>
          </ac:spMkLst>
        </pc:spChg>
        <pc:grpChg chg="add mod">
          <ac:chgData name="Riina Hautala" userId="3acea73f-0809-4fb5-ade6-3dadaa3accc0" providerId="ADAL" clId="{9EF26B18-AB84-4A99-BAFA-21282F99C5D9}" dt="2025-05-30T07:47:47.660" v="7" actId="1076"/>
          <ac:grpSpMkLst>
            <pc:docMk/>
            <pc:sldMk cId="4045025048" sldId="261"/>
            <ac:grpSpMk id="5" creationId="{821DF35D-287A-4CA2-41E3-9A1C1AF4E790}"/>
          </ac:grpSpMkLst>
        </pc:grpChg>
        <pc:graphicFrameChg chg="mod">
          <ac:chgData name="Riina Hautala" userId="3acea73f-0809-4fb5-ade6-3dadaa3accc0" providerId="ADAL" clId="{9EF26B18-AB84-4A99-BAFA-21282F99C5D9}" dt="2025-05-30T07:48:01.285" v="11" actId="1076"/>
          <ac:graphicFrameMkLst>
            <pc:docMk/>
            <pc:sldMk cId="4045025048" sldId="261"/>
            <ac:graphicFrameMk id="4" creationId="{272B732A-9B1C-89DD-8074-388A299ADAA5}"/>
          </ac:graphicFrameMkLst>
        </pc:graphicFrameChg>
        <pc:picChg chg="ord">
          <ac:chgData name="Riina Hautala" userId="3acea73f-0809-4fb5-ade6-3dadaa3accc0" providerId="ADAL" clId="{9EF26B18-AB84-4A99-BAFA-21282F99C5D9}" dt="2025-05-30T07:47:50.628" v="8" actId="167"/>
          <ac:picMkLst>
            <pc:docMk/>
            <pc:sldMk cId="4045025048" sldId="261"/>
            <ac:picMk id="8" creationId="{5B820694-1651-6135-514A-26BA39AA5AA6}"/>
          </ac:picMkLst>
        </pc:picChg>
        <pc:picChg chg="mod">
          <ac:chgData name="Riina Hautala" userId="3acea73f-0809-4fb5-ade6-3dadaa3accc0" providerId="ADAL" clId="{9EF26B18-AB84-4A99-BAFA-21282F99C5D9}" dt="2025-05-30T07:47:44.903" v="6" actId="164"/>
          <ac:picMkLst>
            <pc:docMk/>
            <pc:sldMk cId="4045025048" sldId="261"/>
            <ac:picMk id="9" creationId="{9562064A-7069-E115-CCC9-55A0D60AC50C}"/>
          </ac:picMkLst>
        </pc:picChg>
      </pc:sldChg>
      <pc:sldChg chg="modSp mod">
        <pc:chgData name="Riina Hautala" userId="3acea73f-0809-4fb5-ade6-3dadaa3accc0" providerId="ADAL" clId="{9EF26B18-AB84-4A99-BAFA-21282F99C5D9}" dt="2025-05-30T07:47:28.095" v="1" actId="2085"/>
        <pc:sldMkLst>
          <pc:docMk/>
          <pc:sldMk cId="870188166" sldId="266"/>
        </pc:sldMkLst>
        <pc:spChg chg="mod">
          <ac:chgData name="Riina Hautala" userId="3acea73f-0809-4fb5-ade6-3dadaa3accc0" providerId="ADAL" clId="{9EF26B18-AB84-4A99-BAFA-21282F99C5D9}" dt="2025-05-30T07:47:28.095" v="1" actId="2085"/>
          <ac:spMkLst>
            <pc:docMk/>
            <pc:sldMk cId="870188166" sldId="266"/>
            <ac:spMk id="11" creationId="{90968835-CD6B-CACA-CF53-BEBE9FA23210}"/>
          </ac:spMkLst>
        </pc:spChg>
      </pc:sldChg>
      <pc:sldChg chg="modSp mod">
        <pc:chgData name="Riina Hautala" userId="3acea73f-0809-4fb5-ade6-3dadaa3accc0" providerId="ADAL" clId="{9EF26B18-AB84-4A99-BAFA-21282F99C5D9}" dt="2025-05-30T07:47:33.709" v="2" actId="404"/>
        <pc:sldMkLst>
          <pc:docMk/>
          <pc:sldMk cId="3954445922" sldId="271"/>
        </pc:sldMkLst>
        <pc:spChg chg="mod">
          <ac:chgData name="Riina Hautala" userId="3acea73f-0809-4fb5-ade6-3dadaa3accc0" providerId="ADAL" clId="{9EF26B18-AB84-4A99-BAFA-21282F99C5D9}" dt="2025-05-30T07:47:33.709" v="2" actId="404"/>
          <ac:spMkLst>
            <pc:docMk/>
            <pc:sldMk cId="3954445922" sldId="271"/>
            <ac:spMk id="2" creationId="{DEC41A42-1568-50AC-6EB3-C7A221DCEBE3}"/>
          </ac:spMkLst>
        </pc:spChg>
      </pc:sldChg>
      <pc:sldChg chg="modSp mod">
        <pc:chgData name="Riina Hautala" userId="3acea73f-0809-4fb5-ade6-3dadaa3accc0" providerId="ADAL" clId="{9EF26B18-AB84-4A99-BAFA-21282F99C5D9}" dt="2025-05-30T07:48:59.420" v="17" actId="1076"/>
        <pc:sldMkLst>
          <pc:docMk/>
          <pc:sldMk cId="3505206407" sldId="272"/>
        </pc:sldMkLst>
        <pc:spChg chg="mod">
          <ac:chgData name="Riina Hautala" userId="3acea73f-0809-4fb5-ade6-3dadaa3accc0" providerId="ADAL" clId="{9EF26B18-AB84-4A99-BAFA-21282F99C5D9}" dt="2025-05-30T07:48:59.420" v="17" actId="1076"/>
          <ac:spMkLst>
            <pc:docMk/>
            <pc:sldMk cId="3505206407" sldId="272"/>
            <ac:spMk id="4" creationId="{23B22558-16F2-79FC-29AB-E08C61B67928}"/>
          </ac:spMkLst>
        </pc:spChg>
        <pc:graphicFrameChg chg="mod">
          <ac:chgData name="Riina Hautala" userId="3acea73f-0809-4fb5-ade6-3dadaa3accc0" providerId="ADAL" clId="{9EF26B18-AB84-4A99-BAFA-21282F99C5D9}" dt="2025-05-30T07:48:54.724" v="16" actId="1076"/>
          <ac:graphicFrameMkLst>
            <pc:docMk/>
            <pc:sldMk cId="3505206407" sldId="272"/>
            <ac:graphicFrameMk id="5" creationId="{326ADF08-95B1-3C99-72C5-7801B7DB974A}"/>
          </ac:graphicFrameMkLst>
        </pc:graphicFrameChg>
        <pc:graphicFrameChg chg="mod">
          <ac:chgData name="Riina Hautala" userId="3acea73f-0809-4fb5-ade6-3dadaa3accc0" providerId="ADAL" clId="{9EF26B18-AB84-4A99-BAFA-21282F99C5D9}" dt="2025-05-30T07:48:54.724" v="16" actId="1076"/>
          <ac:graphicFrameMkLst>
            <pc:docMk/>
            <pc:sldMk cId="3505206407" sldId="272"/>
            <ac:graphicFrameMk id="6" creationId="{49478A1C-1DA8-7DAD-1EB7-9C4EB2C1AB2C}"/>
          </ac:graphicFrameMkLst>
        </pc:graphicFrameChg>
      </pc:sldChg>
      <pc:sldChg chg="del">
        <pc:chgData name="Riina Hautala" userId="3acea73f-0809-4fb5-ade6-3dadaa3accc0" providerId="ADAL" clId="{9EF26B18-AB84-4A99-BAFA-21282F99C5D9}" dt="2025-05-30T07:49:52.976" v="25" actId="47"/>
        <pc:sldMkLst>
          <pc:docMk/>
          <pc:sldMk cId="4165622850" sldId="275"/>
        </pc:sldMkLst>
      </pc:sldChg>
      <pc:sldChg chg="addSp modSp mod">
        <pc:chgData name="Riina Hautala" userId="3acea73f-0809-4fb5-ade6-3dadaa3accc0" providerId="ADAL" clId="{9EF26B18-AB84-4A99-BAFA-21282F99C5D9}" dt="2025-05-30T07:52:23.566" v="62" actId="166"/>
        <pc:sldMkLst>
          <pc:docMk/>
          <pc:sldMk cId="3716300057" sldId="276"/>
        </pc:sldMkLst>
        <pc:spChg chg="mod ord">
          <ac:chgData name="Riina Hautala" userId="3acea73f-0809-4fb5-ade6-3dadaa3accc0" providerId="ADAL" clId="{9EF26B18-AB84-4A99-BAFA-21282F99C5D9}" dt="2025-05-30T07:52:23.566" v="62" actId="166"/>
          <ac:spMkLst>
            <pc:docMk/>
            <pc:sldMk cId="3716300057" sldId="276"/>
            <ac:spMk id="2" creationId="{1C1CE9A8-9656-9BCA-A0D2-0EB55A96091A}"/>
          </ac:spMkLst>
        </pc:spChg>
        <pc:grpChg chg="add mod">
          <ac:chgData name="Riina Hautala" userId="3acea73f-0809-4fb5-ade6-3dadaa3accc0" providerId="ADAL" clId="{9EF26B18-AB84-4A99-BAFA-21282F99C5D9}" dt="2025-05-30T07:52:17.598" v="60" actId="1076"/>
          <ac:grpSpMkLst>
            <pc:docMk/>
            <pc:sldMk cId="3716300057" sldId="276"/>
            <ac:grpSpMk id="4" creationId="{26069282-A877-8F0C-FA00-06A682D2F614}"/>
          </ac:grpSpMkLst>
        </pc:grpChg>
        <pc:picChg chg="mod">
          <ac:chgData name="Riina Hautala" userId="3acea73f-0809-4fb5-ade6-3dadaa3accc0" providerId="ADAL" clId="{9EF26B18-AB84-4A99-BAFA-21282F99C5D9}" dt="2025-05-30T07:50:07.207" v="29" actId="164"/>
          <ac:picMkLst>
            <pc:docMk/>
            <pc:sldMk cId="3716300057" sldId="276"/>
            <ac:picMk id="5" creationId="{33DEA36B-FE07-67A7-979B-6DB8263D5363}"/>
          </ac:picMkLst>
        </pc:picChg>
        <pc:picChg chg="mod">
          <ac:chgData name="Riina Hautala" userId="3acea73f-0809-4fb5-ade6-3dadaa3accc0" providerId="ADAL" clId="{9EF26B18-AB84-4A99-BAFA-21282F99C5D9}" dt="2025-05-30T07:50:07.207" v="29" actId="164"/>
          <ac:picMkLst>
            <pc:docMk/>
            <pc:sldMk cId="3716300057" sldId="276"/>
            <ac:picMk id="8" creationId="{8CFC0051-6CC3-E9B2-0CDF-701C0BC180B5}"/>
          </ac:picMkLst>
        </pc:picChg>
      </pc:sldChg>
      <pc:sldChg chg="addSp modSp mod">
        <pc:chgData name="Riina Hautala" userId="3acea73f-0809-4fb5-ade6-3dadaa3accc0" providerId="ADAL" clId="{9EF26B18-AB84-4A99-BAFA-21282F99C5D9}" dt="2025-05-30T07:50:59.121" v="43" actId="14100"/>
        <pc:sldMkLst>
          <pc:docMk/>
          <pc:sldMk cId="1410087695" sldId="279"/>
        </pc:sldMkLst>
        <pc:spChg chg="mod ord">
          <ac:chgData name="Riina Hautala" userId="3acea73f-0809-4fb5-ade6-3dadaa3accc0" providerId="ADAL" clId="{9EF26B18-AB84-4A99-BAFA-21282F99C5D9}" dt="2025-05-30T07:50:59.121" v="43" actId="14100"/>
          <ac:spMkLst>
            <pc:docMk/>
            <pc:sldMk cId="1410087695" sldId="279"/>
            <ac:spMk id="2" creationId="{898A65DA-D1DD-0D2A-17FB-3A2CB7BAB34C}"/>
          </ac:spMkLst>
        </pc:spChg>
        <pc:grpChg chg="add mod">
          <ac:chgData name="Riina Hautala" userId="3acea73f-0809-4fb5-ade6-3dadaa3accc0" providerId="ADAL" clId="{9EF26B18-AB84-4A99-BAFA-21282F99C5D9}" dt="2025-05-30T07:50:42.901" v="40" actId="14100"/>
          <ac:grpSpMkLst>
            <pc:docMk/>
            <pc:sldMk cId="1410087695" sldId="279"/>
            <ac:grpSpMk id="5" creationId="{3BB9BC00-972D-4726-4FE7-31F79010DCD0}"/>
          </ac:grpSpMkLst>
        </pc:grpChg>
        <pc:picChg chg="mod">
          <ac:chgData name="Riina Hautala" userId="3acea73f-0809-4fb5-ade6-3dadaa3accc0" providerId="ADAL" clId="{9EF26B18-AB84-4A99-BAFA-21282F99C5D9}" dt="2025-05-30T07:50:31.184" v="35" actId="164"/>
          <ac:picMkLst>
            <pc:docMk/>
            <pc:sldMk cId="1410087695" sldId="279"/>
            <ac:picMk id="4" creationId="{9A8ECD68-B09E-6E30-DA9F-60EEB99E1E73}"/>
          </ac:picMkLst>
        </pc:picChg>
        <pc:picChg chg="mod">
          <ac:chgData name="Riina Hautala" userId="3acea73f-0809-4fb5-ade6-3dadaa3accc0" providerId="ADAL" clId="{9EF26B18-AB84-4A99-BAFA-21282F99C5D9}" dt="2025-05-30T07:50:31.184" v="35" actId="164"/>
          <ac:picMkLst>
            <pc:docMk/>
            <pc:sldMk cId="1410087695" sldId="279"/>
            <ac:picMk id="8" creationId="{AA461708-0686-C823-4056-D41E4B4CD095}"/>
          </ac:picMkLst>
        </pc:picChg>
      </pc:sldChg>
      <pc:sldChg chg="addSp modSp mod">
        <pc:chgData name="Riina Hautala" userId="3acea73f-0809-4fb5-ade6-3dadaa3accc0" providerId="ADAL" clId="{9EF26B18-AB84-4A99-BAFA-21282F99C5D9}" dt="2025-05-30T07:49:20.312" v="21" actId="1076"/>
        <pc:sldMkLst>
          <pc:docMk/>
          <pc:sldMk cId="939797463" sldId="281"/>
        </pc:sldMkLst>
        <pc:spChg chg="mod">
          <ac:chgData name="Riina Hautala" userId="3acea73f-0809-4fb5-ade6-3dadaa3accc0" providerId="ADAL" clId="{9EF26B18-AB84-4A99-BAFA-21282F99C5D9}" dt="2025-05-30T07:49:03.944" v="18" actId="403"/>
          <ac:spMkLst>
            <pc:docMk/>
            <pc:sldMk cId="939797463" sldId="281"/>
            <ac:spMk id="2" creationId="{153B32FA-C3A2-1544-1E67-167D1FFAE75B}"/>
          </ac:spMkLst>
        </pc:spChg>
        <pc:grpChg chg="add mod">
          <ac:chgData name="Riina Hautala" userId="3acea73f-0809-4fb5-ade6-3dadaa3accc0" providerId="ADAL" clId="{9EF26B18-AB84-4A99-BAFA-21282F99C5D9}" dt="2025-05-30T07:49:20.312" v="21" actId="1076"/>
          <ac:grpSpMkLst>
            <pc:docMk/>
            <pc:sldMk cId="939797463" sldId="281"/>
            <ac:grpSpMk id="4" creationId="{A5A7ED67-BDE5-B14C-F06B-0E2A2E78C640}"/>
          </ac:grpSpMkLst>
        </pc:grpChg>
        <pc:picChg chg="mod modCrop">
          <ac:chgData name="Riina Hautala" userId="3acea73f-0809-4fb5-ade6-3dadaa3accc0" providerId="ADAL" clId="{9EF26B18-AB84-4A99-BAFA-21282F99C5D9}" dt="2025-05-30T07:49:18.216" v="20" actId="164"/>
          <ac:picMkLst>
            <pc:docMk/>
            <pc:sldMk cId="939797463" sldId="281"/>
            <ac:picMk id="6" creationId="{172B1A5F-AD7B-1B0E-82EF-BDF4A5004307}"/>
          </ac:picMkLst>
        </pc:picChg>
        <pc:picChg chg="mod">
          <ac:chgData name="Riina Hautala" userId="3acea73f-0809-4fb5-ade6-3dadaa3accc0" providerId="ADAL" clId="{9EF26B18-AB84-4A99-BAFA-21282F99C5D9}" dt="2025-05-30T07:49:18.216" v="20" actId="164"/>
          <ac:picMkLst>
            <pc:docMk/>
            <pc:sldMk cId="939797463" sldId="281"/>
            <ac:picMk id="19" creationId="{0A8DE704-2746-8512-BA18-E5EEF75F5F3E}"/>
          </ac:picMkLst>
        </pc:picChg>
      </pc:sldChg>
      <pc:sldChg chg="addSp modSp mod">
        <pc:chgData name="Riina Hautala" userId="3acea73f-0809-4fb5-ade6-3dadaa3accc0" providerId="ADAL" clId="{9EF26B18-AB84-4A99-BAFA-21282F99C5D9}" dt="2025-05-30T07:52:11.341" v="58" actId="1076"/>
        <pc:sldMkLst>
          <pc:docMk/>
          <pc:sldMk cId="2857038792" sldId="282"/>
        </pc:sldMkLst>
        <pc:spChg chg="mod">
          <ac:chgData name="Riina Hautala" userId="3acea73f-0809-4fb5-ade6-3dadaa3accc0" providerId="ADAL" clId="{9EF26B18-AB84-4A99-BAFA-21282F99C5D9}" dt="2025-05-30T07:52:11.341" v="58" actId="1076"/>
          <ac:spMkLst>
            <pc:docMk/>
            <pc:sldMk cId="2857038792" sldId="282"/>
            <ac:spMk id="2" creationId="{FBD7DC07-8ADB-39D0-E233-1C0D4CCB140D}"/>
          </ac:spMkLst>
        </pc:spChg>
        <pc:grpChg chg="add mod">
          <ac:chgData name="Riina Hautala" userId="3acea73f-0809-4fb5-ade6-3dadaa3accc0" providerId="ADAL" clId="{9EF26B18-AB84-4A99-BAFA-21282F99C5D9}" dt="2025-05-30T07:51:49.572" v="57" actId="1076"/>
          <ac:grpSpMkLst>
            <pc:docMk/>
            <pc:sldMk cId="2857038792" sldId="282"/>
            <ac:grpSpMk id="5" creationId="{6DAA7C47-3EB9-9786-E368-93E204C607AB}"/>
          </ac:grpSpMkLst>
        </pc:grpChg>
        <pc:picChg chg="mod modCrop">
          <ac:chgData name="Riina Hautala" userId="3acea73f-0809-4fb5-ade6-3dadaa3accc0" providerId="ADAL" clId="{9EF26B18-AB84-4A99-BAFA-21282F99C5D9}" dt="2025-05-30T07:51:44.716" v="55" actId="164"/>
          <ac:picMkLst>
            <pc:docMk/>
            <pc:sldMk cId="2857038792" sldId="282"/>
            <ac:picMk id="4" creationId="{7D60283A-514E-B76A-7E78-0E8F099B4C89}"/>
          </ac:picMkLst>
        </pc:picChg>
        <pc:picChg chg="mod modCrop">
          <ac:chgData name="Riina Hautala" userId="3acea73f-0809-4fb5-ade6-3dadaa3accc0" providerId="ADAL" clId="{9EF26B18-AB84-4A99-BAFA-21282F99C5D9}" dt="2025-05-30T07:51:44.716" v="55" actId="164"/>
          <ac:picMkLst>
            <pc:docMk/>
            <pc:sldMk cId="2857038792" sldId="282"/>
            <ac:picMk id="8" creationId="{E735584B-35A4-3B02-7586-6C42E8CF3796}"/>
          </ac:picMkLst>
        </pc:picChg>
      </pc:sldChg>
      <pc:sldChg chg="modSp mod">
        <pc:chgData name="Riina Hautala" userId="3acea73f-0809-4fb5-ade6-3dadaa3accc0" providerId="ADAL" clId="{9EF26B18-AB84-4A99-BAFA-21282F99C5D9}" dt="2025-05-30T07:48:07.900" v="13" actId="20577"/>
        <pc:sldMkLst>
          <pc:docMk/>
          <pc:sldMk cId="1954090053" sldId="284"/>
        </pc:sldMkLst>
        <pc:spChg chg="mod">
          <ac:chgData name="Riina Hautala" userId="3acea73f-0809-4fb5-ade6-3dadaa3accc0" providerId="ADAL" clId="{9EF26B18-AB84-4A99-BAFA-21282F99C5D9}" dt="2025-05-30T07:48:06.245" v="12" actId="404"/>
          <ac:spMkLst>
            <pc:docMk/>
            <pc:sldMk cId="1954090053" sldId="284"/>
            <ac:spMk id="2" creationId="{7DB11446-2BB7-EBE2-7754-D1C7EB656FD9}"/>
          </ac:spMkLst>
        </pc:spChg>
        <pc:spChg chg="mod">
          <ac:chgData name="Riina Hautala" userId="3acea73f-0809-4fb5-ade6-3dadaa3accc0" providerId="ADAL" clId="{9EF26B18-AB84-4A99-BAFA-21282F99C5D9}" dt="2025-05-30T07:48:07.900" v="13" actId="20577"/>
          <ac:spMkLst>
            <pc:docMk/>
            <pc:sldMk cId="1954090053" sldId="284"/>
            <ac:spMk id="3" creationId="{36A6A37B-64A6-0506-E013-AA546F931AAC}"/>
          </ac:spMkLst>
        </pc:spChg>
      </pc:sldChg>
      <pc:sldChg chg="addSp delSp modSp new mod">
        <pc:chgData name="Riina Hautala" userId="3acea73f-0809-4fb5-ade6-3dadaa3accc0" providerId="ADAL" clId="{9EF26B18-AB84-4A99-BAFA-21282F99C5D9}" dt="2025-05-30T07:49:55.340" v="27" actId="404"/>
        <pc:sldMkLst>
          <pc:docMk/>
          <pc:sldMk cId="645072417" sldId="285"/>
        </pc:sldMkLst>
        <pc:spChg chg="mod">
          <ac:chgData name="Riina Hautala" userId="3acea73f-0809-4fb5-ade6-3dadaa3accc0" providerId="ADAL" clId="{9EF26B18-AB84-4A99-BAFA-21282F99C5D9}" dt="2025-05-30T07:49:55.340" v="27" actId="404"/>
          <ac:spMkLst>
            <pc:docMk/>
            <pc:sldMk cId="645072417" sldId="285"/>
            <ac:spMk id="2" creationId="{F5CDCF4C-D779-E2CC-39B5-A44E3FCA1924}"/>
          </ac:spMkLst>
        </pc:spChg>
        <pc:spChg chg="del">
          <ac:chgData name="Riina Hautala" userId="3acea73f-0809-4fb5-ade6-3dadaa3accc0" providerId="ADAL" clId="{9EF26B18-AB84-4A99-BAFA-21282F99C5D9}" dt="2025-05-30T07:49:51.076" v="24"/>
          <ac:spMkLst>
            <pc:docMk/>
            <pc:sldMk cId="645072417" sldId="285"/>
            <ac:spMk id="3" creationId="{13B90564-CA7E-D212-7092-7E093B2A9CAA}"/>
          </ac:spMkLst>
        </pc:spChg>
        <pc:graphicFrameChg chg="add mod">
          <ac:chgData name="Riina Hautala" userId="3acea73f-0809-4fb5-ade6-3dadaa3accc0" providerId="ADAL" clId="{9EF26B18-AB84-4A99-BAFA-21282F99C5D9}" dt="2025-05-30T07:49:51.076" v="24"/>
          <ac:graphicFrameMkLst>
            <pc:docMk/>
            <pc:sldMk cId="645072417" sldId="285"/>
            <ac:graphicFrameMk id="5" creationId="{11508616-1A16-A2A9-F1EE-D196F0F11096}"/>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A5189-9532-4E6C-8770-B1B87C377A57}" type="datetimeFigureOut">
              <a:rPr lang="fi-FI" smtClean="0"/>
              <a:t>30.5.2025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7F746-28FC-43EC-AECB-5C4E1AFA173B}" type="slidenum">
              <a:rPr lang="fi-FI" smtClean="0"/>
              <a:t>‹#›</a:t>
            </a:fld>
            <a:endParaRPr lang="fi-FI"/>
          </a:p>
        </p:txBody>
      </p:sp>
    </p:spTree>
    <p:extLst>
      <p:ext uri="{BB962C8B-B14F-4D97-AF65-F5344CB8AC3E}">
        <p14:creationId xmlns:p14="http://schemas.microsoft.com/office/powerpoint/2010/main" val="2558813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9A88CB-1DF3-C4A5-96AD-96C00CF49B52}"/>
              </a:ext>
            </a:extLst>
          </p:cNvPr>
          <p:cNvSpPr>
            <a:spLocks noGrp="1"/>
          </p:cNvSpPr>
          <p:nvPr>
            <p:ph type="ctrTitle"/>
          </p:nvPr>
        </p:nvSpPr>
        <p:spPr>
          <a:xfrm>
            <a:off x="1524000" y="1122363"/>
            <a:ext cx="9144000" cy="2387600"/>
          </a:xfrm>
          <a:solidFill>
            <a:schemeClr val="bg1"/>
          </a:solidFill>
        </p:spPr>
        <p:txBody>
          <a:bodyPr anchor="b">
            <a:normAutofit/>
          </a:bodyPr>
          <a:lstStyle>
            <a:lvl1pPr algn="ctr">
              <a:defRPr sz="5400" b="1"/>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ED1D3C83-F2D7-5B8C-B4A4-31D699D778E0}"/>
              </a:ext>
            </a:extLst>
          </p:cNvPr>
          <p:cNvSpPr>
            <a:spLocks noGrp="1"/>
          </p:cNvSpPr>
          <p:nvPr>
            <p:ph type="subTitle" idx="1"/>
          </p:nvPr>
        </p:nvSpPr>
        <p:spPr>
          <a:xfrm>
            <a:off x="1524000" y="3602038"/>
            <a:ext cx="9144000" cy="1655762"/>
          </a:xfrm>
          <a:solidFill>
            <a:schemeClr val="bg1"/>
          </a:solidFill>
          <a:ln>
            <a:noFill/>
          </a:ln>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F2F89EDC-91E4-CD64-FF54-9695E9561C40}"/>
              </a:ext>
            </a:extLst>
          </p:cNvPr>
          <p:cNvSpPr>
            <a:spLocks noGrp="1"/>
          </p:cNvSpPr>
          <p:nvPr>
            <p:ph type="dt" sz="half" idx="10"/>
          </p:nvPr>
        </p:nvSpPr>
        <p:spPr/>
        <p:txBody>
          <a:bodyPr/>
          <a:lstStyle>
            <a:lvl1pPr>
              <a:defRPr>
                <a:solidFill>
                  <a:schemeClr val="bg1"/>
                </a:solidFill>
              </a:defRPr>
            </a:lvl1pPr>
          </a:lstStyle>
          <a:p>
            <a:fld id="{94E60604-4C86-42AD-BBF8-03C352B31E79}" type="datetime1">
              <a:rPr lang="fi-FI" smtClean="0"/>
              <a:t>30.5.2025</a:t>
            </a:fld>
            <a:endParaRPr lang="fi-FI" dirty="0"/>
          </a:p>
        </p:txBody>
      </p:sp>
      <p:sp>
        <p:nvSpPr>
          <p:cNvPr id="5" name="Alatunnisteen paikkamerkki 4">
            <a:extLst>
              <a:ext uri="{FF2B5EF4-FFF2-40B4-BE49-F238E27FC236}">
                <a16:creationId xmlns:a16="http://schemas.microsoft.com/office/drawing/2014/main" id="{F6DD381F-70D7-56E9-EF9D-9346A69B88EB}"/>
              </a:ext>
            </a:extLst>
          </p:cNvPr>
          <p:cNvSpPr>
            <a:spLocks noGrp="1"/>
          </p:cNvSpPr>
          <p:nvPr>
            <p:ph type="ftr" sz="quarter" idx="11"/>
          </p:nvPr>
        </p:nvSpPr>
        <p:spPr>
          <a:xfrm>
            <a:off x="3856007" y="6356350"/>
            <a:ext cx="4520241" cy="365125"/>
          </a:xfrm>
        </p:spPr>
        <p:txBody>
          <a:bodyPr/>
          <a:lstStyle>
            <a:lvl1pPr>
              <a:defRPr b="1">
                <a:solidFill>
                  <a:schemeClr val="bg1"/>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C2A2E7A5-3668-3F18-5028-B8116DC0D3A4}"/>
              </a:ext>
            </a:extLst>
          </p:cNvPr>
          <p:cNvSpPr>
            <a:spLocks noGrp="1"/>
          </p:cNvSpPr>
          <p:nvPr>
            <p:ph type="sldNum" sz="quarter" idx="12"/>
          </p:nvPr>
        </p:nvSpPr>
        <p:spPr/>
        <p:txBody>
          <a:bodyPr/>
          <a:lstStyle>
            <a:lvl1pPr>
              <a:defRPr>
                <a:solidFill>
                  <a:schemeClr val="bg1"/>
                </a:solidFill>
              </a:defRPr>
            </a:lvl1pPr>
          </a:lstStyle>
          <a:p>
            <a:fld id="{DEBBFAFA-CF11-4051-800A-3280034B5029}" type="slidenum">
              <a:rPr lang="fi-FI" smtClean="0"/>
              <a:pPr/>
              <a:t>‹#›</a:t>
            </a:fld>
            <a:endParaRPr lang="fi-FI" dirty="0"/>
          </a:p>
        </p:txBody>
      </p:sp>
    </p:spTree>
    <p:extLst>
      <p:ext uri="{BB962C8B-B14F-4D97-AF65-F5344CB8AC3E}">
        <p14:creationId xmlns:p14="http://schemas.microsoft.com/office/powerpoint/2010/main" val="2249390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EA6F6E-28F1-4F32-522D-C78244D7BD03}"/>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FF7AB440-CC51-6B98-5383-214C9F82DEA3}"/>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42FFFCC-D92C-B43E-BF58-E798456EA28C}"/>
              </a:ext>
            </a:extLst>
          </p:cNvPr>
          <p:cNvSpPr>
            <a:spLocks noGrp="1"/>
          </p:cNvSpPr>
          <p:nvPr>
            <p:ph type="dt" sz="half" idx="10"/>
          </p:nvPr>
        </p:nvSpPr>
        <p:spPr/>
        <p:txBody>
          <a:bodyPr/>
          <a:lstStyle/>
          <a:p>
            <a:fld id="{A4D022A4-2573-4B73-BCBF-81F1B08AC90E}" type="datetime1">
              <a:rPr lang="fi-FI" smtClean="0"/>
              <a:t>30.5.2025</a:t>
            </a:fld>
            <a:endParaRPr lang="fi-FI"/>
          </a:p>
        </p:txBody>
      </p:sp>
      <p:sp>
        <p:nvSpPr>
          <p:cNvPr id="5" name="Alatunnisteen paikkamerkki 4">
            <a:extLst>
              <a:ext uri="{FF2B5EF4-FFF2-40B4-BE49-F238E27FC236}">
                <a16:creationId xmlns:a16="http://schemas.microsoft.com/office/drawing/2014/main" id="{E57204A5-C679-71FF-813D-288428CA8393}"/>
              </a:ext>
            </a:extLst>
          </p:cNvPr>
          <p:cNvSpPr>
            <a:spLocks noGrp="1"/>
          </p:cNvSpPr>
          <p:nvPr>
            <p:ph type="ftr" sz="quarter" idx="11"/>
          </p:nvPr>
        </p:nvSpPr>
        <p:spPr>
          <a:xfrm>
            <a:off x="3938677" y="6356349"/>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0B9C9C8A-E5D1-3C80-8755-C8A892384FA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2759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F6740141-79BA-5B8C-1122-6FBF62E76C51}"/>
              </a:ext>
            </a:extLst>
          </p:cNvPr>
          <p:cNvSpPr>
            <a:spLocks noGrp="1"/>
          </p:cNvSpPr>
          <p:nvPr>
            <p:ph type="title" orient="vert"/>
          </p:nvPr>
        </p:nvSpPr>
        <p:spPr>
          <a:xfrm>
            <a:off x="8724900" y="365125"/>
            <a:ext cx="2628900" cy="5811838"/>
          </a:xfrm>
        </p:spPr>
        <p:txBody>
          <a:bodyPr vert="eaVert"/>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C775C5A8-3EAA-9170-729E-0380693D7E5A}"/>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51AFEB7-283E-1741-C28B-2FD4EC911DC7}"/>
              </a:ext>
            </a:extLst>
          </p:cNvPr>
          <p:cNvSpPr>
            <a:spLocks noGrp="1"/>
          </p:cNvSpPr>
          <p:nvPr>
            <p:ph type="dt" sz="half" idx="10"/>
          </p:nvPr>
        </p:nvSpPr>
        <p:spPr/>
        <p:txBody>
          <a:bodyPr/>
          <a:lstStyle/>
          <a:p>
            <a:fld id="{ED61185A-57D5-4A61-9EC8-79F3C140D2EE}" type="datetime1">
              <a:rPr lang="fi-FI" smtClean="0"/>
              <a:t>30.5.2025</a:t>
            </a:fld>
            <a:endParaRPr lang="fi-FI"/>
          </a:p>
        </p:txBody>
      </p:sp>
      <p:sp>
        <p:nvSpPr>
          <p:cNvPr id="5" name="Alatunnisteen paikkamerkki 4">
            <a:extLst>
              <a:ext uri="{FF2B5EF4-FFF2-40B4-BE49-F238E27FC236}">
                <a16:creationId xmlns:a16="http://schemas.microsoft.com/office/drawing/2014/main" id="{624818B9-19DE-9E02-7FA8-78523D5A9108}"/>
              </a:ext>
            </a:extLst>
          </p:cNvPr>
          <p:cNvSpPr>
            <a:spLocks noGrp="1"/>
          </p:cNvSpPr>
          <p:nvPr>
            <p:ph type="ftr" sz="quarter" idx="11"/>
          </p:nvPr>
        </p:nvSpPr>
        <p:spPr>
          <a:xfrm>
            <a:off x="3951617" y="6356350"/>
            <a:ext cx="4288766"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8C6C8319-9B54-64F3-2623-2F9028444E1A}"/>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56271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52067F-B63D-A7AE-5D1F-074885E1C800}"/>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4588B41A-9843-E8F1-28EC-771ECBF18D23}"/>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594D06A-E33D-ED64-D556-C8CF1D754590}"/>
              </a:ext>
            </a:extLst>
          </p:cNvPr>
          <p:cNvSpPr>
            <a:spLocks noGrp="1"/>
          </p:cNvSpPr>
          <p:nvPr>
            <p:ph type="dt" sz="half" idx="10"/>
          </p:nvPr>
        </p:nvSpPr>
        <p:spPr/>
        <p:txBody>
          <a:bodyPr/>
          <a:lstStyle/>
          <a:p>
            <a:fld id="{804F6A06-E2D2-4AC4-BD3B-3FDCCAF9D28D}" type="datetime1">
              <a:rPr lang="fi-FI" smtClean="0"/>
              <a:t>30.5.2025</a:t>
            </a:fld>
            <a:endParaRPr lang="fi-FI"/>
          </a:p>
        </p:txBody>
      </p:sp>
      <p:sp>
        <p:nvSpPr>
          <p:cNvPr id="5" name="Alatunnisteen paikkamerkki 4">
            <a:extLst>
              <a:ext uri="{FF2B5EF4-FFF2-40B4-BE49-F238E27FC236}">
                <a16:creationId xmlns:a16="http://schemas.microsoft.com/office/drawing/2014/main" id="{8E34CE25-F9DC-AE94-9AFD-A5EE495E73C6}"/>
              </a:ext>
            </a:extLst>
          </p:cNvPr>
          <p:cNvSpPr>
            <a:spLocks noGrp="1"/>
          </p:cNvSpPr>
          <p:nvPr>
            <p:ph type="ftr" sz="quarter" idx="11"/>
          </p:nvPr>
        </p:nvSpPr>
        <p:spPr>
          <a:xfrm>
            <a:off x="3891951" y="6356350"/>
            <a:ext cx="4408098" cy="365125"/>
          </a:xfrm>
        </p:spPr>
        <p:txBody>
          <a:bodyPr/>
          <a:lstStyle/>
          <a:p>
            <a:r>
              <a:rPr lang="fi-FI"/>
              <a:t>Rahaa ja työtä metsistä – tuoreimmat tiedot omalta alueeltasi: tapio.fi/rahaa-ja-tyota-metsista</a:t>
            </a:r>
          </a:p>
        </p:txBody>
      </p:sp>
      <p:sp>
        <p:nvSpPr>
          <p:cNvPr id="6" name="Dian numeron paikkamerkki 5">
            <a:extLst>
              <a:ext uri="{FF2B5EF4-FFF2-40B4-BE49-F238E27FC236}">
                <a16:creationId xmlns:a16="http://schemas.microsoft.com/office/drawing/2014/main" id="{A5F6DD87-8D73-7903-08F0-BCCF3B4CBC6B}"/>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48375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F12AEB7-AE9A-1B5F-AE1A-4D22EC62FF3F}"/>
              </a:ext>
            </a:extLst>
          </p:cNvPr>
          <p:cNvSpPr>
            <a:spLocks noGrp="1"/>
          </p:cNvSpPr>
          <p:nvPr>
            <p:ph type="title"/>
          </p:nvPr>
        </p:nvSpPr>
        <p:spPr>
          <a:xfrm>
            <a:off x="831850" y="1709738"/>
            <a:ext cx="10515600" cy="2852737"/>
          </a:xfrm>
        </p:spPr>
        <p:txBody>
          <a:bodyPr anchor="b"/>
          <a:lstStyle>
            <a:lvl1pPr>
              <a:defRPr sz="60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9E530C47-A751-17FC-958B-3150124A9C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BBF16A97-2B00-A6DA-35A0-039415A3AC70}"/>
              </a:ext>
            </a:extLst>
          </p:cNvPr>
          <p:cNvSpPr>
            <a:spLocks noGrp="1"/>
          </p:cNvSpPr>
          <p:nvPr>
            <p:ph type="dt" sz="half" idx="10"/>
          </p:nvPr>
        </p:nvSpPr>
        <p:spPr/>
        <p:txBody>
          <a:bodyPr/>
          <a:lstStyle/>
          <a:p>
            <a:fld id="{D44ABBB3-E1B8-4E02-B3F8-F0A907943E50}" type="datetime1">
              <a:rPr lang="fi-FI" smtClean="0"/>
              <a:t>30.5.2025</a:t>
            </a:fld>
            <a:endParaRPr lang="fi-FI"/>
          </a:p>
        </p:txBody>
      </p:sp>
      <p:sp>
        <p:nvSpPr>
          <p:cNvPr id="5" name="Alatunnisteen paikkamerkki 4">
            <a:extLst>
              <a:ext uri="{FF2B5EF4-FFF2-40B4-BE49-F238E27FC236}">
                <a16:creationId xmlns:a16="http://schemas.microsoft.com/office/drawing/2014/main" id="{8F122059-7A17-DE82-B79F-5713EF45DBDE}"/>
              </a:ext>
            </a:extLst>
          </p:cNvPr>
          <p:cNvSpPr>
            <a:spLocks noGrp="1"/>
          </p:cNvSpPr>
          <p:nvPr>
            <p:ph type="ftr" sz="quarter" idx="11"/>
          </p:nvPr>
        </p:nvSpPr>
        <p:spPr>
          <a:xfrm>
            <a:off x="3949580" y="6356350"/>
            <a:ext cx="4280140"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FB8C98E2-BF48-68E3-4F25-003486E57CF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158593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F5ABD3-F6AC-0753-D92C-E67D321215BB}"/>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BDBFC26E-0219-13B5-58B0-9F92CA8515C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9053DFE-D090-177E-3CCF-5ABE3A10C11E}"/>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8A82E36-5EC2-F745-81BF-90A46BAD7F4D}"/>
              </a:ext>
            </a:extLst>
          </p:cNvPr>
          <p:cNvSpPr>
            <a:spLocks noGrp="1"/>
          </p:cNvSpPr>
          <p:nvPr>
            <p:ph type="dt" sz="half" idx="10"/>
          </p:nvPr>
        </p:nvSpPr>
        <p:spPr/>
        <p:txBody>
          <a:bodyPr/>
          <a:lstStyle/>
          <a:p>
            <a:fld id="{CB118985-3BC4-45FF-9ECC-242281818A37}" type="datetime1">
              <a:rPr lang="fi-FI" smtClean="0"/>
              <a:t>30.5.2025</a:t>
            </a:fld>
            <a:endParaRPr lang="fi-FI"/>
          </a:p>
        </p:txBody>
      </p:sp>
      <p:sp>
        <p:nvSpPr>
          <p:cNvPr id="6" name="Alatunnisteen paikkamerkki 5">
            <a:extLst>
              <a:ext uri="{FF2B5EF4-FFF2-40B4-BE49-F238E27FC236}">
                <a16:creationId xmlns:a16="http://schemas.microsoft.com/office/drawing/2014/main" id="{A2E51E66-179E-5D2E-14D0-C65F316E3426}"/>
              </a:ext>
            </a:extLst>
          </p:cNvPr>
          <p:cNvSpPr>
            <a:spLocks noGrp="1"/>
          </p:cNvSpPr>
          <p:nvPr>
            <p:ph type="ftr" sz="quarter" idx="11"/>
          </p:nvPr>
        </p:nvSpPr>
        <p:spPr>
          <a:xfrm>
            <a:off x="3934364" y="6356350"/>
            <a:ext cx="432327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589DB9AB-15F7-CE1A-8C22-3D86DCDABBC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802229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C399D4-6682-761F-A586-C74649665C8C}"/>
              </a:ext>
            </a:extLst>
          </p:cNvPr>
          <p:cNvSpPr>
            <a:spLocks noGrp="1"/>
          </p:cNvSpPr>
          <p:nvPr>
            <p:ph type="title"/>
          </p:nvPr>
        </p:nvSpPr>
        <p:spPr>
          <a:xfrm>
            <a:off x="839788" y="365125"/>
            <a:ext cx="10515600" cy="1325563"/>
          </a:xfrm>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3B60950-3493-F3E5-EDD0-B5B6D5442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D38CFD42-FCA9-F598-3C95-323768EC9134}"/>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C324D0B-8CE1-F915-8247-85DF56196F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ED9204C4-7061-2D93-DEB9-A57FFD7259D3}"/>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0958A259-25A9-764E-C55C-6E0B7B4927D9}"/>
              </a:ext>
            </a:extLst>
          </p:cNvPr>
          <p:cNvSpPr>
            <a:spLocks noGrp="1"/>
          </p:cNvSpPr>
          <p:nvPr>
            <p:ph type="dt" sz="half" idx="10"/>
          </p:nvPr>
        </p:nvSpPr>
        <p:spPr/>
        <p:txBody>
          <a:bodyPr/>
          <a:lstStyle/>
          <a:p>
            <a:fld id="{F2E1F693-7AAE-43B5-9697-2881F6645529}" type="datetime1">
              <a:rPr lang="fi-FI" smtClean="0"/>
              <a:t>30.5.2025</a:t>
            </a:fld>
            <a:endParaRPr lang="fi-FI"/>
          </a:p>
        </p:txBody>
      </p:sp>
      <p:sp>
        <p:nvSpPr>
          <p:cNvPr id="8" name="Alatunnisteen paikkamerkki 7">
            <a:extLst>
              <a:ext uri="{FF2B5EF4-FFF2-40B4-BE49-F238E27FC236}">
                <a16:creationId xmlns:a16="http://schemas.microsoft.com/office/drawing/2014/main" id="{B092ABD5-7F88-BAC3-A206-120D9C5115BA}"/>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9" name="Dian numeron paikkamerkki 8">
            <a:extLst>
              <a:ext uri="{FF2B5EF4-FFF2-40B4-BE49-F238E27FC236}">
                <a16:creationId xmlns:a16="http://schemas.microsoft.com/office/drawing/2014/main" id="{43FCC50D-8BBB-5D32-56DD-4AEE88072F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313735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DDED84-8A58-BA21-9CA5-44A688B54E2A}"/>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909755E9-D1DB-67F4-1DD1-2C12B7092264}"/>
              </a:ext>
            </a:extLst>
          </p:cNvPr>
          <p:cNvSpPr>
            <a:spLocks noGrp="1"/>
          </p:cNvSpPr>
          <p:nvPr>
            <p:ph type="dt" sz="half" idx="10"/>
          </p:nvPr>
        </p:nvSpPr>
        <p:spPr/>
        <p:txBody>
          <a:bodyPr/>
          <a:lstStyle/>
          <a:p>
            <a:fld id="{95FA04B5-911D-436D-AB81-5807F9D1894A}" type="datetime1">
              <a:rPr lang="fi-FI" smtClean="0"/>
              <a:t>30.5.2025</a:t>
            </a:fld>
            <a:endParaRPr lang="fi-FI"/>
          </a:p>
        </p:txBody>
      </p:sp>
      <p:sp>
        <p:nvSpPr>
          <p:cNvPr id="4" name="Alatunnisteen paikkamerkki 3">
            <a:extLst>
              <a:ext uri="{FF2B5EF4-FFF2-40B4-BE49-F238E27FC236}">
                <a16:creationId xmlns:a16="http://schemas.microsoft.com/office/drawing/2014/main" id="{9D000807-4045-DD8A-7871-EB9BDF11B1C4}"/>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5" name="Dian numeron paikkamerkki 4">
            <a:extLst>
              <a:ext uri="{FF2B5EF4-FFF2-40B4-BE49-F238E27FC236}">
                <a16:creationId xmlns:a16="http://schemas.microsoft.com/office/drawing/2014/main" id="{A0931CEF-FFCE-B462-690B-1447C02417D8}"/>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981663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BCCB279-83D3-4810-FE88-3440979AD568}"/>
              </a:ext>
            </a:extLst>
          </p:cNvPr>
          <p:cNvSpPr>
            <a:spLocks noGrp="1"/>
          </p:cNvSpPr>
          <p:nvPr>
            <p:ph type="dt" sz="half" idx="10"/>
          </p:nvPr>
        </p:nvSpPr>
        <p:spPr/>
        <p:txBody>
          <a:bodyPr/>
          <a:lstStyle/>
          <a:p>
            <a:fld id="{BCF08BE7-62CA-4D96-983B-050FCC987CF6}" type="datetime1">
              <a:rPr lang="fi-FI" smtClean="0"/>
              <a:t>30.5.2025</a:t>
            </a:fld>
            <a:endParaRPr lang="fi-FI"/>
          </a:p>
        </p:txBody>
      </p:sp>
      <p:sp>
        <p:nvSpPr>
          <p:cNvPr id="3" name="Alatunnisteen paikkamerkki 2">
            <a:extLst>
              <a:ext uri="{FF2B5EF4-FFF2-40B4-BE49-F238E27FC236}">
                <a16:creationId xmlns:a16="http://schemas.microsoft.com/office/drawing/2014/main" id="{E63447A8-056C-4F1E-E5DC-194B9A9275B1}"/>
              </a:ext>
            </a:extLst>
          </p:cNvPr>
          <p:cNvSpPr>
            <a:spLocks noGrp="1"/>
          </p:cNvSpPr>
          <p:nvPr>
            <p:ph type="ftr" sz="quarter" idx="11"/>
          </p:nvPr>
        </p:nvSpPr>
        <p:spPr>
          <a:xfrm>
            <a:off x="3938677" y="6356350"/>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4" name="Dian numeron paikkamerkki 3">
            <a:extLst>
              <a:ext uri="{FF2B5EF4-FFF2-40B4-BE49-F238E27FC236}">
                <a16:creationId xmlns:a16="http://schemas.microsoft.com/office/drawing/2014/main" id="{FA7AF398-2A4D-3814-4DE3-08189871C0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751581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0D4636-05BC-F9D5-D3D6-10BE5419D26E}"/>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29E105D1-FBCD-43D1-4BB2-D8C8F16E2D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4796095-A293-9981-5291-4D8AF2273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1A289CF-9649-7F74-B2CC-B148B73626ED}"/>
              </a:ext>
            </a:extLst>
          </p:cNvPr>
          <p:cNvSpPr>
            <a:spLocks noGrp="1"/>
          </p:cNvSpPr>
          <p:nvPr>
            <p:ph type="dt" sz="half" idx="10"/>
          </p:nvPr>
        </p:nvSpPr>
        <p:spPr/>
        <p:txBody>
          <a:bodyPr/>
          <a:lstStyle/>
          <a:p>
            <a:fld id="{4731E570-CE95-4DF0-8617-2D68F9DD1961}" type="datetime1">
              <a:rPr lang="fi-FI" smtClean="0"/>
              <a:t>30.5.2025</a:t>
            </a:fld>
            <a:endParaRPr lang="fi-FI"/>
          </a:p>
        </p:txBody>
      </p:sp>
      <p:sp>
        <p:nvSpPr>
          <p:cNvPr id="6" name="Alatunnisteen paikkamerkki 5">
            <a:extLst>
              <a:ext uri="{FF2B5EF4-FFF2-40B4-BE49-F238E27FC236}">
                <a16:creationId xmlns:a16="http://schemas.microsoft.com/office/drawing/2014/main" id="{62C3A0B6-D1AC-C2F9-19FB-BD189586BCD1}"/>
              </a:ext>
            </a:extLst>
          </p:cNvPr>
          <p:cNvSpPr>
            <a:spLocks noGrp="1"/>
          </p:cNvSpPr>
          <p:nvPr>
            <p:ph type="ftr" sz="quarter" idx="11"/>
          </p:nvPr>
        </p:nvSpPr>
        <p:spPr>
          <a:xfrm>
            <a:off x="3960243" y="6356350"/>
            <a:ext cx="4271513"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BAEDCCCB-2748-5C44-7FE2-F277CA0A7A34}"/>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647520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538591-8A11-59E1-07AF-CC4F95BA6ABF}"/>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Kuvan paikkamerkki 2">
            <a:extLst>
              <a:ext uri="{FF2B5EF4-FFF2-40B4-BE49-F238E27FC236}">
                <a16:creationId xmlns:a16="http://schemas.microsoft.com/office/drawing/2014/main" id="{64AB7F16-5A63-03D8-3704-F4698F2995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AA775C0B-7AF7-02D5-488D-0E86F8B1A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2C7E3ACD-67A5-FECC-AC05-14DA31F90A56}"/>
              </a:ext>
            </a:extLst>
          </p:cNvPr>
          <p:cNvSpPr>
            <a:spLocks noGrp="1"/>
          </p:cNvSpPr>
          <p:nvPr>
            <p:ph type="dt" sz="half" idx="10"/>
          </p:nvPr>
        </p:nvSpPr>
        <p:spPr/>
        <p:txBody>
          <a:bodyPr/>
          <a:lstStyle/>
          <a:p>
            <a:fld id="{F51623C8-FE04-4A0E-9B0F-65BE26D5E25F}" type="datetime1">
              <a:rPr lang="fi-FI" smtClean="0"/>
              <a:t>30.5.2025</a:t>
            </a:fld>
            <a:endParaRPr lang="fi-FI"/>
          </a:p>
        </p:txBody>
      </p:sp>
      <p:sp>
        <p:nvSpPr>
          <p:cNvPr id="6" name="Alatunnisteen paikkamerkki 5">
            <a:extLst>
              <a:ext uri="{FF2B5EF4-FFF2-40B4-BE49-F238E27FC236}">
                <a16:creationId xmlns:a16="http://schemas.microsoft.com/office/drawing/2014/main" id="{62F41A21-D540-4B5D-9C83-576E5FD3D9DC}"/>
              </a:ext>
            </a:extLst>
          </p:cNvPr>
          <p:cNvSpPr>
            <a:spLocks noGrp="1"/>
          </p:cNvSpPr>
          <p:nvPr>
            <p:ph type="ftr" sz="quarter" idx="11"/>
          </p:nvPr>
        </p:nvSpPr>
        <p:spPr>
          <a:xfrm>
            <a:off x="3947304" y="6356349"/>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9E3F1DAC-BFC2-95B1-06E8-6859AFF26883}"/>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54198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0E486C7-E1C1-B0D4-D65C-43FCC920C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72475847-FBF4-901E-3A49-B16E44562A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E95CBF1-6158-336C-75E2-C3E84ADA73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BD7545-5216-4D63-8DAF-44BED234B81C}" type="datetime1">
              <a:rPr lang="fi-FI" smtClean="0"/>
              <a:t>30.5.2025</a:t>
            </a:fld>
            <a:endParaRPr lang="fi-FI"/>
          </a:p>
        </p:txBody>
      </p:sp>
      <p:sp>
        <p:nvSpPr>
          <p:cNvPr id="5" name="Alatunnisteen paikkamerkki 4">
            <a:extLst>
              <a:ext uri="{FF2B5EF4-FFF2-40B4-BE49-F238E27FC236}">
                <a16:creationId xmlns:a16="http://schemas.microsoft.com/office/drawing/2014/main" id="{83DA209C-1F40-CCDF-5EA4-494C00661D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E239D22A-1E1E-CCC1-F8D1-2CFD9E2C6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BBFAFA-CF11-4051-800A-3280034B5029}" type="slidenum">
              <a:rPr lang="fi-FI" smtClean="0"/>
              <a:t>‹#›</a:t>
            </a:fld>
            <a:endParaRPr lang="fi-FI"/>
          </a:p>
        </p:txBody>
      </p:sp>
    </p:spTree>
    <p:extLst>
      <p:ext uri="{BB962C8B-B14F-4D97-AF65-F5344CB8AC3E}">
        <p14:creationId xmlns:p14="http://schemas.microsoft.com/office/powerpoint/2010/main" val="2741917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7B154352-A5D3-3696-1D15-58D98425371C}"/>
            </a:ext>
          </a:extLst>
        </p:cNvPr>
        <p:cNvGrpSpPr/>
        <p:nvPr/>
      </p:nvGrpSpPr>
      <p:grpSpPr>
        <a:xfrm>
          <a:off x="0" y="0"/>
          <a:ext cx="0" cy="0"/>
          <a:chOff x="0" y="0"/>
          <a:chExt cx="0" cy="0"/>
        </a:xfrm>
      </p:grpSpPr>
      <p:sp>
        <p:nvSpPr>
          <p:cNvPr id="11" name="Tekstiruutu 10">
            <a:extLst>
              <a:ext uri="{FF2B5EF4-FFF2-40B4-BE49-F238E27FC236}">
                <a16:creationId xmlns:a16="http://schemas.microsoft.com/office/drawing/2014/main" id="{90968835-CD6B-CACA-CF53-BEBE9FA23210}"/>
              </a:ext>
            </a:extLst>
          </p:cNvPr>
          <p:cNvSpPr txBox="1"/>
          <p:nvPr/>
        </p:nvSpPr>
        <p:spPr>
          <a:xfrm>
            <a:off x="2125579" y="1720840"/>
            <a:ext cx="8998050" cy="230832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sz="4800" b="1" dirty="0"/>
              <a:t>Rahaa ja </a:t>
            </a:r>
            <a:r>
              <a:rPr lang="en-GB" sz="4800" b="1" dirty="0" err="1"/>
              <a:t>työtä</a:t>
            </a:r>
            <a:r>
              <a:rPr lang="en-GB" sz="4800" b="1" dirty="0"/>
              <a:t> </a:t>
            </a:r>
            <a:r>
              <a:rPr lang="en-GB" sz="4800" b="1" dirty="0" err="1"/>
              <a:t>metsistä</a:t>
            </a:r>
            <a:r>
              <a:rPr lang="en-GB" sz="4800" b="1" dirty="0"/>
              <a:t> – talouden </a:t>
            </a:r>
            <a:r>
              <a:rPr lang="en-GB" sz="4800" b="1" dirty="0" err="1"/>
              <a:t>perustiedot</a:t>
            </a:r>
            <a:r>
              <a:rPr lang="en-GB" sz="4800" b="1" dirty="0"/>
              <a:t> </a:t>
            </a:r>
            <a:br>
              <a:rPr lang="en-GB" sz="4800" b="1" dirty="0"/>
            </a:br>
            <a:r>
              <a:rPr lang="en-GB" sz="4800" b="1" dirty="0"/>
              <a:t>Kanta-</a:t>
            </a:r>
            <a:r>
              <a:rPr lang="en-GB" sz="4800" b="1" dirty="0" err="1"/>
              <a:t>Hämeen</a:t>
            </a:r>
            <a:r>
              <a:rPr lang="en-GB" sz="4800" b="1" dirty="0"/>
              <a:t> </a:t>
            </a:r>
            <a:r>
              <a:rPr lang="en-GB" sz="4800" b="1" dirty="0" err="1"/>
              <a:t>maakunnasta</a:t>
            </a:r>
            <a:endParaRPr lang="fi-FI" sz="4800" b="1" dirty="0"/>
          </a:p>
        </p:txBody>
      </p:sp>
      <p:sp>
        <p:nvSpPr>
          <p:cNvPr id="2" name="Alatunnisteen paikkamerkki 1">
            <a:extLst>
              <a:ext uri="{FF2B5EF4-FFF2-40B4-BE49-F238E27FC236}">
                <a16:creationId xmlns:a16="http://schemas.microsoft.com/office/drawing/2014/main" id="{27D653BC-AB18-8C5D-5B92-EFCCBCEFB2F9}"/>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870188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C1E8-57E0-61C2-8F46-D4B063E13796}"/>
            </a:ext>
          </a:extLst>
        </p:cNvPr>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08201CB3-C08E-1A48-59D2-3AC024A9815B}"/>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3BB9BC00-972D-4726-4FE7-31F79010DCD0}"/>
              </a:ext>
            </a:extLst>
          </p:cNvPr>
          <p:cNvGrpSpPr/>
          <p:nvPr/>
        </p:nvGrpSpPr>
        <p:grpSpPr>
          <a:xfrm>
            <a:off x="587943" y="1271016"/>
            <a:ext cx="9983708" cy="5450459"/>
            <a:chOff x="122204" y="1287907"/>
            <a:chExt cx="10449447" cy="5689600"/>
          </a:xfrm>
        </p:grpSpPr>
        <p:pic>
          <p:nvPicPr>
            <p:cNvPr id="4" name="Picture 1" descr="Power BI -visualisointi">
              <a:extLst>
                <a:ext uri="{FF2B5EF4-FFF2-40B4-BE49-F238E27FC236}">
                  <a16:creationId xmlns:a16="http://schemas.microsoft.com/office/drawing/2014/main" id="{9A8ECD68-B09E-6E30-DA9F-60EEB99E1E73}"/>
                </a:ext>
              </a:extLst>
            </p:cNvPr>
            <p:cNvPicPr>
              <a:picLocks noChangeAspect="1"/>
            </p:cNvPicPr>
            <p:nvPr/>
          </p:nvPicPr>
          <p:blipFill rotWithShape="1">
            <a:blip r:embed="rId2">
              <a:extLst>
                <a:ext uri="{28A0092B-C50C-407E-A947-70E740481C1C}">
                  <a14:useLocalDpi xmlns:a14="http://schemas.microsoft.com/office/drawing/2010/main" val="0"/>
                </a:ext>
              </a:extLst>
            </a:blip>
            <a:srcRect t="9188" b="68716"/>
            <a:stretch/>
          </p:blipFill>
          <p:spPr bwMode="auto">
            <a:xfrm>
              <a:off x="122204" y="1287907"/>
              <a:ext cx="9651432" cy="365125"/>
            </a:xfrm>
            <a:prstGeom prst="rect">
              <a:avLst/>
            </a:prstGeom>
            <a:noFill/>
          </p:spPr>
        </p:pic>
        <p:pic>
          <p:nvPicPr>
            <p:cNvPr id="8" name="Kuva 7">
              <a:extLst>
                <a:ext uri="{FF2B5EF4-FFF2-40B4-BE49-F238E27FC236}">
                  <a16:creationId xmlns:a16="http://schemas.microsoft.com/office/drawing/2014/main" id="{AA461708-0686-C823-4056-D41E4B4CD095}"/>
                </a:ext>
              </a:extLst>
            </p:cNvPr>
            <p:cNvPicPr>
              <a:picLocks noChangeAspect="1"/>
            </p:cNvPicPr>
            <p:nvPr/>
          </p:nvPicPr>
          <p:blipFill>
            <a:blip r:embed="rId3"/>
            <a:stretch>
              <a:fillRect/>
            </a:stretch>
          </p:blipFill>
          <p:spPr>
            <a:xfrm>
              <a:off x="360851" y="1653032"/>
              <a:ext cx="10210800" cy="5324475"/>
            </a:xfrm>
            <a:prstGeom prst="rect">
              <a:avLst/>
            </a:prstGeom>
          </p:spPr>
        </p:pic>
      </p:grpSp>
      <p:sp>
        <p:nvSpPr>
          <p:cNvPr id="2" name="Tekstiruutu 1">
            <a:extLst>
              <a:ext uri="{FF2B5EF4-FFF2-40B4-BE49-F238E27FC236}">
                <a16:creationId xmlns:a16="http://schemas.microsoft.com/office/drawing/2014/main" id="{898A65DA-D1DD-0D2A-17FB-3A2CB7BAB34C}"/>
              </a:ext>
            </a:extLst>
          </p:cNvPr>
          <p:cNvSpPr txBox="1"/>
          <p:nvPr/>
        </p:nvSpPr>
        <p:spPr>
          <a:xfrm>
            <a:off x="587943" y="136525"/>
            <a:ext cx="9983708"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Hämeenlinnan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Tree>
    <p:extLst>
      <p:ext uri="{BB962C8B-B14F-4D97-AF65-F5344CB8AC3E}">
        <p14:creationId xmlns:p14="http://schemas.microsoft.com/office/powerpoint/2010/main" val="1410087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5B7EA-6A66-83FC-3418-CA26E199B1F8}"/>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FBD7DC07-8ADB-39D0-E233-1C0D4CCB140D}"/>
              </a:ext>
            </a:extLst>
          </p:cNvPr>
          <p:cNvSpPr txBox="1"/>
          <p:nvPr/>
        </p:nvSpPr>
        <p:spPr>
          <a:xfrm>
            <a:off x="681163" y="136525"/>
            <a:ext cx="9310201"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Riihimäen </a:t>
            </a:r>
            <a:r>
              <a:rPr lang="en-GB" sz="3600" dirty="0" err="1">
                <a:solidFill>
                  <a:srgbClr val="00B050"/>
                </a:solidFill>
                <a:latin typeface="+mj-lt"/>
              </a:rPr>
              <a:t>seutukunnassa</a:t>
            </a:r>
            <a:r>
              <a:rPr lang="en-GB" sz="3600" dirty="0">
                <a:solidFill>
                  <a:srgbClr val="00B050"/>
                </a:solidFill>
                <a:latin typeface="+mj-lt"/>
              </a:rPr>
              <a:t>, </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414F5533-31FC-188E-19AA-7B4BE99089F3}"/>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6DAA7C47-3EB9-9786-E368-93E204C607AB}"/>
              </a:ext>
            </a:extLst>
          </p:cNvPr>
          <p:cNvGrpSpPr/>
          <p:nvPr/>
        </p:nvGrpSpPr>
        <p:grpSpPr>
          <a:xfrm>
            <a:off x="914400" y="1472184"/>
            <a:ext cx="10135589" cy="5385816"/>
            <a:chOff x="548640" y="1176710"/>
            <a:chExt cx="10446485" cy="5681290"/>
          </a:xfrm>
        </p:grpSpPr>
        <p:pic>
          <p:nvPicPr>
            <p:cNvPr id="4" name="Picture 1" descr="Power BI -visualisointi">
              <a:extLst>
                <a:ext uri="{FF2B5EF4-FFF2-40B4-BE49-F238E27FC236}">
                  <a16:creationId xmlns:a16="http://schemas.microsoft.com/office/drawing/2014/main" id="{7D60283A-514E-B76A-7E78-0E8F099B4C89}"/>
                </a:ext>
              </a:extLst>
            </p:cNvPr>
            <p:cNvPicPr>
              <a:picLocks noChangeAspect="1"/>
            </p:cNvPicPr>
            <p:nvPr/>
          </p:nvPicPr>
          <p:blipFill rotWithShape="1">
            <a:blip r:embed="rId2">
              <a:extLst>
                <a:ext uri="{28A0092B-C50C-407E-A947-70E740481C1C}">
                  <a14:useLocalDpi xmlns:a14="http://schemas.microsoft.com/office/drawing/2010/main" val="0"/>
                </a:ext>
              </a:extLst>
            </a:blip>
            <a:srcRect l="4805" t="10379" b="68716"/>
            <a:stretch/>
          </p:blipFill>
          <p:spPr bwMode="auto">
            <a:xfrm>
              <a:off x="716396" y="1176710"/>
              <a:ext cx="9187633" cy="345440"/>
            </a:xfrm>
            <a:prstGeom prst="rect">
              <a:avLst/>
            </a:prstGeom>
            <a:noFill/>
          </p:spPr>
        </p:pic>
        <p:pic>
          <p:nvPicPr>
            <p:cNvPr id="8" name="Kuva 7">
              <a:extLst>
                <a:ext uri="{FF2B5EF4-FFF2-40B4-BE49-F238E27FC236}">
                  <a16:creationId xmlns:a16="http://schemas.microsoft.com/office/drawing/2014/main" id="{E735584B-35A4-3B02-7586-6C42E8CF3796}"/>
                </a:ext>
              </a:extLst>
            </p:cNvPr>
            <p:cNvPicPr>
              <a:picLocks noChangeAspect="1"/>
            </p:cNvPicPr>
            <p:nvPr/>
          </p:nvPicPr>
          <p:blipFill>
            <a:blip r:embed="rId3"/>
            <a:srcRect t="-1" b="789"/>
            <a:stretch/>
          </p:blipFill>
          <p:spPr>
            <a:xfrm>
              <a:off x="548640" y="1537973"/>
              <a:ext cx="10446485" cy="5320027"/>
            </a:xfrm>
            <a:prstGeom prst="rect">
              <a:avLst/>
            </a:prstGeom>
          </p:spPr>
        </p:pic>
      </p:grpSp>
    </p:spTree>
    <p:extLst>
      <p:ext uri="{BB962C8B-B14F-4D97-AF65-F5344CB8AC3E}">
        <p14:creationId xmlns:p14="http://schemas.microsoft.com/office/powerpoint/2010/main" val="2857038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EC41A42-1568-50AC-6EB3-C7A221DCEBE3}"/>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600" dirty="0"/>
              <a:t>Rahaa ja </a:t>
            </a:r>
            <a:r>
              <a:rPr lang="en-US" sz="3600" dirty="0" err="1"/>
              <a:t>työtä</a:t>
            </a:r>
            <a:r>
              <a:rPr lang="en-US" sz="3600" dirty="0"/>
              <a:t> </a:t>
            </a:r>
            <a:r>
              <a:rPr lang="en-US" sz="3600" dirty="0" err="1"/>
              <a:t>metsistä</a:t>
            </a:r>
            <a:r>
              <a:rPr lang="en-US" sz="3600" dirty="0"/>
              <a:t> -</a:t>
            </a:r>
            <a:r>
              <a:rPr lang="en-US" sz="3600" dirty="0" err="1"/>
              <a:t>verkkopalvelu</a:t>
            </a:r>
            <a:endParaRPr lang="en-US" sz="3600" dirty="0"/>
          </a:p>
        </p:txBody>
      </p:sp>
      <p:sp>
        <p:nvSpPr>
          <p:cNvPr id="3" name="Sisällön paikkamerkki 2">
            <a:extLst>
              <a:ext uri="{FF2B5EF4-FFF2-40B4-BE49-F238E27FC236}">
                <a16:creationId xmlns:a16="http://schemas.microsoft.com/office/drawing/2014/main" id="{A23C432E-C326-5A38-51D1-65353D5CE0E4}"/>
              </a:ext>
            </a:extLst>
          </p:cNvPr>
          <p:cNvSpPr>
            <a:spLocks noGrp="1"/>
          </p:cNvSpPr>
          <p:nvPr>
            <p:ph sz="half" idx="1"/>
          </p:nvPr>
        </p:nvSpPr>
        <p:spPr>
          <a:xfrm>
            <a:off x="836680" y="2103120"/>
            <a:ext cx="6002110" cy="4030981"/>
          </a:xfrm>
        </p:spPr>
        <p:txBody>
          <a:bodyPr vert="horz" lIns="91440" tIns="45720" rIns="91440" bIns="45720" rtlCol="0">
            <a:normAutofit lnSpcReduction="10000"/>
          </a:bodyPr>
          <a:lstStyle/>
          <a:p>
            <a:pPr marL="0" indent="0">
              <a:buNone/>
            </a:pPr>
            <a:r>
              <a:rPr lang="fi-FI" sz="1800" b="1" noProof="0" dirty="0"/>
              <a:t>Rahaa ja työtä metsistä -verkkopalvelu </a:t>
            </a:r>
            <a:r>
              <a:rPr lang="fi-FI" sz="1800" noProof="0" dirty="0"/>
              <a:t>kokoaa ajantasaiset tilastot metsätaloudesta ja puuta jalostavasta teollisuudesta sekä niiden taloudellisesta merkityksestä valtakunnallisesti, maakunnittain ja seutukunnittain. </a:t>
            </a:r>
          </a:p>
          <a:p>
            <a:pPr marL="0" indent="0">
              <a:buNone/>
            </a:pPr>
            <a:r>
              <a:rPr lang="fi-FI" sz="1800" noProof="0" dirty="0"/>
              <a:t>Tarkastelussa ovat mukana tuotannon arvo, arvonlisäys, työllisyys, palkat, investoinnit sekä yhteisö- ja ansiotuloverot. Myös tärkeimmät metsäiset alueelliset tunnusluvut ovat mukana. </a:t>
            </a:r>
          </a:p>
          <a:p>
            <a:pPr marL="0" indent="0">
              <a:buNone/>
            </a:pPr>
            <a:r>
              <a:rPr lang="fi-FI" sz="1800" noProof="0" dirty="0"/>
              <a:t>Tämän Pirkanmaan maakunnan diasetin luvut on poimittu kaikille avoimesta verkkopalvelusta, jossa voit tarkastella muiden maakuntien ja seutukuntien lukuja. Verkkopalvelun löydät osoitteesta: </a:t>
            </a:r>
            <a:r>
              <a:rPr lang="fi-FI" sz="1800" b="1" noProof="0" dirty="0"/>
              <a:t>tapio.fi/rahaa-ja-</a:t>
            </a:r>
            <a:r>
              <a:rPr lang="fi-FI" sz="1800" b="1" noProof="0" dirty="0" err="1"/>
              <a:t>tyota</a:t>
            </a:r>
            <a:r>
              <a:rPr lang="fi-FI" sz="1800" b="1" noProof="0" dirty="0"/>
              <a:t>-</a:t>
            </a:r>
            <a:r>
              <a:rPr lang="fi-FI" sz="1800" b="1" noProof="0" dirty="0" err="1"/>
              <a:t>metsista</a:t>
            </a:r>
            <a:r>
              <a:rPr lang="fi-FI" sz="1800" noProof="0" dirty="0"/>
              <a:t>.</a:t>
            </a:r>
          </a:p>
          <a:p>
            <a:pPr marL="0" indent="0">
              <a:buNone/>
            </a:pPr>
            <a:r>
              <a:rPr lang="fi-FI" sz="1800" noProof="0" dirty="0"/>
              <a:t>Palvelu on toteutettu Tapion ja Pellervon Taloustutkimus PTT:n yhteistyönä. Hankkeen on rahoittanut Metsämiesten Säätiö. </a:t>
            </a:r>
          </a:p>
        </p:txBody>
      </p:sp>
      <p:sp>
        <p:nvSpPr>
          <p:cNvPr id="5" name="Alatunnisteen paikkamerkki 4">
            <a:extLst>
              <a:ext uri="{FF2B5EF4-FFF2-40B4-BE49-F238E27FC236}">
                <a16:creationId xmlns:a16="http://schemas.microsoft.com/office/drawing/2014/main" id="{141D9D9E-79B3-6A36-4243-A18FE2B6FE92}"/>
              </a:ext>
            </a:extLst>
          </p:cNvPr>
          <p:cNvSpPr>
            <a:spLocks noGrp="1"/>
          </p:cNvSpPr>
          <p:nvPr>
            <p:ph type="ftr" sz="quarter" idx="11"/>
          </p:nvPr>
        </p:nvSpPr>
        <p:spPr>
          <a:xfrm>
            <a:off x="836678" y="6313488"/>
            <a:ext cx="6002109" cy="365125"/>
          </a:xfrm>
        </p:spPr>
        <p:txBody>
          <a:bodyPr vert="horz" lIns="91440" tIns="45720" rIns="91440" bIns="45720" rtlCol="0" anchor="ctr">
            <a:noAutofit/>
          </a:bodyPr>
          <a:lstStyle/>
          <a:p>
            <a:pPr>
              <a:lnSpc>
                <a:spcPct val="90000"/>
              </a:lnSpc>
              <a:spcAft>
                <a:spcPts val="600"/>
              </a:spcAft>
              <a:defRPr/>
            </a:pPr>
            <a:r>
              <a:rPr lang="fi-FI" kern="1200" noProof="0" dirty="0">
                <a:solidFill>
                  <a:prstClr val="black">
                    <a:tint val="75000"/>
                  </a:prstClr>
                </a:solidFill>
                <a:ea typeface="+mn-ea"/>
                <a:cs typeface="+mn-cs"/>
              </a:rPr>
              <a:t>Rahaa ja työtä metsistä – tuoreimmat tiedot omalta alueeltasi: </a:t>
            </a:r>
            <a:br>
              <a:rPr lang="fi-FI" noProof="0" dirty="0">
                <a:solidFill>
                  <a:prstClr val="black">
                    <a:tint val="75000"/>
                  </a:prstClr>
                </a:solidFill>
              </a:rPr>
            </a:br>
            <a:r>
              <a:rPr lang="fi-FI" kern="1200" noProof="0" dirty="0">
                <a:solidFill>
                  <a:prstClr val="black">
                    <a:tint val="75000"/>
                  </a:prstClr>
                </a:solidFill>
                <a:ea typeface="+mn-ea"/>
                <a:cs typeface="+mn-cs"/>
              </a:rPr>
              <a:t>tapio.fi/rahaa-ja-</a:t>
            </a:r>
            <a:r>
              <a:rPr lang="fi-FI" kern="1200" noProof="0" dirty="0" err="1">
                <a:solidFill>
                  <a:prstClr val="black">
                    <a:tint val="75000"/>
                  </a:prstClr>
                </a:solidFill>
                <a:ea typeface="+mn-ea"/>
                <a:cs typeface="+mn-cs"/>
              </a:rPr>
              <a:t>tyota</a:t>
            </a:r>
            <a:r>
              <a:rPr lang="fi-FI" kern="1200" noProof="0" dirty="0">
                <a:solidFill>
                  <a:prstClr val="black">
                    <a:tint val="75000"/>
                  </a:prstClr>
                </a:solidFill>
                <a:ea typeface="+mn-ea"/>
                <a:cs typeface="+mn-cs"/>
              </a:rPr>
              <a:t>-</a:t>
            </a:r>
            <a:r>
              <a:rPr lang="fi-FI" kern="1200" noProof="0" dirty="0" err="1">
                <a:solidFill>
                  <a:prstClr val="black">
                    <a:tint val="75000"/>
                  </a:prstClr>
                </a:solidFill>
                <a:ea typeface="+mn-ea"/>
                <a:cs typeface="+mn-cs"/>
              </a:rPr>
              <a:t>metsista</a:t>
            </a:r>
            <a:endParaRPr lang="fi-FI" kern="1200" noProof="0" dirty="0">
              <a:solidFill>
                <a:prstClr val="black">
                  <a:tint val="75000"/>
                </a:prstClr>
              </a:solidFill>
              <a:ea typeface="+mn-ea"/>
              <a:cs typeface="+mn-cs"/>
            </a:endParaRPr>
          </a:p>
        </p:txBody>
      </p:sp>
      <p:pic>
        <p:nvPicPr>
          <p:cNvPr id="7" name="Sisällön paikkamerkki 6" descr="Kuva, joka sisältää kohteen piha-, lehto, metsämaa, puu&#10;&#10;Tekoälyn generoima sisältö voi olla virheellistä.">
            <a:extLst>
              <a:ext uri="{FF2B5EF4-FFF2-40B4-BE49-F238E27FC236}">
                <a16:creationId xmlns:a16="http://schemas.microsoft.com/office/drawing/2014/main" id="{352A72B9-A9DA-3A71-0A23-595B173399A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0715" r="40873"/>
          <a:stretch/>
        </p:blipFill>
        <p:spPr>
          <a:xfrm>
            <a:off x="7199440" y="10"/>
            <a:ext cx="4992560" cy="6857990"/>
          </a:xfrm>
          <a:prstGeom prst="rect">
            <a:avLst/>
          </a:prstGeom>
          <a:effectLst/>
        </p:spPr>
      </p:pic>
    </p:spTree>
    <p:extLst>
      <p:ext uri="{BB962C8B-B14F-4D97-AF65-F5344CB8AC3E}">
        <p14:creationId xmlns:p14="http://schemas.microsoft.com/office/powerpoint/2010/main" val="395444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B820694-1651-6135-514A-26BA39AA5AA6}"/>
              </a:ext>
            </a:extLst>
          </p:cNvPr>
          <p:cNvPicPr>
            <a:picLocks noChangeAspect="1"/>
          </p:cNvPicPr>
          <p:nvPr/>
        </p:nvPicPr>
        <p:blipFill>
          <a:blip r:embed="rId2"/>
          <a:stretch>
            <a:fillRect/>
          </a:stretch>
        </p:blipFill>
        <p:spPr>
          <a:xfrm>
            <a:off x="8748092" y="1960332"/>
            <a:ext cx="3434458" cy="3046566"/>
          </a:xfrm>
          <a:prstGeom prst="rect">
            <a:avLst/>
          </a:prstGeom>
        </p:spPr>
      </p:pic>
      <p:sp>
        <p:nvSpPr>
          <p:cNvPr id="2" name="Otsikko 1">
            <a:extLst>
              <a:ext uri="{FF2B5EF4-FFF2-40B4-BE49-F238E27FC236}">
                <a16:creationId xmlns:a16="http://schemas.microsoft.com/office/drawing/2014/main" id="{7E869AEB-C802-3F67-85BE-8E8BAE5AFD11}"/>
              </a:ext>
            </a:extLst>
          </p:cNvPr>
          <p:cNvSpPr>
            <a:spLocks noGrp="1"/>
          </p:cNvSpPr>
          <p:nvPr>
            <p:ph type="title"/>
          </p:nvPr>
        </p:nvSpPr>
        <p:spPr>
          <a:xfrm>
            <a:off x="198181" y="150536"/>
            <a:ext cx="11155619" cy="1325563"/>
          </a:xfrm>
        </p:spPr>
        <p:txBody>
          <a:bodyPr>
            <a:normAutofit/>
          </a:bodyPr>
          <a:lstStyle/>
          <a:p>
            <a:r>
              <a:rPr lang="en-GB" sz="3600" dirty="0"/>
              <a:t>Kanta-</a:t>
            </a:r>
            <a:r>
              <a:rPr lang="en-GB" sz="3600" dirty="0" err="1"/>
              <a:t>Hämeen</a:t>
            </a:r>
            <a:r>
              <a:rPr lang="en-GB" sz="3600" b="1" dirty="0"/>
              <a:t> </a:t>
            </a:r>
            <a:r>
              <a:rPr lang="en-GB" sz="3600" dirty="0" err="1"/>
              <a:t>metsät</a:t>
            </a:r>
            <a:r>
              <a:rPr lang="en-GB" sz="3600" dirty="0"/>
              <a:t> 2022</a:t>
            </a:r>
            <a:endParaRPr lang="fi-FI" sz="3600" dirty="0"/>
          </a:p>
        </p:txBody>
      </p:sp>
      <p:graphicFrame>
        <p:nvGraphicFramePr>
          <p:cNvPr id="4" name="Taulukko 3">
            <a:extLst>
              <a:ext uri="{FF2B5EF4-FFF2-40B4-BE49-F238E27FC236}">
                <a16:creationId xmlns:a16="http://schemas.microsoft.com/office/drawing/2014/main" id="{272B732A-9B1C-89DD-8074-388A299ADAA5}"/>
              </a:ext>
            </a:extLst>
          </p:cNvPr>
          <p:cNvGraphicFramePr>
            <a:graphicFrameLocks noGrp="1"/>
          </p:cNvGraphicFramePr>
          <p:nvPr>
            <p:extLst>
              <p:ext uri="{D42A27DB-BD31-4B8C-83A1-F6EECF244321}">
                <p14:modId xmlns:p14="http://schemas.microsoft.com/office/powerpoint/2010/main" val="2918294"/>
              </p:ext>
            </p:extLst>
          </p:nvPr>
        </p:nvGraphicFramePr>
        <p:xfrm>
          <a:off x="307909" y="1314001"/>
          <a:ext cx="5257800" cy="2961640"/>
        </p:xfrm>
        <a:graphic>
          <a:graphicData uri="http://schemas.openxmlformats.org/drawingml/2006/table">
            <a:tbl>
              <a:tblPr firstRow="1" bandRow="1">
                <a:tableStyleId>{5C22544A-7EE6-4342-B048-85BDC9FD1C3A}</a:tableStyleId>
              </a:tblPr>
              <a:tblGrid>
                <a:gridCol w="2122599">
                  <a:extLst>
                    <a:ext uri="{9D8B030D-6E8A-4147-A177-3AD203B41FA5}">
                      <a16:colId xmlns:a16="http://schemas.microsoft.com/office/drawing/2014/main" val="1738321657"/>
                    </a:ext>
                  </a:extLst>
                </a:gridCol>
                <a:gridCol w="3135201">
                  <a:extLst>
                    <a:ext uri="{9D8B030D-6E8A-4147-A177-3AD203B41FA5}">
                      <a16:colId xmlns:a16="http://schemas.microsoft.com/office/drawing/2014/main" val="1955992653"/>
                    </a:ext>
                  </a:extLst>
                </a:gridCol>
              </a:tblGrid>
              <a:tr h="249952">
                <a:tc>
                  <a:txBody>
                    <a:bodyPr/>
                    <a:lstStyle/>
                    <a:p>
                      <a:r>
                        <a:rPr lang="en-GB" sz="1400" b="1" dirty="0" err="1">
                          <a:solidFill>
                            <a:schemeClr val="tx1"/>
                          </a:solidFill>
                        </a:rPr>
                        <a:t>Metsätalousmaa</a:t>
                      </a:r>
                      <a:r>
                        <a:rPr lang="en-GB" sz="1400" b="1" dirty="0">
                          <a:solidFill>
                            <a:schemeClr val="tx1"/>
                          </a:solidFill>
                        </a:rPr>
                        <a:t> </a:t>
                      </a:r>
                      <a:r>
                        <a:rPr lang="en-GB" sz="1400" b="1" dirty="0" err="1">
                          <a:solidFill>
                            <a:schemeClr val="tx1"/>
                          </a:solidFill>
                        </a:rPr>
                        <a:t>yhteensä</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353 000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39958279"/>
                  </a:ext>
                </a:extLst>
              </a:tr>
              <a:tr h="370840">
                <a:tc>
                  <a:txBody>
                    <a:bodyPr/>
                    <a:lstStyle/>
                    <a:p>
                      <a:r>
                        <a:rPr lang="en-GB" sz="1400" b="1" dirty="0" err="1">
                          <a:solidFill>
                            <a:schemeClr val="tx1"/>
                          </a:solidFill>
                        </a:rPr>
                        <a:t>Suojelualueiden</a:t>
                      </a:r>
                      <a:r>
                        <a:rPr lang="en-GB" sz="1400" b="1" dirty="0">
                          <a:solidFill>
                            <a:schemeClr val="tx1"/>
                          </a:solidFill>
                        </a:rPr>
                        <a:t> pinta-ala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26 000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07013384"/>
                  </a:ext>
                </a:extLst>
              </a:tr>
              <a:tr h="370840">
                <a:tc>
                  <a:txBody>
                    <a:bodyPr/>
                    <a:lstStyle/>
                    <a:p>
                      <a:r>
                        <a:rPr lang="en-GB" sz="1400" b="1" dirty="0" err="1">
                          <a:solidFill>
                            <a:schemeClr val="tx1"/>
                          </a:solidFill>
                        </a:rPr>
                        <a:t>Puuston</a:t>
                      </a:r>
                      <a:r>
                        <a:rPr lang="en-GB" sz="1400" b="1" dirty="0">
                          <a:solidFill>
                            <a:schemeClr val="tx1"/>
                          </a:solidFill>
                        </a:rPr>
                        <a:t> </a:t>
                      </a:r>
                      <a:r>
                        <a:rPr lang="en-GB" sz="1400" b="1" dirty="0" err="1">
                          <a:solidFill>
                            <a:schemeClr val="tx1"/>
                          </a:solidFill>
                        </a:rPr>
                        <a:t>keskikasvu</a:t>
                      </a:r>
                      <a:r>
                        <a:rPr lang="en-GB" sz="1400" b="1" dirty="0">
                          <a:solidFill>
                            <a:schemeClr val="tx1"/>
                          </a:solidFill>
                        </a:rPr>
                        <a:t> </a:t>
                      </a:r>
                      <a:r>
                        <a:rPr lang="en-GB" sz="1400" b="1" dirty="0" err="1">
                          <a:solidFill>
                            <a:schemeClr val="tx1"/>
                          </a:solidFill>
                        </a:rPr>
                        <a:t>metsämaalla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7,4 m3/ha/</a:t>
                      </a:r>
                      <a:r>
                        <a:rPr lang="en-GB" sz="1400" b="0" dirty="0" err="1">
                          <a:solidFill>
                            <a:schemeClr val="tx1"/>
                          </a:solidFill>
                        </a:rPr>
                        <a:t>vuosi</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646417579"/>
                  </a:ext>
                </a:extLst>
              </a:tr>
              <a:tr h="370840">
                <a:tc>
                  <a:txBody>
                    <a:bodyPr/>
                    <a:lstStyle/>
                    <a:p>
                      <a:r>
                        <a:rPr lang="en-GB" sz="1400" b="1" dirty="0" err="1">
                          <a:solidFill>
                            <a:schemeClr val="tx1"/>
                          </a:solidFill>
                        </a:rPr>
                        <a:t>Puuston</a:t>
                      </a:r>
                      <a:r>
                        <a:rPr lang="en-GB" sz="1400" b="1" dirty="0">
                          <a:solidFill>
                            <a:schemeClr val="tx1"/>
                          </a:solidFill>
                        </a:rPr>
                        <a:t> kasvu </a:t>
                      </a:r>
                      <a:r>
                        <a:rPr lang="en-GB" sz="1400" b="1" dirty="0" err="1">
                          <a:solidFill>
                            <a:schemeClr val="tx1"/>
                          </a:solidFill>
                        </a:rPr>
                        <a:t>metsä</a:t>
                      </a:r>
                      <a:r>
                        <a:rPr lang="en-GB" sz="1400" b="1" dirty="0">
                          <a:solidFill>
                            <a:schemeClr val="tx1"/>
                          </a:solidFill>
                        </a:rPr>
                        <a:t>-ja kitumaalla m3</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2 500 000 m3</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938796224"/>
                  </a:ext>
                </a:extLst>
              </a:tr>
              <a:tr h="370840">
                <a:tc>
                  <a:txBody>
                    <a:bodyPr/>
                    <a:lstStyle/>
                    <a:p>
                      <a:r>
                        <a:rPr lang="en-GB" sz="1400" b="1" dirty="0" err="1">
                          <a:solidFill>
                            <a:schemeClr val="tx1"/>
                          </a:solidFill>
                        </a:rPr>
                        <a:t>Markkinahakkuut</a:t>
                      </a:r>
                      <a:r>
                        <a:rPr lang="en-GB" sz="1400" b="1" dirty="0">
                          <a:solidFill>
                            <a:schemeClr val="tx1"/>
                          </a:solidFill>
                        </a:rPr>
                        <a:t>/</a:t>
                      </a:r>
                      <a:r>
                        <a:rPr lang="en-GB" sz="1400" b="1" dirty="0" err="1">
                          <a:solidFill>
                            <a:schemeClr val="tx1"/>
                          </a:solidFill>
                        </a:rPr>
                        <a:t>vuosi</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2 156 000 m3</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14223128"/>
                  </a:ext>
                </a:extLst>
              </a:tr>
              <a:tr h="370840">
                <a:tc>
                  <a:txBody>
                    <a:bodyPr/>
                    <a:lstStyle/>
                    <a:p>
                      <a:r>
                        <a:rPr lang="en-GB" sz="1400" b="1" dirty="0" err="1">
                          <a:solidFill>
                            <a:schemeClr val="tx1"/>
                          </a:solidFill>
                        </a:rPr>
                        <a:t>Metsänomistajien</a:t>
                      </a:r>
                      <a:r>
                        <a:rPr lang="en-GB" sz="1400" b="1" dirty="0">
                          <a:solidFill>
                            <a:schemeClr val="tx1"/>
                          </a:solidFill>
                        </a:rPr>
                        <a:t> </a:t>
                      </a:r>
                      <a:r>
                        <a:rPr lang="en-GB" sz="1400" b="1" dirty="0" err="1">
                          <a:solidFill>
                            <a:schemeClr val="tx1"/>
                          </a:solidFill>
                        </a:rPr>
                        <a:t>puunmyyntitulot</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102 milj. €</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891389061"/>
                  </a:ext>
                </a:extLst>
              </a:tr>
            </a:tbl>
          </a:graphicData>
        </a:graphic>
      </p:graphicFrame>
      <p:grpSp>
        <p:nvGrpSpPr>
          <p:cNvPr id="5" name="Ryhmä 4">
            <a:extLst>
              <a:ext uri="{FF2B5EF4-FFF2-40B4-BE49-F238E27FC236}">
                <a16:creationId xmlns:a16="http://schemas.microsoft.com/office/drawing/2014/main" id="{821DF35D-287A-4CA2-41E3-9A1C1AF4E790}"/>
              </a:ext>
            </a:extLst>
          </p:cNvPr>
          <p:cNvGrpSpPr/>
          <p:nvPr/>
        </p:nvGrpSpPr>
        <p:grpSpPr>
          <a:xfrm>
            <a:off x="5931188" y="2224514"/>
            <a:ext cx="3128567" cy="2033362"/>
            <a:chOff x="5666012" y="2212048"/>
            <a:chExt cx="3128567" cy="2033362"/>
          </a:xfrm>
        </p:grpSpPr>
        <p:pic>
          <p:nvPicPr>
            <p:cNvPr id="9" name="Kuva 8">
              <a:extLst>
                <a:ext uri="{FF2B5EF4-FFF2-40B4-BE49-F238E27FC236}">
                  <a16:creationId xmlns:a16="http://schemas.microsoft.com/office/drawing/2014/main" id="{9562064A-7069-E115-CCC9-55A0D60AC50C}"/>
                </a:ext>
              </a:extLst>
            </p:cNvPr>
            <p:cNvPicPr>
              <a:picLocks noChangeAspect="1"/>
            </p:cNvPicPr>
            <p:nvPr/>
          </p:nvPicPr>
          <p:blipFill>
            <a:blip r:embed="rId3"/>
            <a:srcRect r="94194"/>
            <a:stretch/>
          </p:blipFill>
          <p:spPr>
            <a:xfrm>
              <a:off x="5666012" y="2212048"/>
              <a:ext cx="283543" cy="2033362"/>
            </a:xfrm>
            <a:prstGeom prst="rect">
              <a:avLst/>
            </a:prstGeom>
          </p:spPr>
        </p:pic>
        <p:sp>
          <p:nvSpPr>
            <p:cNvPr id="10" name="Tekstiruutu 9">
              <a:extLst>
                <a:ext uri="{FF2B5EF4-FFF2-40B4-BE49-F238E27FC236}">
                  <a16:creationId xmlns:a16="http://schemas.microsoft.com/office/drawing/2014/main" id="{ECA2BEA8-6672-E652-F971-AE42E933CE29}"/>
                </a:ext>
              </a:extLst>
            </p:cNvPr>
            <p:cNvSpPr txBox="1"/>
            <p:nvPr/>
          </p:nvSpPr>
          <p:spPr>
            <a:xfrm>
              <a:off x="5939246" y="2218471"/>
              <a:ext cx="2855333" cy="1735155"/>
            </a:xfrm>
            <a:prstGeom prst="rect">
              <a:avLst/>
            </a:prstGeom>
            <a:noFill/>
          </p:spPr>
          <p:txBody>
            <a:bodyPr wrap="none" rtlCol="0">
              <a:spAutoFit/>
            </a:bodyPr>
            <a:lstStyle/>
            <a:p>
              <a:pPr>
                <a:lnSpc>
                  <a:spcPct val="120000"/>
                </a:lnSpc>
              </a:pPr>
              <a:r>
                <a:rPr lang="en-GB" dirty="0" err="1"/>
                <a:t>Kunnat</a:t>
              </a:r>
              <a:r>
                <a:rPr lang="en-GB" dirty="0"/>
                <a:t> ja </a:t>
              </a:r>
              <a:r>
                <a:rPr lang="en-GB" dirty="0" err="1"/>
                <a:t>seurakunnat</a:t>
              </a:r>
              <a:r>
                <a:rPr lang="en-GB" dirty="0"/>
                <a:t>  4 %</a:t>
              </a:r>
            </a:p>
            <a:p>
              <a:pPr>
                <a:lnSpc>
                  <a:spcPct val="120000"/>
                </a:lnSpc>
              </a:pPr>
              <a:r>
                <a:rPr lang="en-GB" dirty="0"/>
                <a:t>Muut 	7 %</a:t>
              </a:r>
            </a:p>
            <a:p>
              <a:pPr>
                <a:lnSpc>
                  <a:spcPct val="120000"/>
                </a:lnSpc>
              </a:pPr>
              <a:r>
                <a:rPr lang="en-GB" dirty="0" err="1"/>
                <a:t>Valtio</a:t>
              </a:r>
              <a:r>
                <a:rPr lang="en-GB" dirty="0"/>
                <a:t> 	8 %</a:t>
              </a:r>
            </a:p>
            <a:p>
              <a:pPr>
                <a:lnSpc>
                  <a:spcPct val="120000"/>
                </a:lnSpc>
              </a:pPr>
              <a:r>
                <a:rPr lang="en-GB" dirty="0" err="1"/>
                <a:t>Yhtiöt</a:t>
              </a:r>
              <a:r>
                <a:rPr lang="en-GB" dirty="0"/>
                <a:t>	12 %</a:t>
              </a:r>
            </a:p>
            <a:p>
              <a:pPr>
                <a:lnSpc>
                  <a:spcPct val="120000"/>
                </a:lnSpc>
              </a:pPr>
              <a:r>
                <a:rPr lang="en-GB" dirty="0" err="1"/>
                <a:t>Yksityishenkilöt</a:t>
              </a:r>
              <a:r>
                <a:rPr lang="en-GB" dirty="0"/>
                <a:t> 69 %</a:t>
              </a:r>
              <a:endParaRPr lang="fi-FI" dirty="0"/>
            </a:p>
          </p:txBody>
        </p:sp>
      </p:grpSp>
      <p:sp>
        <p:nvSpPr>
          <p:cNvPr id="11" name="Tekstiruutu 10">
            <a:extLst>
              <a:ext uri="{FF2B5EF4-FFF2-40B4-BE49-F238E27FC236}">
                <a16:creationId xmlns:a16="http://schemas.microsoft.com/office/drawing/2014/main" id="{96DC5958-BCB5-C965-DCBB-65D250A8B2B2}"/>
              </a:ext>
            </a:extLst>
          </p:cNvPr>
          <p:cNvSpPr txBox="1"/>
          <p:nvPr/>
        </p:nvSpPr>
        <p:spPr>
          <a:xfrm>
            <a:off x="5931188" y="1314001"/>
            <a:ext cx="6184612" cy="646331"/>
          </a:xfrm>
          <a:prstGeom prst="rect">
            <a:avLst/>
          </a:prstGeom>
          <a:noFill/>
        </p:spPr>
        <p:txBody>
          <a:bodyPr wrap="square" rtlCol="0">
            <a:spAutoFit/>
          </a:bodyPr>
          <a:lstStyle/>
          <a:p>
            <a:r>
              <a:rPr lang="en-GB" b="1" dirty="0" err="1"/>
              <a:t>Metsänomistajaryhmien</a:t>
            </a:r>
            <a:r>
              <a:rPr lang="en-GB" b="1" dirty="0"/>
              <a:t> </a:t>
            </a:r>
            <a:r>
              <a:rPr lang="en-GB" b="1" dirty="0" err="1"/>
              <a:t>omistusosuudet</a:t>
            </a:r>
            <a:r>
              <a:rPr lang="en-GB" b="1" dirty="0"/>
              <a:t> Kanta-</a:t>
            </a:r>
            <a:r>
              <a:rPr lang="en-GB" b="1" dirty="0" err="1"/>
              <a:t>Hämeessä</a:t>
            </a:r>
            <a:r>
              <a:rPr lang="en-GB" b="1" dirty="0"/>
              <a:t> : </a:t>
            </a:r>
            <a:r>
              <a:rPr lang="en-GB" b="1" dirty="0" err="1"/>
              <a:t>osuus</a:t>
            </a:r>
            <a:r>
              <a:rPr lang="en-GB" b="1" dirty="0"/>
              <a:t> </a:t>
            </a:r>
            <a:r>
              <a:rPr lang="en-GB" b="1" dirty="0" err="1"/>
              <a:t>metsätalousmaasta</a:t>
            </a:r>
            <a:endParaRPr lang="fi-FI" b="1" dirty="0"/>
          </a:p>
        </p:txBody>
      </p:sp>
      <p:sp>
        <p:nvSpPr>
          <p:cNvPr id="3" name="Alatunnisteen paikkamerkki 2">
            <a:extLst>
              <a:ext uri="{FF2B5EF4-FFF2-40B4-BE49-F238E27FC236}">
                <a16:creationId xmlns:a16="http://schemas.microsoft.com/office/drawing/2014/main" id="{0D7E3A7B-035F-9C19-6A00-222C958EB0B9}"/>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4045025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B11446-2BB7-EBE2-7754-D1C7EB656FD9}"/>
              </a:ext>
            </a:extLst>
          </p:cNvPr>
          <p:cNvSpPr>
            <a:spLocks noGrp="1"/>
          </p:cNvSpPr>
          <p:nvPr>
            <p:ph type="title"/>
          </p:nvPr>
        </p:nvSpPr>
        <p:spPr>
          <a:xfrm>
            <a:off x="838200" y="136525"/>
            <a:ext cx="10515600" cy="1325563"/>
          </a:xfrm>
        </p:spPr>
        <p:txBody>
          <a:bodyPr>
            <a:normAutofit/>
          </a:bodyPr>
          <a:lstStyle/>
          <a:p>
            <a:r>
              <a:rPr lang="en-GB" sz="3600" dirty="0" err="1"/>
              <a:t>Esityksessä</a:t>
            </a:r>
            <a:r>
              <a:rPr lang="en-GB" sz="3600" dirty="0"/>
              <a:t> on </a:t>
            </a:r>
            <a:r>
              <a:rPr lang="en-GB" sz="3600" dirty="0" err="1"/>
              <a:t>tarkasteltu</a:t>
            </a:r>
            <a:r>
              <a:rPr lang="en-GB" sz="3600" dirty="0"/>
              <a:t> </a:t>
            </a:r>
            <a:r>
              <a:rPr lang="en-GB" sz="3600" dirty="0" err="1"/>
              <a:t>seuraavia</a:t>
            </a:r>
            <a:r>
              <a:rPr lang="en-GB" sz="3600" dirty="0"/>
              <a:t> </a:t>
            </a:r>
            <a:r>
              <a:rPr lang="en-GB" sz="3600" dirty="0" err="1"/>
              <a:t>maakunnan</a:t>
            </a:r>
            <a:r>
              <a:rPr lang="en-GB" sz="3600" dirty="0"/>
              <a:t> ja sen </a:t>
            </a:r>
            <a:r>
              <a:rPr lang="en-GB" sz="3600" dirty="0" err="1"/>
              <a:t>seutukuntien</a:t>
            </a:r>
            <a:r>
              <a:rPr lang="en-GB" sz="3600" dirty="0"/>
              <a:t> </a:t>
            </a:r>
            <a:r>
              <a:rPr lang="en-GB" sz="3600" dirty="0" err="1"/>
              <a:t>talousasioita</a:t>
            </a:r>
            <a:endParaRPr lang="fi-FI" sz="3600" dirty="0"/>
          </a:p>
        </p:txBody>
      </p:sp>
      <p:sp>
        <p:nvSpPr>
          <p:cNvPr id="3" name="Sisällön paikkamerkki 2">
            <a:extLst>
              <a:ext uri="{FF2B5EF4-FFF2-40B4-BE49-F238E27FC236}">
                <a16:creationId xmlns:a16="http://schemas.microsoft.com/office/drawing/2014/main" id="{36A6A37B-64A6-0506-E013-AA546F931AAC}"/>
              </a:ext>
            </a:extLst>
          </p:cNvPr>
          <p:cNvSpPr>
            <a:spLocks noGrp="1"/>
          </p:cNvSpPr>
          <p:nvPr>
            <p:ph idx="1"/>
          </p:nvPr>
        </p:nvSpPr>
        <p:spPr>
          <a:xfrm>
            <a:off x="838200" y="1462088"/>
            <a:ext cx="10515600" cy="4351338"/>
          </a:xfrm>
        </p:spPr>
        <p:txBody>
          <a:bodyPr>
            <a:noAutofit/>
          </a:bodyPr>
          <a:lstStyle/>
          <a:p>
            <a:pPr marL="0" indent="0">
              <a:lnSpc>
                <a:spcPct val="100000"/>
              </a:lnSpc>
              <a:spcBef>
                <a:spcPts val="0"/>
              </a:spcBef>
              <a:buNone/>
            </a:pPr>
            <a:r>
              <a:rPr lang="fi-FI" sz="1500" b="1" i="0" dirty="0">
                <a:effectLst/>
              </a:rPr>
              <a:t>Tuotannon arvo </a:t>
            </a:r>
            <a:r>
              <a:rPr lang="fi-FI" sz="1500" b="0" i="0" dirty="0">
                <a:effectLst/>
              </a:rPr>
              <a:t>Tuotos perushintaan koostuu tilinpitojakson aikana tuotetuista tuotteista</a:t>
            </a:r>
            <a:r>
              <a:rPr lang="fi-FI" sz="1500" dirty="0"/>
              <a:t> ja niiden kokonaisarvosta ennen kuin siitä vähennetään tuotannossa käytetyt välituotteet. </a:t>
            </a:r>
            <a:endParaRPr lang="fi-FI" sz="1500" b="0" i="0" dirty="0">
              <a:effectLst/>
            </a:endParaRPr>
          </a:p>
          <a:p>
            <a:pPr marL="0" indent="0">
              <a:lnSpc>
                <a:spcPct val="100000"/>
              </a:lnSpc>
              <a:spcBef>
                <a:spcPts val="0"/>
              </a:spcBef>
              <a:buNone/>
            </a:pPr>
            <a:r>
              <a:rPr lang="fi-FI" sz="1500" b="1" i="0" dirty="0">
                <a:effectLst/>
              </a:rPr>
              <a:t>Arvonlisäys (brutto) </a:t>
            </a:r>
            <a:r>
              <a:rPr lang="fi-FI" sz="1500" b="0" i="0" dirty="0">
                <a:effectLst/>
              </a:rPr>
              <a:t>tarkoittaa tuotantoon osallistuvan yksikön synnyttämää lisäarvoa. Se lasketaan markkinatuotannossa vähentämällä yksikön tuotoksesta tuotannossa käytetyt välituotteet (tavarat ja palvelut) ja markkinattomassa tuotannossa laskemalla yhteen palkansaajakorvaukset, kiinteän pääoman kuluminen ja mahdolliset tuotannon ja tuonnin verot. </a:t>
            </a:r>
            <a:r>
              <a:rPr lang="fi-FI" sz="1500" dirty="0"/>
              <a:t>K</a:t>
            </a:r>
            <a:r>
              <a:rPr lang="fi-FI" sz="1500" b="0" i="0" dirty="0">
                <a:effectLst/>
              </a:rPr>
              <a:t>aikkien tuottajien yhteenlaskettu arvonlisäys muodostaa kansantalouden bruttokansantuotteen eli BKT:n.</a:t>
            </a:r>
          </a:p>
          <a:p>
            <a:pPr marL="0" indent="0">
              <a:lnSpc>
                <a:spcPct val="100000"/>
              </a:lnSpc>
              <a:spcBef>
                <a:spcPts val="0"/>
              </a:spcBef>
              <a:buNone/>
            </a:pPr>
            <a:r>
              <a:rPr lang="fi-FI" sz="1500" b="1" dirty="0"/>
              <a:t>Työllisten </a:t>
            </a:r>
            <a:r>
              <a:rPr lang="fi-FI" sz="1500" dirty="0"/>
              <a:t>käsite kattaa kaikki ne henkilöt (sekä palkansaajat että itsenäiset yrittäjät), jotka toimivat tietyllä tuotantotoimialalla. Työllisten määrä ilmoitetaan työssä olleina henkilöiden määränä vuoden viimeisellä viikolla</a:t>
            </a:r>
            <a:r>
              <a:rPr lang="fi-FI" sz="1500" b="1" dirty="0"/>
              <a:t>.</a:t>
            </a:r>
          </a:p>
          <a:p>
            <a:pPr marL="0" indent="0">
              <a:lnSpc>
                <a:spcPct val="100000"/>
              </a:lnSpc>
              <a:spcBef>
                <a:spcPts val="0"/>
              </a:spcBef>
              <a:buNone/>
            </a:pPr>
            <a:r>
              <a:rPr lang="fi-FI" sz="1500" b="1" dirty="0"/>
              <a:t>Palkansaajakorvaukset </a:t>
            </a:r>
            <a:r>
              <a:rPr lang="fi-FI" sz="1500" dirty="0"/>
              <a:t>määritellään työnantajan työntekijälle maksamiksi rahamääräisiksi tai luontoismuotoisiksi kokonaiskorvauksiksi tilinpitojakson aikana tehdystä työstä. Palkansaajakorvaukset jaetaan palkkoihin ja palkkioihin sekä työnantajan sosiaaliturvamaksuihin</a:t>
            </a:r>
          </a:p>
          <a:p>
            <a:pPr marL="0" indent="0">
              <a:lnSpc>
                <a:spcPct val="100000"/>
              </a:lnSpc>
              <a:spcBef>
                <a:spcPts val="0"/>
              </a:spcBef>
              <a:buNone/>
            </a:pPr>
            <a:r>
              <a:rPr lang="fi-FI" sz="1500" b="1" dirty="0"/>
              <a:t>Investoinnit </a:t>
            </a:r>
            <a:r>
              <a:rPr lang="fi-FI" sz="1500" dirty="0"/>
              <a:t>Käyttöomaisuuden investoinnit käsittävät aineellisen käyttöomaisuuden hankinnat ja perusparannukset, joista vähennetään käyttöomaisuuden myynnit ja luovutukset. </a:t>
            </a:r>
          </a:p>
          <a:p>
            <a:pPr>
              <a:lnSpc>
                <a:spcPct val="100000"/>
              </a:lnSpc>
              <a:spcBef>
                <a:spcPts val="0"/>
              </a:spcBef>
              <a:buNone/>
            </a:pPr>
            <a:r>
              <a:rPr lang="fi-FI" sz="1500" b="1" dirty="0"/>
              <a:t>Yhteisö- ja ansiotuloverot </a:t>
            </a:r>
            <a:r>
              <a:rPr lang="fi-FI" sz="1500" dirty="0"/>
              <a:t>Yhteisövero eli yhteisön tulovero on Suomessa yhteisön tuloksesta perittävä vero.</a:t>
            </a:r>
          </a:p>
          <a:p>
            <a:pPr>
              <a:lnSpc>
                <a:spcPct val="100000"/>
              </a:lnSpc>
              <a:spcBef>
                <a:spcPts val="0"/>
              </a:spcBef>
              <a:buNone/>
            </a:pPr>
            <a:r>
              <a:rPr lang="fi-FI" sz="1500" dirty="0"/>
              <a:t>Ansiotuloverotus tarkoittaa Suomen henkilöverotuksessa muiden tulojen kuin pääomatulojen verottamista.</a:t>
            </a:r>
          </a:p>
          <a:p>
            <a:pPr>
              <a:lnSpc>
                <a:spcPct val="100000"/>
              </a:lnSpc>
              <a:spcBef>
                <a:spcPts val="0"/>
              </a:spcBef>
              <a:buNone/>
            </a:pPr>
            <a:r>
              <a:rPr lang="fi-FI" sz="1500" b="1" dirty="0"/>
              <a:t>Metsäala </a:t>
            </a:r>
            <a:r>
              <a:rPr lang="fi-FI" sz="1500" dirty="0"/>
              <a:t>Metsäalalla tarkoitetaan tässä raportissa kokonaisuutta, joka muodostuu metsätaloudesta ja puuta</a:t>
            </a:r>
          </a:p>
          <a:p>
            <a:pPr>
              <a:lnSpc>
                <a:spcPct val="100000"/>
              </a:lnSpc>
              <a:spcBef>
                <a:spcPts val="0"/>
              </a:spcBef>
              <a:buNone/>
            </a:pPr>
            <a:r>
              <a:rPr lang="fi-FI" sz="1500" dirty="0"/>
              <a:t>jalostavasta teollisuudesta. Käsite vastaa metsäbiotalouskäsitettä.</a:t>
            </a:r>
            <a:endParaRPr lang="fi-FI" sz="1500" b="1" dirty="0"/>
          </a:p>
          <a:p>
            <a:pPr marL="0" indent="0">
              <a:lnSpc>
                <a:spcPct val="100000"/>
              </a:lnSpc>
              <a:spcBef>
                <a:spcPts val="0"/>
              </a:spcBef>
              <a:buNone/>
            </a:pPr>
            <a:r>
              <a:rPr lang="fi-FI" sz="1500" b="1" i="0" dirty="0">
                <a:effectLst/>
              </a:rPr>
              <a:t>Yksityinen sektori </a:t>
            </a:r>
            <a:r>
              <a:rPr lang="fi-FI" sz="1500" b="0" i="0" dirty="0">
                <a:effectLst/>
              </a:rPr>
              <a:t>Yksityiseen sektoriin kuuluvat yhtiöt, myös valtioenemmistöiset tai kunnan omistamat yhtiöt, yritykset, säätiöt, osuuskunnat tai yhdistykset, itsenäiset yrittäjät ja ammatinharjoittajat sekä työnantajana toimivat yksityiset henkilöt. Yksityiseen sektoriin luetaan myös voittoa tavoittelemattomat yhteisöt, kuten kirkko ja seurakunnat.</a:t>
            </a:r>
            <a:endParaRPr lang="fi-FI" sz="1500" dirty="0"/>
          </a:p>
        </p:txBody>
      </p:sp>
      <p:sp>
        <p:nvSpPr>
          <p:cNvPr id="4" name="Alatunnisteen paikkamerkki 3">
            <a:extLst>
              <a:ext uri="{FF2B5EF4-FFF2-40B4-BE49-F238E27FC236}">
                <a16:creationId xmlns:a16="http://schemas.microsoft.com/office/drawing/2014/main" id="{F10EDD30-398B-1DCF-20C8-EF07BE5C42E2}"/>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195409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atunnisteen paikkamerkki 3">
            <a:extLst>
              <a:ext uri="{FF2B5EF4-FFF2-40B4-BE49-F238E27FC236}">
                <a16:creationId xmlns:a16="http://schemas.microsoft.com/office/drawing/2014/main" id="{2704A122-DFAF-977C-50AA-7E2F47EA9868}"/>
              </a:ext>
            </a:extLst>
          </p:cNvPr>
          <p:cNvSpPr>
            <a:spLocks noGrp="1"/>
          </p:cNvSpPr>
          <p:nvPr>
            <p:ph type="ftr" sz="quarter" idx="11"/>
          </p:nvPr>
        </p:nvSpPr>
        <p:spPr>
          <a:xfrm>
            <a:off x="3891951" y="6211385"/>
            <a:ext cx="4408098"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pic>
        <p:nvPicPr>
          <p:cNvPr id="3" name="Kuva 2">
            <a:extLst>
              <a:ext uri="{FF2B5EF4-FFF2-40B4-BE49-F238E27FC236}">
                <a16:creationId xmlns:a16="http://schemas.microsoft.com/office/drawing/2014/main" id="{4408F830-A771-132D-A416-8AD924E4E072}"/>
              </a:ext>
            </a:extLst>
          </p:cNvPr>
          <p:cNvPicPr>
            <a:picLocks noChangeAspect="1"/>
          </p:cNvPicPr>
          <p:nvPr/>
        </p:nvPicPr>
        <p:blipFill>
          <a:blip r:embed="rId2"/>
          <a:stretch>
            <a:fillRect/>
          </a:stretch>
        </p:blipFill>
        <p:spPr>
          <a:xfrm>
            <a:off x="0" y="0"/>
            <a:ext cx="12191999" cy="5765180"/>
          </a:xfrm>
          <a:prstGeom prst="rect">
            <a:avLst/>
          </a:prstGeom>
        </p:spPr>
      </p:pic>
    </p:spTree>
    <p:extLst>
      <p:ext uri="{BB962C8B-B14F-4D97-AF65-F5344CB8AC3E}">
        <p14:creationId xmlns:p14="http://schemas.microsoft.com/office/powerpoint/2010/main" val="4223466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B6093FE0-8C51-7459-B924-C50265EE0650}"/>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4" name="Otsikko 1">
            <a:extLst>
              <a:ext uri="{FF2B5EF4-FFF2-40B4-BE49-F238E27FC236}">
                <a16:creationId xmlns:a16="http://schemas.microsoft.com/office/drawing/2014/main" id="{23B22558-16F2-79FC-29AB-E08C61B67928}"/>
              </a:ext>
            </a:extLst>
          </p:cNvPr>
          <p:cNvSpPr txBox="1">
            <a:spLocks/>
          </p:cNvSpPr>
          <p:nvPr/>
        </p:nvSpPr>
        <p:spPr>
          <a:xfrm>
            <a:off x="757351" y="136525"/>
            <a:ext cx="111432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r>
              <a:rPr lang="en-GB" sz="3600" dirty="0" err="1"/>
              <a:t>Metsäala</a:t>
            </a:r>
            <a:r>
              <a:rPr lang="en-GB" sz="3600" dirty="0"/>
              <a:t> ja sen </a:t>
            </a:r>
            <a:r>
              <a:rPr lang="en-GB" sz="3600" dirty="0" err="1"/>
              <a:t>osuus</a:t>
            </a:r>
            <a:r>
              <a:rPr lang="en-GB" sz="3600" dirty="0"/>
              <a:t> </a:t>
            </a:r>
            <a:r>
              <a:rPr lang="en-GB" sz="3600" dirty="0" err="1"/>
              <a:t>yksityistaloudesta</a:t>
            </a:r>
            <a:r>
              <a:rPr lang="en-GB" sz="3600" dirty="0"/>
              <a:t> Kanta-</a:t>
            </a:r>
            <a:r>
              <a:rPr lang="en-GB" sz="3600" dirty="0" err="1"/>
              <a:t>Hämeessä</a:t>
            </a:r>
            <a:r>
              <a:rPr lang="en-GB" sz="3600" dirty="0"/>
              <a:t> ja </a:t>
            </a:r>
            <a:r>
              <a:rPr lang="en-GB" sz="3600" dirty="0" err="1"/>
              <a:t>maakunnissa</a:t>
            </a:r>
            <a:r>
              <a:rPr lang="en-GB" sz="3600" dirty="0"/>
              <a:t> </a:t>
            </a:r>
            <a:r>
              <a:rPr lang="en-GB" sz="3600" dirty="0" err="1"/>
              <a:t>keskimäärin</a:t>
            </a:r>
            <a:r>
              <a:rPr lang="en-GB" sz="3600" dirty="0"/>
              <a:t> 2022</a:t>
            </a:r>
            <a:endParaRPr lang="fi-FI" sz="3600" dirty="0"/>
          </a:p>
        </p:txBody>
      </p:sp>
      <p:graphicFrame>
        <p:nvGraphicFramePr>
          <p:cNvPr id="5" name="Sisällön paikkamerkki 6">
            <a:extLst>
              <a:ext uri="{FF2B5EF4-FFF2-40B4-BE49-F238E27FC236}">
                <a16:creationId xmlns:a16="http://schemas.microsoft.com/office/drawing/2014/main" id="{326ADF08-95B1-3C99-72C5-7801B7DB974A}"/>
              </a:ext>
            </a:extLst>
          </p:cNvPr>
          <p:cNvGraphicFramePr>
            <a:graphicFrameLocks/>
          </p:cNvGraphicFramePr>
          <p:nvPr>
            <p:extLst>
              <p:ext uri="{D42A27DB-BD31-4B8C-83A1-F6EECF244321}">
                <p14:modId xmlns:p14="http://schemas.microsoft.com/office/powerpoint/2010/main" val="4099679741"/>
              </p:ext>
            </p:extLst>
          </p:nvPr>
        </p:nvGraphicFramePr>
        <p:xfrm>
          <a:off x="772212" y="1596328"/>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220092">
                <a:tc>
                  <a:txBody>
                    <a:bodyPr/>
                    <a:lstStyle/>
                    <a:p>
                      <a:pPr algn="l" fontAlgn="b"/>
                      <a:r>
                        <a:rPr lang="fi-FI" sz="2000" b="1" i="0" u="none" strike="noStrike" dirty="0">
                          <a:solidFill>
                            <a:srgbClr val="000000"/>
                          </a:solidFill>
                          <a:effectLst/>
                          <a:latin typeface="Aptos Narrow" panose="020B0004020202020204" pitchFamily="34" charset="0"/>
                        </a:rPr>
                        <a:t>KANTA-HÄME</a:t>
                      </a: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860</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322</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2 322</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96</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43</a:t>
                      </a:r>
                    </a:p>
                  </a:txBody>
                  <a:tcPr marL="6350" marR="6350" marT="6350" marB="0" anchor="b">
                    <a:solidFill>
                      <a:schemeClr val="accent6">
                        <a:lumMod val="60000"/>
                        <a:lumOff val="40000"/>
                      </a:schemeClr>
                    </a:solidFill>
                  </a:tcPr>
                </a:tc>
                <a:extLst>
                  <a:ext uri="{0D108BD9-81ED-4DB2-BD59-A6C34878D82A}">
                    <a16:rowId xmlns:a16="http://schemas.microsoft.com/office/drawing/2014/main" val="3935854521"/>
                  </a:ext>
                </a:extLst>
              </a:tr>
              <a:tr h="184150">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10 756</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4 377</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53 739</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2 167</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1 579</a:t>
                      </a:r>
                    </a:p>
                  </a:txBody>
                  <a:tcPr marL="6350" marR="6350" marT="6350" marB="0" anchor="b">
                    <a:solidFill>
                      <a:schemeClr val="accent6">
                        <a:lumMod val="60000"/>
                        <a:lumOff val="4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8,0</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7,4</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4,3</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4,4</a:t>
                      </a: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2,7</a:t>
                      </a:r>
                    </a:p>
                  </a:txBody>
                  <a:tcPr marL="6350" marR="6350" marT="6350" marB="0" anchor="b">
                    <a:solidFill>
                      <a:schemeClr val="accent6">
                        <a:lumMod val="60000"/>
                        <a:lumOff val="40000"/>
                      </a:schemeClr>
                    </a:solidFill>
                  </a:tcPr>
                </a:tc>
                <a:extLst>
                  <a:ext uri="{0D108BD9-81ED-4DB2-BD59-A6C34878D82A}">
                    <a16:rowId xmlns:a16="http://schemas.microsoft.com/office/drawing/2014/main" val="2633577774"/>
                  </a:ext>
                </a:extLst>
              </a:tr>
            </a:tbl>
          </a:graphicData>
        </a:graphic>
      </p:graphicFrame>
      <p:graphicFrame>
        <p:nvGraphicFramePr>
          <p:cNvPr id="6" name="Sisällön paikkamerkki 6">
            <a:extLst>
              <a:ext uri="{FF2B5EF4-FFF2-40B4-BE49-F238E27FC236}">
                <a16:creationId xmlns:a16="http://schemas.microsoft.com/office/drawing/2014/main" id="{49478A1C-1DA8-7DAD-1EB7-9C4EB2C1AB2C}"/>
              </a:ext>
            </a:extLst>
          </p:cNvPr>
          <p:cNvGraphicFramePr>
            <a:graphicFrameLocks/>
          </p:cNvGraphicFramePr>
          <p:nvPr>
            <p:extLst>
              <p:ext uri="{D42A27DB-BD31-4B8C-83A1-F6EECF244321}">
                <p14:modId xmlns:p14="http://schemas.microsoft.com/office/powerpoint/2010/main" val="2330930527"/>
              </p:ext>
            </p:extLst>
          </p:nvPr>
        </p:nvGraphicFramePr>
        <p:xfrm>
          <a:off x="757351" y="3281951"/>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150070">
                  <a:extLst>
                    <a:ext uri="{9D8B030D-6E8A-4147-A177-3AD203B41FA5}">
                      <a16:colId xmlns:a16="http://schemas.microsoft.com/office/drawing/2014/main" val="745054972"/>
                    </a:ext>
                  </a:extLst>
                </a:gridCol>
                <a:gridCol w="1593130">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356453">
                <a:tc>
                  <a:txBody>
                    <a:bodyPr/>
                    <a:lstStyle/>
                    <a:p>
                      <a:pPr algn="l" fontAlgn="b"/>
                      <a:r>
                        <a:rPr lang="en-GB" sz="2000" b="1" i="0" u="none" strike="noStrike" dirty="0" err="1">
                          <a:solidFill>
                            <a:srgbClr val="000000"/>
                          </a:solidFill>
                          <a:effectLst/>
                          <a:latin typeface="Aptos Narrow" panose="020B0004020202020204" pitchFamily="34" charset="0"/>
                        </a:rPr>
                        <a:t>Maakuntien</a:t>
                      </a:r>
                      <a:r>
                        <a:rPr lang="en-GB" sz="2000" b="1" i="0" u="none" strike="noStrike" dirty="0">
                          <a:solidFill>
                            <a:srgbClr val="000000"/>
                          </a:solidFill>
                          <a:effectLst/>
                          <a:latin typeface="Aptos Narrow" panose="020B0004020202020204" pitchFamily="34" charset="0"/>
                        </a:rPr>
                        <a:t> </a:t>
                      </a:r>
                      <a:r>
                        <a:rPr lang="en-GB" sz="2000" b="1" i="0" u="none" strike="noStrike" dirty="0" err="1">
                          <a:solidFill>
                            <a:srgbClr val="000000"/>
                          </a:solidFill>
                          <a:effectLst/>
                          <a:latin typeface="Aptos Narrow" panose="020B0004020202020204" pitchFamily="34" charset="0"/>
                        </a:rPr>
                        <a:t>keskiarvo</a:t>
                      </a:r>
                      <a:endParaRPr lang="en-GB"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1 810</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5</a:t>
                      </a:r>
                      <a:r>
                        <a:rPr lang="fi-FI" sz="2000" b="0" i="0" u="none" strike="noStrike" dirty="0">
                          <a:solidFill>
                            <a:srgbClr val="000000"/>
                          </a:solidFill>
                          <a:effectLst/>
                          <a:latin typeface="Aptos Narrow" panose="020B0004020202020204" pitchFamily="34" charset="0"/>
                        </a:rPr>
                        <a:t>39</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3 </a:t>
                      </a:r>
                      <a:r>
                        <a:rPr lang="fi-FI" sz="2000" b="0" i="0" u="none" strike="noStrike" dirty="0">
                          <a:solidFill>
                            <a:srgbClr val="000000"/>
                          </a:solidFill>
                          <a:effectLst/>
                          <a:latin typeface="Aptos Narrow" panose="020B0004020202020204" pitchFamily="34" charset="0"/>
                        </a:rPr>
                        <a:t>480 </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163</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137</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extLst>
                  <a:ext uri="{0D108BD9-81ED-4DB2-BD59-A6C34878D82A}">
                    <a16:rowId xmlns:a16="http://schemas.microsoft.com/office/drawing/2014/main" val="3935854521"/>
                  </a:ext>
                </a:extLst>
              </a:tr>
              <a:tr h="298974">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23 940</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9 886</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108 447</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4 881</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2 912</a:t>
                      </a:r>
                    </a:p>
                  </a:txBody>
                  <a:tcPr marL="6350" marR="6350" marT="6350" marB="0" anchor="b">
                    <a:solidFill>
                      <a:schemeClr val="accent6">
                        <a:lumMod val="20000"/>
                        <a:lumOff val="8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7,6</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5,5</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3,2</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3,3</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4,7</a:t>
                      </a:r>
                    </a:p>
                  </a:txBody>
                  <a:tcPr marL="6350" marR="6350" marT="6350" marB="0" anchor="b">
                    <a:solidFill>
                      <a:schemeClr val="accent6">
                        <a:lumMod val="20000"/>
                        <a:lumOff val="80000"/>
                      </a:schemeClr>
                    </a:solidFill>
                  </a:tcPr>
                </a:tc>
                <a:extLst>
                  <a:ext uri="{0D108BD9-81ED-4DB2-BD59-A6C34878D82A}">
                    <a16:rowId xmlns:a16="http://schemas.microsoft.com/office/drawing/2014/main" val="2633577774"/>
                  </a:ext>
                </a:extLst>
              </a:tr>
            </a:tbl>
          </a:graphicData>
        </a:graphic>
      </p:graphicFrame>
      <p:sp>
        <p:nvSpPr>
          <p:cNvPr id="7" name="Tekstiruutu 6">
            <a:extLst>
              <a:ext uri="{FF2B5EF4-FFF2-40B4-BE49-F238E27FC236}">
                <a16:creationId xmlns:a16="http://schemas.microsoft.com/office/drawing/2014/main" id="{94C98A89-EBC5-1725-8530-849527A2C6AB}"/>
              </a:ext>
            </a:extLst>
          </p:cNvPr>
          <p:cNvSpPr txBox="1"/>
          <p:nvPr/>
        </p:nvSpPr>
        <p:spPr>
          <a:xfrm>
            <a:off x="757351" y="5058314"/>
            <a:ext cx="9969902" cy="707886"/>
          </a:xfrm>
          <a:prstGeom prst="rect">
            <a:avLst/>
          </a:prstGeom>
          <a:noFill/>
        </p:spPr>
        <p:txBody>
          <a:bodyPr wrap="square" rtlCol="0">
            <a:spAutoFit/>
          </a:bodyPr>
          <a:lstStyle/>
          <a:p>
            <a:r>
              <a:rPr lang="en-GB" sz="2000" dirty="0" err="1"/>
              <a:t>Yhteisö</a:t>
            </a:r>
            <a:r>
              <a:rPr lang="en-GB" sz="2000" dirty="0"/>
              <a:t>-ja </a:t>
            </a:r>
            <a:r>
              <a:rPr lang="en-GB" sz="2000" dirty="0" err="1"/>
              <a:t>ansiotuloveroja</a:t>
            </a:r>
            <a:r>
              <a:rPr lang="en-GB" sz="2000" dirty="0"/>
              <a:t> Kanta-</a:t>
            </a:r>
            <a:r>
              <a:rPr lang="en-GB" sz="2000" dirty="0" err="1"/>
              <a:t>Hämeen</a:t>
            </a:r>
            <a:r>
              <a:rPr lang="en-GB" sz="2000" dirty="0"/>
              <a:t> </a:t>
            </a:r>
            <a:r>
              <a:rPr lang="en-GB" sz="2000" dirty="0" err="1"/>
              <a:t>metsätalous</a:t>
            </a:r>
            <a:r>
              <a:rPr lang="en-GB" sz="2000" dirty="0"/>
              <a:t> ja </a:t>
            </a:r>
            <a:r>
              <a:rPr lang="en-GB" sz="2000" dirty="0" err="1"/>
              <a:t>puuta</a:t>
            </a:r>
            <a:r>
              <a:rPr lang="en-GB" sz="2000" dirty="0"/>
              <a:t> </a:t>
            </a:r>
            <a:r>
              <a:rPr lang="en-GB" sz="2000" dirty="0" err="1"/>
              <a:t>jalostava</a:t>
            </a:r>
            <a:r>
              <a:rPr lang="en-GB" sz="2000" dirty="0"/>
              <a:t> </a:t>
            </a:r>
            <a:r>
              <a:rPr lang="en-GB" sz="2000" dirty="0" err="1"/>
              <a:t>teollisuus</a:t>
            </a:r>
            <a:r>
              <a:rPr lang="en-GB" sz="2000" dirty="0"/>
              <a:t> </a:t>
            </a:r>
            <a:r>
              <a:rPr lang="en-GB" sz="2000" dirty="0" err="1"/>
              <a:t>maksoivat</a:t>
            </a:r>
            <a:r>
              <a:rPr lang="en-GB" sz="2000" dirty="0"/>
              <a:t> vuonna 2022 </a:t>
            </a:r>
            <a:r>
              <a:rPr lang="en-GB" sz="2000" dirty="0" err="1"/>
              <a:t>noin</a:t>
            </a:r>
            <a:r>
              <a:rPr lang="en-GB" sz="2000" dirty="0"/>
              <a:t> 38  milj.€. </a:t>
            </a:r>
            <a:r>
              <a:rPr lang="en-GB" sz="2000" dirty="0" err="1"/>
              <a:t>Keskimääräinen</a:t>
            </a:r>
            <a:r>
              <a:rPr lang="en-GB" sz="2000" dirty="0"/>
              <a:t> </a:t>
            </a:r>
            <a:r>
              <a:rPr lang="en-GB" sz="2000" dirty="0" err="1"/>
              <a:t>luku</a:t>
            </a:r>
            <a:r>
              <a:rPr lang="en-GB" sz="2000" dirty="0"/>
              <a:t> </a:t>
            </a:r>
            <a:r>
              <a:rPr lang="en-GB" sz="2000" dirty="0" err="1"/>
              <a:t>maakunnissa</a:t>
            </a:r>
            <a:r>
              <a:rPr lang="en-GB" sz="2000" dirty="0"/>
              <a:t> oli  58 milj.€</a:t>
            </a:r>
            <a:endParaRPr lang="fi-FI" sz="2000" dirty="0"/>
          </a:p>
        </p:txBody>
      </p:sp>
    </p:spTree>
    <p:extLst>
      <p:ext uri="{BB962C8B-B14F-4D97-AF65-F5344CB8AC3E}">
        <p14:creationId xmlns:p14="http://schemas.microsoft.com/office/powerpoint/2010/main" val="3505206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3B32FA-C3A2-1544-1E67-167D1FFAE75B}"/>
              </a:ext>
            </a:extLst>
          </p:cNvPr>
          <p:cNvSpPr>
            <a:spLocks noGrp="1"/>
          </p:cNvSpPr>
          <p:nvPr>
            <p:ph type="title"/>
          </p:nvPr>
        </p:nvSpPr>
        <p:spPr>
          <a:xfrm>
            <a:off x="711281" y="0"/>
            <a:ext cx="10515600" cy="810705"/>
          </a:xfrm>
        </p:spPr>
        <p:txBody>
          <a:bodyPr>
            <a:normAutofit/>
          </a:bodyPr>
          <a:lstStyle/>
          <a:p>
            <a:r>
              <a:rPr lang="fi-FI" sz="3600" dirty="0"/>
              <a:t>Metsäalan merkitys yksityistaloudessa–  </a:t>
            </a:r>
            <a:r>
              <a:rPr lang="en-GB" sz="3600" dirty="0"/>
              <a:t>Kanta-Häme</a:t>
            </a:r>
            <a:endParaRPr lang="fi-FI" sz="3600" dirty="0"/>
          </a:p>
        </p:txBody>
      </p:sp>
      <p:sp>
        <p:nvSpPr>
          <p:cNvPr id="3" name="Alatunnisteen paikkamerkki 2">
            <a:extLst>
              <a:ext uri="{FF2B5EF4-FFF2-40B4-BE49-F238E27FC236}">
                <a16:creationId xmlns:a16="http://schemas.microsoft.com/office/drawing/2014/main" id="{4A0D8571-A51B-8C97-CC7C-FD3FA1AF6E9D}"/>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grpSp>
        <p:nvGrpSpPr>
          <p:cNvPr id="4" name="Ryhmä 3">
            <a:extLst>
              <a:ext uri="{FF2B5EF4-FFF2-40B4-BE49-F238E27FC236}">
                <a16:creationId xmlns:a16="http://schemas.microsoft.com/office/drawing/2014/main" id="{A5A7ED67-BDE5-B14C-F06B-0E2A2E78C640}"/>
              </a:ext>
            </a:extLst>
          </p:cNvPr>
          <p:cNvGrpSpPr/>
          <p:nvPr/>
        </p:nvGrpSpPr>
        <p:grpSpPr>
          <a:xfrm>
            <a:off x="292292" y="819351"/>
            <a:ext cx="10934589" cy="5902124"/>
            <a:chOff x="123052" y="754708"/>
            <a:chExt cx="10934589" cy="5902124"/>
          </a:xfrm>
        </p:grpSpPr>
        <p:pic>
          <p:nvPicPr>
            <p:cNvPr id="19" name="Picture 1" descr="Power BI -visualisointi">
              <a:extLst>
                <a:ext uri="{FF2B5EF4-FFF2-40B4-BE49-F238E27FC236}">
                  <a16:creationId xmlns:a16="http://schemas.microsoft.com/office/drawing/2014/main" id="{0A8DE704-2746-8512-BA18-E5EEF75F5F3E}"/>
                </a:ext>
              </a:extLst>
            </p:cNvPr>
            <p:cNvPicPr>
              <a:picLocks noChangeAspect="1"/>
            </p:cNvPicPr>
            <p:nvPr/>
          </p:nvPicPr>
          <p:blipFill rotWithShape="1">
            <a:blip r:embed="rId2">
              <a:extLst>
                <a:ext uri="{28A0092B-C50C-407E-A947-70E740481C1C}">
                  <a14:useLocalDpi xmlns:a14="http://schemas.microsoft.com/office/drawing/2010/main" val="0"/>
                </a:ext>
              </a:extLst>
            </a:blip>
            <a:srcRect t="9188" b="68716"/>
            <a:stretch/>
          </p:blipFill>
          <p:spPr bwMode="auto">
            <a:xfrm>
              <a:off x="123052" y="754708"/>
              <a:ext cx="9651432" cy="365125"/>
            </a:xfrm>
            <a:prstGeom prst="rect">
              <a:avLst/>
            </a:prstGeom>
            <a:noFill/>
          </p:spPr>
        </p:pic>
        <p:pic>
          <p:nvPicPr>
            <p:cNvPr id="6" name="Kuva 5">
              <a:extLst>
                <a:ext uri="{FF2B5EF4-FFF2-40B4-BE49-F238E27FC236}">
                  <a16:creationId xmlns:a16="http://schemas.microsoft.com/office/drawing/2014/main" id="{172B1A5F-AD7B-1B0E-82EF-BDF4A5004307}"/>
                </a:ext>
              </a:extLst>
            </p:cNvPr>
            <p:cNvPicPr>
              <a:picLocks noChangeAspect="1"/>
            </p:cNvPicPr>
            <p:nvPr/>
          </p:nvPicPr>
          <p:blipFill>
            <a:blip r:embed="rId3"/>
            <a:srcRect b="1320"/>
            <a:stretch/>
          </p:blipFill>
          <p:spPr>
            <a:xfrm>
              <a:off x="315355" y="1119833"/>
              <a:ext cx="10742286" cy="5536999"/>
            </a:xfrm>
            <a:prstGeom prst="rect">
              <a:avLst/>
            </a:prstGeom>
          </p:spPr>
        </p:pic>
      </p:grpSp>
    </p:spTree>
    <p:extLst>
      <p:ext uri="{BB962C8B-B14F-4D97-AF65-F5344CB8AC3E}">
        <p14:creationId xmlns:p14="http://schemas.microsoft.com/office/powerpoint/2010/main" val="939797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5CDCF4C-D779-E2CC-39B5-A44E3FCA1924}"/>
              </a:ext>
            </a:extLst>
          </p:cNvPr>
          <p:cNvSpPr>
            <a:spLocks noGrp="1"/>
          </p:cNvSpPr>
          <p:nvPr>
            <p:ph type="title"/>
          </p:nvPr>
        </p:nvSpPr>
        <p:spPr/>
        <p:txBody>
          <a:bodyPr>
            <a:normAutofit/>
          </a:bodyPr>
          <a:lstStyle/>
          <a:p>
            <a:r>
              <a:rPr lang="en-GB" sz="3600" dirty="0" err="1"/>
              <a:t>Metsäala</a:t>
            </a:r>
            <a:r>
              <a:rPr lang="en-GB" sz="3600" dirty="0"/>
              <a:t> Kanta-</a:t>
            </a:r>
            <a:r>
              <a:rPr lang="en-GB" sz="3600" dirty="0" err="1"/>
              <a:t>Hämeen</a:t>
            </a:r>
            <a:r>
              <a:rPr lang="en-GB" sz="3600" dirty="0"/>
              <a:t> </a:t>
            </a:r>
            <a:r>
              <a:rPr lang="en-GB" sz="3600" dirty="0" err="1"/>
              <a:t>seutukunnissa</a:t>
            </a:r>
            <a:r>
              <a:rPr lang="en-GB" sz="3600" dirty="0"/>
              <a:t> 2022</a:t>
            </a:r>
            <a:endParaRPr lang="fi-FI" sz="3600" dirty="0"/>
          </a:p>
        </p:txBody>
      </p:sp>
      <p:sp>
        <p:nvSpPr>
          <p:cNvPr id="4" name="Alatunnisteen paikkamerkki 3">
            <a:extLst>
              <a:ext uri="{FF2B5EF4-FFF2-40B4-BE49-F238E27FC236}">
                <a16:creationId xmlns:a16="http://schemas.microsoft.com/office/drawing/2014/main" id="{4EB21110-DCFC-114F-5B15-0ED60F60A493}"/>
              </a:ext>
            </a:extLst>
          </p:cNvPr>
          <p:cNvSpPr>
            <a:spLocks noGrp="1"/>
          </p:cNvSpPr>
          <p:nvPr>
            <p:ph type="ftr" sz="quarter" idx="11"/>
          </p:nvPr>
        </p:nvSpPr>
        <p:spPr/>
        <p:txBody>
          <a:bodyPr/>
          <a:lstStyle/>
          <a:p>
            <a:r>
              <a:rPr lang="fi-FI"/>
              <a:t>Rahaa ja työtä metsistä – tuoreimmat tiedot omalta alueeltasi: tapio.fi/rahaa-ja-tyota-metsista</a:t>
            </a:r>
          </a:p>
        </p:txBody>
      </p:sp>
      <p:graphicFrame>
        <p:nvGraphicFramePr>
          <p:cNvPr id="5" name="Sisällön paikkamerkki 6">
            <a:extLst>
              <a:ext uri="{FF2B5EF4-FFF2-40B4-BE49-F238E27FC236}">
                <a16:creationId xmlns:a16="http://schemas.microsoft.com/office/drawing/2014/main" id="{11508616-1A16-A2A9-F1EE-D196F0F11096}"/>
              </a:ext>
            </a:extLst>
          </p:cNvPr>
          <p:cNvGraphicFramePr>
            <a:graphicFrameLocks noGrp="1"/>
          </p:cNvGraphicFramePr>
          <p:nvPr>
            <p:ph idx="1"/>
            <p:extLst>
              <p:ext uri="{D42A27DB-BD31-4B8C-83A1-F6EECF244321}">
                <p14:modId xmlns:p14="http://schemas.microsoft.com/office/powerpoint/2010/main" val="1550926999"/>
              </p:ext>
            </p:extLst>
          </p:nvPr>
        </p:nvGraphicFramePr>
        <p:xfrm>
          <a:off x="838200" y="1825625"/>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531415">
                <a:tc>
                  <a:txBody>
                    <a:bodyPr/>
                    <a:lstStyle/>
                    <a:p>
                      <a:pPr algn="l" fontAlgn="b"/>
                      <a:r>
                        <a:rPr lang="en-GB" sz="2000" b="1" i="0" u="none" strike="noStrike" dirty="0" err="1">
                          <a:solidFill>
                            <a:srgbClr val="000000"/>
                          </a:solidFill>
                          <a:effectLst/>
                          <a:latin typeface="Aptos Narrow" panose="020B0004020202020204" pitchFamily="34" charset="0"/>
                        </a:rPr>
                        <a:t>Seutukunta</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extLst>
                  <a:ext uri="{0D108BD9-81ED-4DB2-BD59-A6C34878D82A}">
                    <a16:rowId xmlns:a16="http://schemas.microsoft.com/office/drawing/2014/main" val="4081221987"/>
                  </a:ext>
                </a:extLst>
              </a:tr>
              <a:tr h="184150">
                <a:tc>
                  <a:txBody>
                    <a:bodyPr/>
                    <a:lstStyle/>
                    <a:p>
                      <a:pPr algn="l" fontAlgn="b"/>
                      <a:r>
                        <a:rPr lang="en-GB" sz="2000" b="0" i="0" u="none" strike="noStrike" dirty="0" err="1">
                          <a:solidFill>
                            <a:srgbClr val="000000"/>
                          </a:solidFill>
                          <a:effectLst/>
                          <a:latin typeface="Aptos Narrow" panose="020B0004020202020204" pitchFamily="34" charset="0"/>
                        </a:rPr>
                        <a:t>Forssa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105</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46</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488</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17</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5</a:t>
                      </a:r>
                    </a:p>
                  </a:txBody>
                  <a:tcPr marL="0" marR="0" marT="0" marB="0" anchor="b">
                    <a:solidFill>
                      <a:schemeClr val="accent6">
                        <a:lumMod val="40000"/>
                        <a:lumOff val="60000"/>
                      </a:schemeClr>
                    </a:solidFill>
                  </a:tcPr>
                </a:tc>
                <a:extLst>
                  <a:ext uri="{0D108BD9-81ED-4DB2-BD59-A6C34878D82A}">
                    <a16:rowId xmlns:a16="http://schemas.microsoft.com/office/drawing/2014/main" val="3935854521"/>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Hämeenlinna</a:t>
                      </a: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560</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198</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1 448</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65</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34</a:t>
                      </a:r>
                    </a:p>
                  </a:txBody>
                  <a:tcPr marL="0" marR="0" marT="0" marB="0" anchor="b">
                    <a:solidFill>
                      <a:schemeClr val="accent6">
                        <a:lumMod val="40000"/>
                        <a:lumOff val="60000"/>
                      </a:schemeClr>
                    </a:solidFill>
                  </a:tcPr>
                </a:tc>
                <a:extLst>
                  <a:ext uri="{0D108BD9-81ED-4DB2-BD59-A6C34878D82A}">
                    <a16:rowId xmlns:a16="http://schemas.microsoft.com/office/drawing/2014/main" val="4194608442"/>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Riihimäki</a:t>
                      </a: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195</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78</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386</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14</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4</a:t>
                      </a:r>
                    </a:p>
                  </a:txBody>
                  <a:tcPr marL="0" marR="0" marT="0" marB="0" anchor="b">
                    <a:solidFill>
                      <a:schemeClr val="accent6">
                        <a:lumMod val="40000"/>
                        <a:lumOff val="60000"/>
                      </a:schemeClr>
                    </a:solidFill>
                  </a:tcPr>
                </a:tc>
                <a:extLst>
                  <a:ext uri="{0D108BD9-81ED-4DB2-BD59-A6C34878D82A}">
                    <a16:rowId xmlns:a16="http://schemas.microsoft.com/office/drawing/2014/main" val="2712769494"/>
                  </a:ext>
                </a:extLst>
              </a:tr>
            </a:tbl>
          </a:graphicData>
        </a:graphic>
      </p:graphicFrame>
    </p:spTree>
    <p:extLst>
      <p:ext uri="{BB962C8B-B14F-4D97-AF65-F5344CB8AC3E}">
        <p14:creationId xmlns:p14="http://schemas.microsoft.com/office/powerpoint/2010/main" val="645072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12275-EFF9-C4D9-CF02-50E8F6153550}"/>
            </a:ext>
          </a:extLst>
        </p:cNvPr>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5A538761-11D8-36A8-DFA8-73412F2CB8C5}"/>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4" name="Ryhmä 3">
            <a:extLst>
              <a:ext uri="{FF2B5EF4-FFF2-40B4-BE49-F238E27FC236}">
                <a16:creationId xmlns:a16="http://schemas.microsoft.com/office/drawing/2014/main" id="{26069282-A877-8F0C-FA00-06A682D2F614}"/>
              </a:ext>
            </a:extLst>
          </p:cNvPr>
          <p:cNvGrpSpPr/>
          <p:nvPr/>
        </p:nvGrpSpPr>
        <p:grpSpPr>
          <a:xfrm>
            <a:off x="932688" y="1309543"/>
            <a:ext cx="10194178" cy="5411932"/>
            <a:chOff x="0" y="1082547"/>
            <a:chExt cx="10651378" cy="5638928"/>
          </a:xfrm>
        </p:grpSpPr>
        <p:pic>
          <p:nvPicPr>
            <p:cNvPr id="5" name="Picture 1" descr="Power BI -visualisointi">
              <a:extLst>
                <a:ext uri="{FF2B5EF4-FFF2-40B4-BE49-F238E27FC236}">
                  <a16:creationId xmlns:a16="http://schemas.microsoft.com/office/drawing/2014/main" id="{33DEA36B-FE07-67A7-979B-6DB8263D5363}"/>
                </a:ext>
              </a:extLst>
            </p:cNvPr>
            <p:cNvPicPr>
              <a:picLocks noChangeAspect="1"/>
            </p:cNvPicPr>
            <p:nvPr/>
          </p:nvPicPr>
          <p:blipFill rotWithShape="1">
            <a:blip r:embed="rId2">
              <a:extLst>
                <a:ext uri="{28A0092B-C50C-407E-A947-70E740481C1C}">
                  <a14:useLocalDpi xmlns:a14="http://schemas.microsoft.com/office/drawing/2010/main" val="0"/>
                </a:ext>
              </a:extLst>
            </a:blip>
            <a:srcRect t="9188" b="68716"/>
            <a:stretch/>
          </p:blipFill>
          <p:spPr bwMode="auto">
            <a:xfrm>
              <a:off x="0" y="1082547"/>
              <a:ext cx="9651432" cy="365125"/>
            </a:xfrm>
            <a:prstGeom prst="rect">
              <a:avLst/>
            </a:prstGeom>
            <a:noFill/>
          </p:spPr>
        </p:pic>
        <p:pic>
          <p:nvPicPr>
            <p:cNvPr id="8" name="Kuva 7">
              <a:extLst>
                <a:ext uri="{FF2B5EF4-FFF2-40B4-BE49-F238E27FC236}">
                  <a16:creationId xmlns:a16="http://schemas.microsoft.com/office/drawing/2014/main" id="{8CFC0051-6CC3-E9B2-0CDF-701C0BC180B5}"/>
                </a:ext>
              </a:extLst>
            </p:cNvPr>
            <p:cNvPicPr>
              <a:picLocks noChangeAspect="1"/>
            </p:cNvPicPr>
            <p:nvPr/>
          </p:nvPicPr>
          <p:blipFill>
            <a:blip r:embed="rId3"/>
            <a:stretch>
              <a:fillRect/>
            </a:stretch>
          </p:blipFill>
          <p:spPr>
            <a:xfrm>
              <a:off x="192928" y="1339850"/>
              <a:ext cx="10458450" cy="5381625"/>
            </a:xfrm>
            <a:prstGeom prst="rect">
              <a:avLst/>
            </a:prstGeom>
          </p:spPr>
        </p:pic>
      </p:grpSp>
      <p:sp>
        <p:nvSpPr>
          <p:cNvPr id="2" name="Tekstiruutu 1">
            <a:extLst>
              <a:ext uri="{FF2B5EF4-FFF2-40B4-BE49-F238E27FC236}">
                <a16:creationId xmlns:a16="http://schemas.microsoft.com/office/drawing/2014/main" id="{1C1CE9A8-9656-9BCA-A0D2-0EB55A96091A}"/>
              </a:ext>
            </a:extLst>
          </p:cNvPr>
          <p:cNvSpPr txBox="1"/>
          <p:nvPr/>
        </p:nvSpPr>
        <p:spPr>
          <a:xfrm>
            <a:off x="606514" y="136525"/>
            <a:ext cx="9649566"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b="0" i="0" u="none" strike="noStrike" dirty="0" err="1">
                <a:solidFill>
                  <a:srgbClr val="00B050"/>
                </a:solidFill>
                <a:effectLst/>
                <a:latin typeface="Aptos Narrow" panose="020B0004020202020204" pitchFamily="34" charset="0"/>
              </a:rPr>
              <a:t>Forssan</a:t>
            </a:r>
            <a:r>
              <a:rPr lang="en-GB" sz="3600" b="0" i="0" u="none" strike="noStrike" dirty="0">
                <a:solidFill>
                  <a:srgbClr val="00B050"/>
                </a:solidFill>
                <a:effectLst/>
                <a:latin typeface="Aptos Narrow" panose="020B0004020202020204" pitchFamily="34" charset="0"/>
              </a:rPr>
              <a:t> </a:t>
            </a:r>
            <a:r>
              <a:rPr lang="en-GB" sz="3600" dirty="0" err="1">
                <a:solidFill>
                  <a:srgbClr val="00B050"/>
                </a:solidFill>
                <a:latin typeface="+mj-lt"/>
              </a:rPr>
              <a:t>seutukunnassa</a:t>
            </a:r>
            <a:r>
              <a:rPr lang="en-GB" sz="3600" dirty="0">
                <a:solidFill>
                  <a:srgbClr val="00B050"/>
                </a:solidFill>
                <a:latin typeface="+mj-lt"/>
              </a:rPr>
              <a:t>, </a:t>
            </a:r>
            <a:br>
              <a:rPr lang="en-GB" sz="3600" dirty="0">
                <a:solidFill>
                  <a:srgbClr val="00B050"/>
                </a:solidFill>
                <a:latin typeface="+mj-lt"/>
              </a:rPr>
            </a:b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Tree>
    <p:extLst>
      <p:ext uri="{BB962C8B-B14F-4D97-AF65-F5344CB8AC3E}">
        <p14:creationId xmlns:p14="http://schemas.microsoft.com/office/powerpoint/2010/main" val="371630005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C99B210D823142438ED742DE694D30A3" ma:contentTypeVersion="12" ma:contentTypeDescription="Luo uusi asiakirja." ma:contentTypeScope="" ma:versionID="b6f2c0db141593afac6fd360dc297809">
  <xsd:schema xmlns:xsd="http://www.w3.org/2001/XMLSchema" xmlns:xs="http://www.w3.org/2001/XMLSchema" xmlns:p="http://schemas.microsoft.com/office/2006/metadata/properties" xmlns:ns2="aec3b6ce-d947-4210-bd19-3cd480f37703" xmlns:ns3="7fef50d3-80ed-4661-9694-9a7761e57cb9" targetNamespace="http://schemas.microsoft.com/office/2006/metadata/properties" ma:root="true" ma:fieldsID="f588334448da98a9818e1128e0e83416" ns2:_="" ns3:_="">
    <xsd:import namespace="aec3b6ce-d947-4210-bd19-3cd480f37703"/>
    <xsd:import namespace="7fef50d3-80ed-4661-9694-9a7761e57c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c3b6ce-d947-4210-bd19-3cd480f377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ef69aae1-ccda-4498-8d0b-c3739e7b8c3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fef50d3-80ed-4661-9694-9a7761e57cb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91195f3-d85e-4a53-8670-136adbf34984}" ma:internalName="TaxCatchAll" ma:showField="CatchAllData" ma:web="7fef50d3-80ed-4661-9694-9a7761e57c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fef50d3-80ed-4661-9694-9a7761e57cb9" xsi:nil="true"/>
    <lcf76f155ced4ddcb4097134ff3c332f xmlns="aec3b6ce-d947-4210-bd19-3cd480f377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A4EE334-FA61-460B-B67D-D87D2E059531}">
  <ds:schemaRefs>
    <ds:schemaRef ds:uri="http://schemas.microsoft.com/sharepoint/v3/contenttype/forms"/>
  </ds:schemaRefs>
</ds:datastoreItem>
</file>

<file path=customXml/itemProps2.xml><?xml version="1.0" encoding="utf-8"?>
<ds:datastoreItem xmlns:ds="http://schemas.openxmlformats.org/officeDocument/2006/customXml" ds:itemID="{68EF84B7-06C7-402F-8BBC-34F0B6E728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c3b6ce-d947-4210-bd19-3cd480f37703"/>
    <ds:schemaRef ds:uri="7fef50d3-80ed-4661-9694-9a7761e57c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C4B35A-6BEC-46A3-B694-D1B34FD92AC5}">
  <ds:schemaRefs>
    <ds:schemaRef ds:uri="http://schemas.microsoft.com/office/2006/metadata/properties"/>
    <ds:schemaRef ds:uri="http://schemas.microsoft.com/office/infopath/2007/PartnerControls"/>
    <ds:schemaRef ds:uri="7fef50d3-80ed-4661-9694-9a7761e57cb9"/>
    <ds:schemaRef ds:uri="aec3b6ce-d947-4210-bd19-3cd480f37703"/>
  </ds:schemaRefs>
</ds:datastoreItem>
</file>

<file path=docProps/app.xml><?xml version="1.0" encoding="utf-8"?>
<Properties xmlns="http://schemas.openxmlformats.org/officeDocument/2006/extended-properties" xmlns:vt="http://schemas.openxmlformats.org/officeDocument/2006/docPropsVTypes">
  <TotalTime>1597</TotalTime>
  <Words>796</Words>
  <Application>Microsoft Office PowerPoint</Application>
  <PresentationFormat>Laajakuva</PresentationFormat>
  <Paragraphs>133</Paragraphs>
  <Slides>11</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11</vt:i4>
      </vt:variant>
    </vt:vector>
  </HeadingPairs>
  <TitlesOfParts>
    <vt:vector size="16" baseType="lpstr">
      <vt:lpstr>Aptos</vt:lpstr>
      <vt:lpstr>Aptos Display</vt:lpstr>
      <vt:lpstr>Aptos Narrow</vt:lpstr>
      <vt:lpstr>Arial</vt:lpstr>
      <vt:lpstr>Office-teema</vt:lpstr>
      <vt:lpstr>PowerPoint-esitys</vt:lpstr>
      <vt:lpstr>Rahaa ja työtä metsistä -verkkopalvelu</vt:lpstr>
      <vt:lpstr>Kanta-Hämeen metsät 2022</vt:lpstr>
      <vt:lpstr>Esityksessä on tarkasteltu seuraavia maakunnan ja sen seutukuntien talousasioita</vt:lpstr>
      <vt:lpstr>PowerPoint-esitys</vt:lpstr>
      <vt:lpstr>PowerPoint-esitys</vt:lpstr>
      <vt:lpstr>Metsäalan merkitys yksityistaloudessa–  Kanta-Häme</vt:lpstr>
      <vt:lpstr>Metsäala Kanta-Hämeen seutukunnissa 2022</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Jouko Lehtoviita</dc:creator>
  <cp:lastModifiedBy>Riina Hautala</cp:lastModifiedBy>
  <cp:revision>52</cp:revision>
  <dcterms:created xsi:type="dcterms:W3CDTF">2025-04-08T07:56:51Z</dcterms:created>
  <dcterms:modified xsi:type="dcterms:W3CDTF">2025-05-30T07:52:30Z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0x010100C99B210D823142438ED742DE694D30A3</vt:lpwstr>
  </property>
  <property fmtid="{D5CDD505-2E9C-101B-9397-08002B2CF9AE}" pid="3" name="MediaServiceImageTags">
    <vt:lpwstr/>
  </property>
</Properties>
</file>