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66" r:id="rId5"/>
    <p:sldId id="271" r:id="rId6"/>
    <p:sldId id="261" r:id="rId7"/>
    <p:sldId id="284" r:id="rId8"/>
    <p:sldId id="282" r:id="rId9"/>
    <p:sldId id="272" r:id="rId10"/>
    <p:sldId id="281" r:id="rId11"/>
    <p:sldId id="285" r:id="rId12"/>
    <p:sldId id="276" r:id="rId13"/>
    <p:sldId id="279" r:id="rId1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9B8EC-05F3-460E-977C-738A8E7704AE}" v="5" dt="2025-05-30T07:56:34.680"/>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6" autoAdjust="0"/>
    <p:restoredTop sz="94660"/>
  </p:normalViewPr>
  <p:slideViewPr>
    <p:cSldViewPr snapToGrid="0">
      <p:cViewPr varScale="1">
        <p:scale>
          <a:sx n="105" d="100"/>
          <a:sy n="105" d="100"/>
        </p:scale>
        <p:origin x="834" y="108"/>
      </p:cViewPr>
      <p:guideLst/>
    </p:cSldViewPr>
  </p:slideViewPr>
  <p:notesTextViewPr>
    <p:cViewPr>
      <p:scale>
        <a:sx n="1" d="1"/>
        <a:sy n="1" d="1"/>
      </p:scale>
      <p:origin x="0" y="0"/>
    </p:cViewPr>
  </p:notesTextViewPr>
  <p:sorterViewPr>
    <p:cViewPr>
      <p:scale>
        <a:sx n="100" d="100"/>
        <a:sy n="100" d="100"/>
      </p:scale>
      <p:origin x="0" y="-23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1B69B8EC-05F3-460E-977C-738A8E7704AE}"/>
    <pc:docChg chg="custSel addSld delSld modSld">
      <pc:chgData name="Riina Hautala" userId="3acea73f-0809-4fb5-ade6-3dadaa3accc0" providerId="ADAL" clId="{1B69B8EC-05F3-460E-977C-738A8E7704AE}" dt="2025-05-30T07:56:39.733" v="57" actId="1076"/>
      <pc:docMkLst>
        <pc:docMk/>
      </pc:docMkLst>
      <pc:sldChg chg="addSp modSp mod">
        <pc:chgData name="Riina Hautala" userId="3acea73f-0809-4fb5-ade6-3dadaa3accc0" providerId="ADAL" clId="{1B69B8EC-05F3-460E-977C-738A8E7704AE}" dt="2025-05-30T07:53:24.363" v="12" actId="20577"/>
        <pc:sldMkLst>
          <pc:docMk/>
          <pc:sldMk cId="4045025048" sldId="261"/>
        </pc:sldMkLst>
        <pc:spChg chg="mod">
          <ac:chgData name="Riina Hautala" userId="3acea73f-0809-4fb5-ade6-3dadaa3accc0" providerId="ADAL" clId="{1B69B8EC-05F3-460E-977C-738A8E7704AE}" dt="2025-05-30T07:53:01.987" v="5" actId="14100"/>
          <ac:spMkLst>
            <pc:docMk/>
            <pc:sldMk cId="4045025048" sldId="261"/>
            <ac:spMk id="2" creationId="{7E869AEB-C802-3F67-85BE-8E8BAE5AFD11}"/>
          </ac:spMkLst>
        </pc:spChg>
        <pc:spChg chg="mod">
          <ac:chgData name="Riina Hautala" userId="3acea73f-0809-4fb5-ade6-3dadaa3accc0" providerId="ADAL" clId="{1B69B8EC-05F3-460E-977C-738A8E7704AE}" dt="2025-05-30T07:53:10.693" v="6" actId="164"/>
          <ac:spMkLst>
            <pc:docMk/>
            <pc:sldMk cId="4045025048" sldId="261"/>
            <ac:spMk id="10" creationId="{ECA2BEA8-6672-E652-F971-AE42E933CE29}"/>
          </ac:spMkLst>
        </pc:spChg>
        <pc:spChg chg="mod">
          <ac:chgData name="Riina Hautala" userId="3acea73f-0809-4fb5-ade6-3dadaa3accc0" providerId="ADAL" clId="{1B69B8EC-05F3-460E-977C-738A8E7704AE}" dt="2025-05-30T07:53:24.363" v="12" actId="20577"/>
          <ac:spMkLst>
            <pc:docMk/>
            <pc:sldMk cId="4045025048" sldId="261"/>
            <ac:spMk id="11" creationId="{96DC5958-BCB5-C965-DCBB-65D250A8B2B2}"/>
          </ac:spMkLst>
        </pc:spChg>
        <pc:grpChg chg="add mod">
          <ac:chgData name="Riina Hautala" userId="3acea73f-0809-4fb5-ade6-3dadaa3accc0" providerId="ADAL" clId="{1B69B8EC-05F3-460E-977C-738A8E7704AE}" dt="2025-05-30T07:53:13.342" v="7" actId="1076"/>
          <ac:grpSpMkLst>
            <pc:docMk/>
            <pc:sldMk cId="4045025048" sldId="261"/>
            <ac:grpSpMk id="5" creationId="{30F8BD13-C44F-307A-A411-2326721DD2CF}"/>
          </ac:grpSpMkLst>
        </pc:grpChg>
        <pc:picChg chg="ord">
          <ac:chgData name="Riina Hautala" userId="3acea73f-0809-4fb5-ade6-3dadaa3accc0" providerId="ADAL" clId="{1B69B8EC-05F3-460E-977C-738A8E7704AE}" dt="2025-05-30T07:53:16.008" v="8" actId="167"/>
          <ac:picMkLst>
            <pc:docMk/>
            <pc:sldMk cId="4045025048" sldId="261"/>
            <ac:picMk id="6" creationId="{0B377524-4FEA-22BE-F669-A8638DE2C51E}"/>
          </ac:picMkLst>
        </pc:picChg>
        <pc:picChg chg="mod">
          <ac:chgData name="Riina Hautala" userId="3acea73f-0809-4fb5-ade6-3dadaa3accc0" providerId="ADAL" clId="{1B69B8EC-05F3-460E-977C-738A8E7704AE}" dt="2025-05-30T07:53:10.693" v="6" actId="164"/>
          <ac:picMkLst>
            <pc:docMk/>
            <pc:sldMk cId="4045025048" sldId="261"/>
            <ac:picMk id="9" creationId="{9562064A-7069-E115-CCC9-55A0D60AC50C}"/>
          </ac:picMkLst>
        </pc:picChg>
      </pc:sldChg>
      <pc:sldChg chg="modSp mod">
        <pc:chgData name="Riina Hautala" userId="3acea73f-0809-4fb5-ade6-3dadaa3accc0" providerId="ADAL" clId="{1B69B8EC-05F3-460E-977C-738A8E7704AE}" dt="2025-05-30T07:52:51.214" v="1" actId="2085"/>
        <pc:sldMkLst>
          <pc:docMk/>
          <pc:sldMk cId="870188166" sldId="266"/>
        </pc:sldMkLst>
        <pc:spChg chg="mod">
          <ac:chgData name="Riina Hautala" userId="3acea73f-0809-4fb5-ade6-3dadaa3accc0" providerId="ADAL" clId="{1B69B8EC-05F3-460E-977C-738A8E7704AE}" dt="2025-05-30T07:52:51.214" v="1" actId="2085"/>
          <ac:spMkLst>
            <pc:docMk/>
            <pc:sldMk cId="870188166" sldId="266"/>
            <ac:spMk id="11" creationId="{90968835-CD6B-CACA-CF53-BEBE9FA23210}"/>
          </ac:spMkLst>
        </pc:spChg>
      </pc:sldChg>
      <pc:sldChg chg="modSp mod">
        <pc:chgData name="Riina Hautala" userId="3acea73f-0809-4fb5-ade6-3dadaa3accc0" providerId="ADAL" clId="{1B69B8EC-05F3-460E-977C-738A8E7704AE}" dt="2025-05-30T07:52:54.785" v="2" actId="404"/>
        <pc:sldMkLst>
          <pc:docMk/>
          <pc:sldMk cId="3954445922" sldId="271"/>
        </pc:sldMkLst>
        <pc:spChg chg="mod">
          <ac:chgData name="Riina Hautala" userId="3acea73f-0809-4fb5-ade6-3dadaa3accc0" providerId="ADAL" clId="{1B69B8EC-05F3-460E-977C-738A8E7704AE}" dt="2025-05-30T07:52:54.785" v="2" actId="404"/>
          <ac:spMkLst>
            <pc:docMk/>
            <pc:sldMk cId="3954445922" sldId="271"/>
            <ac:spMk id="2" creationId="{DEC41A42-1568-50AC-6EB3-C7A221DCEBE3}"/>
          </ac:spMkLst>
        </pc:spChg>
      </pc:sldChg>
      <pc:sldChg chg="modSp mod">
        <pc:chgData name="Riina Hautala" userId="3acea73f-0809-4fb5-ade6-3dadaa3accc0" providerId="ADAL" clId="{1B69B8EC-05F3-460E-977C-738A8E7704AE}" dt="2025-05-30T07:53:45.725" v="15" actId="1076"/>
        <pc:sldMkLst>
          <pc:docMk/>
          <pc:sldMk cId="3505206407" sldId="272"/>
        </pc:sldMkLst>
        <pc:spChg chg="mod">
          <ac:chgData name="Riina Hautala" userId="3acea73f-0809-4fb5-ade6-3dadaa3accc0" providerId="ADAL" clId="{1B69B8EC-05F3-460E-977C-738A8E7704AE}" dt="2025-05-30T07:53:39.514" v="14" actId="403"/>
          <ac:spMkLst>
            <pc:docMk/>
            <pc:sldMk cId="3505206407" sldId="272"/>
            <ac:spMk id="4" creationId="{23B22558-16F2-79FC-29AB-E08C61B67928}"/>
          </ac:spMkLst>
        </pc:spChg>
        <pc:graphicFrameChg chg="mod">
          <ac:chgData name="Riina Hautala" userId="3acea73f-0809-4fb5-ade6-3dadaa3accc0" providerId="ADAL" clId="{1B69B8EC-05F3-460E-977C-738A8E7704AE}" dt="2025-05-30T07:53:45.725" v="15" actId="1076"/>
          <ac:graphicFrameMkLst>
            <pc:docMk/>
            <pc:sldMk cId="3505206407" sldId="272"/>
            <ac:graphicFrameMk id="5" creationId="{326ADF08-95B1-3C99-72C5-7801B7DB974A}"/>
          </ac:graphicFrameMkLst>
        </pc:graphicFrameChg>
      </pc:sldChg>
      <pc:sldChg chg="del">
        <pc:chgData name="Riina Hautala" userId="3acea73f-0809-4fb5-ade6-3dadaa3accc0" providerId="ADAL" clId="{1B69B8EC-05F3-460E-977C-738A8E7704AE}" dt="2025-05-30T07:54:46.179" v="31" actId="47"/>
        <pc:sldMkLst>
          <pc:docMk/>
          <pc:sldMk cId="4165622850" sldId="275"/>
        </pc:sldMkLst>
      </pc:sldChg>
      <pc:sldChg chg="addSp modSp mod">
        <pc:chgData name="Riina Hautala" userId="3acea73f-0809-4fb5-ade6-3dadaa3accc0" providerId="ADAL" clId="{1B69B8EC-05F3-460E-977C-738A8E7704AE}" dt="2025-05-30T07:55:39.203" v="44" actId="1076"/>
        <pc:sldMkLst>
          <pc:docMk/>
          <pc:sldMk cId="3716300057" sldId="276"/>
        </pc:sldMkLst>
        <pc:spChg chg="mod ord">
          <ac:chgData name="Riina Hautala" userId="3acea73f-0809-4fb5-ade6-3dadaa3accc0" providerId="ADAL" clId="{1B69B8EC-05F3-460E-977C-738A8E7704AE}" dt="2025-05-30T07:55:08.483" v="35" actId="166"/>
          <ac:spMkLst>
            <pc:docMk/>
            <pc:sldMk cId="3716300057" sldId="276"/>
            <ac:spMk id="2" creationId="{1C1CE9A8-9656-9BCA-A0D2-0EB55A96091A}"/>
          </ac:spMkLst>
        </pc:spChg>
        <pc:grpChg chg="add mod">
          <ac:chgData name="Riina Hautala" userId="3acea73f-0809-4fb5-ade6-3dadaa3accc0" providerId="ADAL" clId="{1B69B8EC-05F3-460E-977C-738A8E7704AE}" dt="2025-05-30T07:55:39.203" v="44" actId="1076"/>
          <ac:grpSpMkLst>
            <pc:docMk/>
            <pc:sldMk cId="3716300057" sldId="276"/>
            <ac:grpSpMk id="4" creationId="{1EEDBB88-F6E6-D96B-0DC0-2EBB81B4B86B}"/>
          </ac:grpSpMkLst>
        </pc:grpChg>
        <pc:picChg chg="mod">
          <ac:chgData name="Riina Hautala" userId="3acea73f-0809-4fb5-ade6-3dadaa3accc0" providerId="ADAL" clId="{1B69B8EC-05F3-460E-977C-738A8E7704AE}" dt="2025-05-30T07:55:37.666" v="43" actId="164"/>
          <ac:picMkLst>
            <pc:docMk/>
            <pc:sldMk cId="3716300057" sldId="276"/>
            <ac:picMk id="5" creationId="{61524BEF-A8D7-73BC-0032-E9E88A7ACCB3}"/>
          </ac:picMkLst>
        </pc:picChg>
        <pc:picChg chg="mod modCrop">
          <ac:chgData name="Riina Hautala" userId="3acea73f-0809-4fb5-ade6-3dadaa3accc0" providerId="ADAL" clId="{1B69B8EC-05F3-460E-977C-738A8E7704AE}" dt="2025-05-30T07:55:37.666" v="43" actId="164"/>
          <ac:picMkLst>
            <pc:docMk/>
            <pc:sldMk cId="3716300057" sldId="276"/>
            <ac:picMk id="8" creationId="{BF254855-A977-AB23-6586-F0096EC44DBE}"/>
          </ac:picMkLst>
        </pc:picChg>
      </pc:sldChg>
      <pc:sldChg chg="addSp modSp mod">
        <pc:chgData name="Riina Hautala" userId="3acea73f-0809-4fb5-ade6-3dadaa3accc0" providerId="ADAL" clId="{1B69B8EC-05F3-460E-977C-738A8E7704AE}" dt="2025-05-30T07:56:39.733" v="57" actId="1076"/>
        <pc:sldMkLst>
          <pc:docMk/>
          <pc:sldMk cId="1410087695" sldId="279"/>
        </pc:sldMkLst>
        <pc:spChg chg="mod">
          <ac:chgData name="Riina Hautala" userId="3acea73f-0809-4fb5-ade6-3dadaa3accc0" providerId="ADAL" clId="{1B69B8EC-05F3-460E-977C-738A8E7704AE}" dt="2025-05-30T07:56:39.733" v="57" actId="1076"/>
          <ac:spMkLst>
            <pc:docMk/>
            <pc:sldMk cId="1410087695" sldId="279"/>
            <ac:spMk id="2" creationId="{898A65DA-D1DD-0D2A-17FB-3A2CB7BAB34C}"/>
          </ac:spMkLst>
        </pc:spChg>
        <pc:grpChg chg="add mod">
          <ac:chgData name="Riina Hautala" userId="3acea73f-0809-4fb5-ade6-3dadaa3accc0" providerId="ADAL" clId="{1B69B8EC-05F3-460E-977C-738A8E7704AE}" dt="2025-05-30T07:56:36.276" v="56" actId="1076"/>
          <ac:grpSpMkLst>
            <pc:docMk/>
            <pc:sldMk cId="1410087695" sldId="279"/>
            <ac:grpSpMk id="4" creationId="{57B001B0-86F2-6B4C-F8EB-19B2F69B65BA}"/>
          </ac:grpSpMkLst>
        </pc:grpChg>
        <pc:picChg chg="mod">
          <ac:chgData name="Riina Hautala" userId="3acea73f-0809-4fb5-ade6-3dadaa3accc0" providerId="ADAL" clId="{1B69B8EC-05F3-460E-977C-738A8E7704AE}" dt="2025-05-30T07:56:34.680" v="55" actId="164"/>
          <ac:picMkLst>
            <pc:docMk/>
            <pc:sldMk cId="1410087695" sldId="279"/>
            <ac:picMk id="5" creationId="{3D45ADA9-335B-836F-B448-56FA926C5171}"/>
          </ac:picMkLst>
        </pc:picChg>
        <pc:picChg chg="mod modCrop">
          <ac:chgData name="Riina Hautala" userId="3acea73f-0809-4fb5-ade6-3dadaa3accc0" providerId="ADAL" clId="{1B69B8EC-05F3-460E-977C-738A8E7704AE}" dt="2025-05-30T07:56:34.680" v="55" actId="164"/>
          <ac:picMkLst>
            <pc:docMk/>
            <pc:sldMk cId="1410087695" sldId="279"/>
            <ac:picMk id="8" creationId="{8D3D78D7-4007-E671-F511-2E61FA201FF0}"/>
          </ac:picMkLst>
        </pc:picChg>
      </pc:sldChg>
      <pc:sldChg chg="addSp modSp mod">
        <pc:chgData name="Riina Hautala" userId="3acea73f-0809-4fb5-ade6-3dadaa3accc0" providerId="ADAL" clId="{1B69B8EC-05F3-460E-977C-738A8E7704AE}" dt="2025-05-30T07:54:56.403" v="33" actId="166"/>
        <pc:sldMkLst>
          <pc:docMk/>
          <pc:sldMk cId="939797463" sldId="281"/>
        </pc:sldMkLst>
        <pc:spChg chg="mod ord">
          <ac:chgData name="Riina Hautala" userId="3acea73f-0809-4fb5-ade6-3dadaa3accc0" providerId="ADAL" clId="{1B69B8EC-05F3-460E-977C-738A8E7704AE}" dt="2025-05-30T07:54:56.403" v="33" actId="166"/>
          <ac:spMkLst>
            <pc:docMk/>
            <pc:sldMk cId="939797463" sldId="281"/>
            <ac:spMk id="2" creationId="{153B32FA-C3A2-1544-1E67-167D1FFAE75B}"/>
          </ac:spMkLst>
        </pc:spChg>
        <pc:grpChg chg="add mod">
          <ac:chgData name="Riina Hautala" userId="3acea73f-0809-4fb5-ade6-3dadaa3accc0" providerId="ADAL" clId="{1B69B8EC-05F3-460E-977C-738A8E7704AE}" dt="2025-05-30T07:54:04.635" v="20" actId="1076"/>
          <ac:grpSpMkLst>
            <pc:docMk/>
            <pc:sldMk cId="939797463" sldId="281"/>
            <ac:grpSpMk id="4" creationId="{0792A709-D2D0-3B92-2423-C65F109627F9}"/>
          </ac:grpSpMkLst>
        </pc:grpChg>
        <pc:picChg chg="mod modCrop">
          <ac:chgData name="Riina Hautala" userId="3acea73f-0809-4fb5-ade6-3dadaa3accc0" providerId="ADAL" clId="{1B69B8EC-05F3-460E-977C-738A8E7704AE}" dt="2025-05-30T07:54:03.043" v="19" actId="164"/>
          <ac:picMkLst>
            <pc:docMk/>
            <pc:sldMk cId="939797463" sldId="281"/>
            <ac:picMk id="6" creationId="{ADA5DE8B-25EE-C634-91EB-99C96A8FE17C}"/>
          </ac:picMkLst>
        </pc:picChg>
        <pc:picChg chg="mod">
          <ac:chgData name="Riina Hautala" userId="3acea73f-0809-4fb5-ade6-3dadaa3accc0" providerId="ADAL" clId="{1B69B8EC-05F3-460E-977C-738A8E7704AE}" dt="2025-05-30T07:54:03.043" v="19" actId="164"/>
          <ac:picMkLst>
            <pc:docMk/>
            <pc:sldMk cId="939797463" sldId="281"/>
            <ac:picMk id="27" creationId="{0A8DE704-2746-8512-BA18-E5EEF75F5F3E}"/>
          </ac:picMkLst>
        </pc:picChg>
      </pc:sldChg>
      <pc:sldChg chg="modSp mod">
        <pc:chgData name="Riina Hautala" userId="3acea73f-0809-4fb5-ade6-3dadaa3accc0" providerId="ADAL" clId="{1B69B8EC-05F3-460E-977C-738A8E7704AE}" dt="2025-05-30T07:53:30.324" v="13" actId="20577"/>
        <pc:sldMkLst>
          <pc:docMk/>
          <pc:sldMk cId="1954090053" sldId="284"/>
        </pc:sldMkLst>
        <pc:spChg chg="mod">
          <ac:chgData name="Riina Hautala" userId="3acea73f-0809-4fb5-ade6-3dadaa3accc0" providerId="ADAL" clId="{1B69B8EC-05F3-460E-977C-738A8E7704AE}" dt="2025-05-30T07:53:30.324" v="13" actId="20577"/>
          <ac:spMkLst>
            <pc:docMk/>
            <pc:sldMk cId="1954090053" sldId="284"/>
            <ac:spMk id="3" creationId="{36A6A37B-64A6-0506-E013-AA546F931AAC}"/>
          </ac:spMkLst>
        </pc:spChg>
      </pc:sldChg>
      <pc:sldChg chg="addSp delSp modSp new mod">
        <pc:chgData name="Riina Hautala" userId="3acea73f-0809-4fb5-ade6-3dadaa3accc0" providerId="ADAL" clId="{1B69B8EC-05F3-460E-977C-738A8E7704AE}" dt="2025-05-30T07:54:41.928" v="30"/>
        <pc:sldMkLst>
          <pc:docMk/>
          <pc:sldMk cId="130081130" sldId="285"/>
        </pc:sldMkLst>
        <pc:spChg chg="mod">
          <ac:chgData name="Riina Hautala" userId="3acea73f-0809-4fb5-ade6-3dadaa3accc0" providerId="ADAL" clId="{1B69B8EC-05F3-460E-977C-738A8E7704AE}" dt="2025-05-30T07:54:27.829" v="29" actId="404"/>
          <ac:spMkLst>
            <pc:docMk/>
            <pc:sldMk cId="130081130" sldId="285"/>
            <ac:spMk id="2" creationId="{9B796C3F-C2B1-5535-B175-8A25766964E9}"/>
          </ac:spMkLst>
        </pc:spChg>
        <pc:spChg chg="del">
          <ac:chgData name="Riina Hautala" userId="3acea73f-0809-4fb5-ade6-3dadaa3accc0" providerId="ADAL" clId="{1B69B8EC-05F3-460E-977C-738A8E7704AE}" dt="2025-05-30T07:54:41.928" v="30"/>
          <ac:spMkLst>
            <pc:docMk/>
            <pc:sldMk cId="130081130" sldId="285"/>
            <ac:spMk id="3" creationId="{30484520-8701-9090-A816-908C14D93735}"/>
          </ac:spMkLst>
        </pc:spChg>
        <pc:graphicFrameChg chg="add mod">
          <ac:chgData name="Riina Hautala" userId="3acea73f-0809-4fb5-ade6-3dadaa3accc0" providerId="ADAL" clId="{1B69B8EC-05F3-460E-977C-738A8E7704AE}" dt="2025-05-30T07:54:41.928" v="30"/>
          <ac:graphicFrameMkLst>
            <pc:docMk/>
            <pc:sldMk cId="130081130" sldId="285"/>
            <ac:graphicFrameMk id="5" creationId="{DB2A2408-86D9-E984-3AEA-184C163F05CD}"/>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2125579" y="1720840"/>
            <a:ext cx="8998050" cy="3046988"/>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a:t>Keski-Pohjanmaan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1E8-57E0-61C2-8F46-D4B063E13796}"/>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898A65DA-D1DD-0D2A-17FB-3A2CB7BAB34C}"/>
              </a:ext>
            </a:extLst>
          </p:cNvPr>
          <p:cNvSpPr txBox="1"/>
          <p:nvPr/>
        </p:nvSpPr>
        <p:spPr>
          <a:xfrm>
            <a:off x="587943" y="73012"/>
            <a:ext cx="9310201"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Kokkolan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08201CB3-C08E-1A48-59D2-3AC024A9815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57B001B0-86F2-6B4C-F8EB-19B2F69B65BA}"/>
              </a:ext>
            </a:extLst>
          </p:cNvPr>
          <p:cNvGrpSpPr/>
          <p:nvPr/>
        </p:nvGrpSpPr>
        <p:grpSpPr>
          <a:xfrm>
            <a:off x="587943" y="1346353"/>
            <a:ext cx="10430602" cy="5375122"/>
            <a:chOff x="296161" y="1346353"/>
            <a:chExt cx="10430602" cy="5375122"/>
          </a:xfrm>
        </p:grpSpPr>
        <p:pic>
          <p:nvPicPr>
            <p:cNvPr id="5" name="Picture 1" descr="Power BI -visualisointi">
              <a:extLst>
                <a:ext uri="{FF2B5EF4-FFF2-40B4-BE49-F238E27FC236}">
                  <a16:creationId xmlns:a16="http://schemas.microsoft.com/office/drawing/2014/main" id="{3D45ADA9-335B-836F-B448-56FA926C5171}"/>
                </a:ext>
              </a:extLst>
            </p:cNvPr>
            <p:cNvPicPr>
              <a:picLocks noChangeAspect="1"/>
            </p:cNvPicPr>
            <p:nvPr/>
          </p:nvPicPr>
          <p:blipFill rotWithShape="1">
            <a:blip r:embed="rId2">
              <a:extLst>
                <a:ext uri="{28A0092B-C50C-407E-A947-70E740481C1C}">
                  <a14:useLocalDpi xmlns:a14="http://schemas.microsoft.com/office/drawing/2010/main" val="0"/>
                </a:ext>
              </a:extLst>
            </a:blip>
            <a:srcRect t="9666" b="68779"/>
            <a:stretch/>
          </p:blipFill>
          <p:spPr bwMode="auto">
            <a:xfrm>
              <a:off x="296161" y="1346353"/>
              <a:ext cx="9893764" cy="365125"/>
            </a:xfrm>
            <a:prstGeom prst="rect">
              <a:avLst/>
            </a:prstGeom>
            <a:noFill/>
          </p:spPr>
        </p:pic>
        <p:pic>
          <p:nvPicPr>
            <p:cNvPr id="8" name="Kuva 7">
              <a:extLst>
                <a:ext uri="{FF2B5EF4-FFF2-40B4-BE49-F238E27FC236}">
                  <a16:creationId xmlns:a16="http://schemas.microsoft.com/office/drawing/2014/main" id="{8D3D78D7-4007-E671-F511-2E61FA201FF0}"/>
                </a:ext>
              </a:extLst>
            </p:cNvPr>
            <p:cNvPicPr>
              <a:picLocks noChangeAspect="1"/>
            </p:cNvPicPr>
            <p:nvPr/>
          </p:nvPicPr>
          <p:blipFill>
            <a:blip r:embed="rId3"/>
            <a:srcRect b="1098"/>
            <a:stretch/>
          </p:blipFill>
          <p:spPr>
            <a:xfrm>
              <a:off x="925638" y="1857502"/>
              <a:ext cx="9801125" cy="4863973"/>
            </a:xfrm>
            <a:prstGeom prst="rect">
              <a:avLst/>
            </a:prstGeom>
          </p:spPr>
        </p:pic>
      </p:grpSp>
    </p:spTree>
    <p:extLst>
      <p:ext uri="{BB962C8B-B14F-4D97-AF65-F5344CB8AC3E}">
        <p14:creationId xmlns:p14="http://schemas.microsoft.com/office/powerpoint/2010/main" val="1410087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0B377524-4FEA-22BE-F669-A8638DE2C51E}"/>
              </a:ext>
            </a:extLst>
          </p:cNvPr>
          <p:cNvPicPr>
            <a:picLocks noChangeAspect="1"/>
          </p:cNvPicPr>
          <p:nvPr/>
        </p:nvPicPr>
        <p:blipFill>
          <a:blip r:embed="rId2"/>
          <a:srcRect l="46164" t="18790" r="22544" b="17697"/>
          <a:stretch/>
        </p:blipFill>
        <p:spPr>
          <a:xfrm>
            <a:off x="8487861" y="1976107"/>
            <a:ext cx="3364775" cy="3142649"/>
          </a:xfrm>
          <a:prstGeom prst="rect">
            <a:avLst/>
          </a:prstGeom>
        </p:spPr>
      </p:pic>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421907" y="150536"/>
            <a:ext cx="10931893" cy="1325563"/>
          </a:xfrm>
        </p:spPr>
        <p:txBody>
          <a:bodyPr>
            <a:normAutofit/>
          </a:bodyPr>
          <a:lstStyle/>
          <a:p>
            <a:r>
              <a:rPr lang="en-GB" sz="3600" dirty="0"/>
              <a:t>Keski-Pohjanmaan</a:t>
            </a:r>
            <a:r>
              <a:rPr lang="en-GB" sz="3600" b="1" dirty="0"/>
              <a:t>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1969979688"/>
              </p:ext>
            </p:extLst>
          </p:nvPr>
        </p:nvGraphicFramePr>
        <p:xfrm>
          <a:off x="421907" y="1319196"/>
          <a:ext cx="4733041" cy="3322320"/>
        </p:xfrm>
        <a:graphic>
          <a:graphicData uri="http://schemas.openxmlformats.org/drawingml/2006/table">
            <a:tbl>
              <a:tblPr firstRow="1" bandRow="1">
                <a:tableStyleId>{5C22544A-7EE6-4342-B048-85BDC9FD1C3A}</a:tableStyleId>
              </a:tblPr>
              <a:tblGrid>
                <a:gridCol w="1899773">
                  <a:extLst>
                    <a:ext uri="{9D8B030D-6E8A-4147-A177-3AD203B41FA5}">
                      <a16:colId xmlns:a16="http://schemas.microsoft.com/office/drawing/2014/main" val="1738321657"/>
                    </a:ext>
                  </a:extLst>
                </a:gridCol>
                <a:gridCol w="2833268">
                  <a:extLst>
                    <a:ext uri="{9D8B030D-6E8A-4147-A177-3AD203B41FA5}">
                      <a16:colId xmlns:a16="http://schemas.microsoft.com/office/drawing/2014/main" val="1955992653"/>
                    </a:ext>
                  </a:extLst>
                </a:gridCol>
              </a:tblGrid>
              <a:tr h="319660">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419 000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70840">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29 000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70840">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4,7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70840">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1 700 000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70840">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978 000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70840">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puunmyyntitulot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38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grpSp>
        <p:nvGrpSpPr>
          <p:cNvPr id="5" name="Ryhmä 4">
            <a:extLst>
              <a:ext uri="{FF2B5EF4-FFF2-40B4-BE49-F238E27FC236}">
                <a16:creationId xmlns:a16="http://schemas.microsoft.com/office/drawing/2014/main" id="{30F8BD13-C44F-307A-A411-2326721DD2CF}"/>
              </a:ext>
            </a:extLst>
          </p:cNvPr>
          <p:cNvGrpSpPr/>
          <p:nvPr/>
        </p:nvGrpSpPr>
        <p:grpSpPr>
          <a:xfrm>
            <a:off x="5779918" y="2174252"/>
            <a:ext cx="3128567" cy="2033362"/>
            <a:chOff x="5359294" y="2042126"/>
            <a:chExt cx="3128567"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3"/>
            <a:srcRect r="94194"/>
            <a:stretch/>
          </p:blipFill>
          <p:spPr>
            <a:xfrm>
              <a:off x="5359294" y="2042126"/>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5632528" y="2048549"/>
              <a:ext cx="2855333" cy="1735155"/>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4 %</a:t>
              </a:r>
            </a:p>
            <a:p>
              <a:pPr>
                <a:lnSpc>
                  <a:spcPct val="120000"/>
                </a:lnSpc>
              </a:pPr>
              <a:r>
                <a:rPr lang="en-GB" dirty="0"/>
                <a:t>Muut 	11 %</a:t>
              </a:r>
            </a:p>
            <a:p>
              <a:pPr>
                <a:lnSpc>
                  <a:spcPct val="120000"/>
                </a:lnSpc>
              </a:pPr>
              <a:r>
                <a:rPr lang="en-GB" dirty="0" err="1"/>
                <a:t>Valtio</a:t>
              </a:r>
              <a:r>
                <a:rPr lang="en-GB" dirty="0"/>
                <a:t> 	18 %</a:t>
              </a:r>
            </a:p>
            <a:p>
              <a:pPr>
                <a:lnSpc>
                  <a:spcPct val="120000"/>
                </a:lnSpc>
              </a:pPr>
              <a:r>
                <a:rPr lang="en-GB" dirty="0" err="1"/>
                <a:t>Yhtiöt</a:t>
              </a:r>
              <a:r>
                <a:rPr lang="en-GB" dirty="0"/>
                <a:t>	2 %</a:t>
              </a:r>
            </a:p>
            <a:p>
              <a:pPr>
                <a:lnSpc>
                  <a:spcPct val="120000"/>
                </a:lnSpc>
              </a:pPr>
              <a:r>
                <a:rPr lang="en-GB" dirty="0" err="1"/>
                <a:t>Yksityishenkilöt</a:t>
              </a:r>
              <a:r>
                <a:rPr lang="en-GB" dirty="0"/>
                <a:t> 65 %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5660136" y="1329776"/>
            <a:ext cx="6286768" cy="646331"/>
          </a:xfrm>
          <a:prstGeom prst="rect">
            <a:avLst/>
          </a:prstGeom>
          <a:noFill/>
        </p:spPr>
        <p:txBody>
          <a:bodyPr wrap="square" rtlCol="0">
            <a:spAutoFit/>
          </a:bodyPr>
          <a:lstStyle/>
          <a:p>
            <a:r>
              <a:rPr lang="en-GB" b="1" dirty="0" err="1"/>
              <a:t>Metsänomistajaryhmien</a:t>
            </a:r>
            <a:r>
              <a:rPr lang="en-GB" b="1" dirty="0"/>
              <a:t> </a:t>
            </a:r>
            <a:r>
              <a:rPr lang="en-GB" b="1" dirty="0" err="1"/>
              <a:t>omistusosuudet</a:t>
            </a:r>
            <a:r>
              <a:rPr lang="en-GB" b="1" dirty="0"/>
              <a:t> </a:t>
            </a:r>
            <a:br>
              <a:rPr lang="en-GB" b="1" dirty="0"/>
            </a:br>
            <a:r>
              <a:rPr lang="en-GB" b="1" dirty="0" err="1"/>
              <a:t>Keski-Pohjanmaalla</a:t>
            </a:r>
            <a:r>
              <a:rPr lang="en-GB" b="1" dirty="0"/>
              <a:t>: </a:t>
            </a:r>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4000" dirty="0" err="1"/>
              <a:t>Esityksessä</a:t>
            </a:r>
            <a:r>
              <a:rPr lang="en-GB" sz="4000" dirty="0"/>
              <a:t> on </a:t>
            </a:r>
            <a:r>
              <a:rPr lang="en-GB" sz="4000" dirty="0" err="1"/>
              <a:t>tarkasteltu</a:t>
            </a:r>
            <a:r>
              <a:rPr lang="en-GB" sz="4000" dirty="0"/>
              <a:t> </a:t>
            </a:r>
            <a:r>
              <a:rPr lang="en-GB" sz="4000" dirty="0" err="1"/>
              <a:t>seuraavia</a:t>
            </a:r>
            <a:r>
              <a:rPr lang="en-GB" sz="4000" dirty="0"/>
              <a:t> </a:t>
            </a:r>
            <a:r>
              <a:rPr lang="en-GB" sz="4000" dirty="0" err="1"/>
              <a:t>maakunnan</a:t>
            </a:r>
            <a:r>
              <a:rPr lang="en-GB" sz="4000" dirty="0"/>
              <a:t> ja sen </a:t>
            </a:r>
            <a:r>
              <a:rPr lang="en-GB" sz="4000" dirty="0" err="1"/>
              <a:t>seutukuntien</a:t>
            </a:r>
            <a:r>
              <a:rPr lang="en-GB" sz="4000" dirty="0"/>
              <a:t> </a:t>
            </a:r>
            <a:r>
              <a:rPr lang="en-GB" sz="4000" dirty="0" err="1"/>
              <a:t>talousasioita</a:t>
            </a:r>
            <a:endParaRPr lang="fi-FI" sz="40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dirty="0">
                <a:effectLst/>
              </a:rPr>
              <a:t>Yksityinen sektori </a:t>
            </a:r>
            <a:r>
              <a:rPr lang="fi-FI" sz="1500" b="0" i="0" dirty="0">
                <a:effectLst/>
              </a:rPr>
              <a:t>Yksityiseen 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4271134E-D9B0-8689-63F5-D27F87DF606E}"/>
              </a:ext>
            </a:extLst>
          </p:cNvPr>
          <p:cNvSpPr>
            <a:spLocks noGrp="1"/>
          </p:cNvSpPr>
          <p:nvPr>
            <p:ph type="ftr" sz="quarter" idx="11"/>
          </p:nvPr>
        </p:nvSpPr>
        <p:spPr>
          <a:xfrm>
            <a:off x="3980851" y="6201367"/>
            <a:ext cx="4408098"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3" name="Kuva 2">
            <a:extLst>
              <a:ext uri="{FF2B5EF4-FFF2-40B4-BE49-F238E27FC236}">
                <a16:creationId xmlns:a16="http://schemas.microsoft.com/office/drawing/2014/main" id="{4AB07FA6-4D22-E6BF-ACD2-FC1E918D4037}"/>
              </a:ext>
            </a:extLst>
          </p:cNvPr>
          <p:cNvPicPr>
            <a:picLocks noChangeAspect="1"/>
          </p:cNvPicPr>
          <p:nvPr/>
        </p:nvPicPr>
        <p:blipFill>
          <a:blip r:embed="rId2"/>
          <a:stretch>
            <a:fillRect/>
          </a:stretch>
        </p:blipFill>
        <p:spPr>
          <a:xfrm>
            <a:off x="0" y="0"/>
            <a:ext cx="12192000" cy="5595553"/>
          </a:xfrm>
          <a:prstGeom prst="rect">
            <a:avLst/>
          </a:prstGeom>
        </p:spPr>
      </p:pic>
    </p:spTree>
    <p:extLst>
      <p:ext uri="{BB962C8B-B14F-4D97-AF65-F5344CB8AC3E}">
        <p14:creationId xmlns:p14="http://schemas.microsoft.com/office/powerpoint/2010/main" val="4118780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72212" y="0"/>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a:t>
            </a:r>
            <a:r>
              <a:rPr lang="en-GB" sz="3600" dirty="0" err="1"/>
              <a:t>Keski-Pohjanmaalla</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2052614955"/>
              </p:ext>
            </p:extLst>
          </p:nvPr>
        </p:nvGraphicFramePr>
        <p:xfrm>
          <a:off x="772212" y="146178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80962">
                <a:tc>
                  <a:txBody>
                    <a:bodyPr/>
                    <a:lstStyle/>
                    <a:p>
                      <a:pPr algn="l" fontAlgn="b"/>
                      <a:r>
                        <a:rPr lang="fi-FI" sz="2000" b="1" i="0" u="none" strike="noStrike" dirty="0">
                          <a:solidFill>
                            <a:srgbClr val="000000"/>
                          </a:solidFill>
                          <a:effectLst/>
                          <a:latin typeface="Aptos Narrow" panose="020B0004020202020204" pitchFamily="34" charset="0"/>
                        </a:rPr>
                        <a:t>KESKI-POHJANMAA </a:t>
                      </a: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274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109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838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13</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5 240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1 882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21 807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865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631</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3,7</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2,1</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443051992"/>
              </p:ext>
            </p:extLst>
          </p:nvPr>
        </p:nvGraphicFramePr>
        <p:xfrm>
          <a:off x="757351" y="314740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Keski-Pohjanmaan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14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 </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4" name="Ryhmä 3">
            <a:extLst>
              <a:ext uri="{FF2B5EF4-FFF2-40B4-BE49-F238E27FC236}">
                <a16:creationId xmlns:a16="http://schemas.microsoft.com/office/drawing/2014/main" id="{0792A709-D2D0-3B92-2423-C65F109627F9}"/>
              </a:ext>
            </a:extLst>
          </p:cNvPr>
          <p:cNvGrpSpPr/>
          <p:nvPr/>
        </p:nvGrpSpPr>
        <p:grpSpPr>
          <a:xfrm>
            <a:off x="201168" y="849549"/>
            <a:ext cx="10760758" cy="5923106"/>
            <a:chOff x="64008" y="846716"/>
            <a:chExt cx="10760758" cy="5923106"/>
          </a:xfrm>
        </p:grpSpPr>
        <p:pic>
          <p:nvPicPr>
            <p:cNvPr id="27" name="Picture 1" descr="Power BI -visualisointi">
              <a:extLst>
                <a:ext uri="{FF2B5EF4-FFF2-40B4-BE49-F238E27FC236}">
                  <a16:creationId xmlns:a16="http://schemas.microsoft.com/office/drawing/2014/main" id="{0A8DE704-2746-8512-BA18-E5EEF75F5F3E}"/>
                </a:ext>
              </a:extLst>
            </p:cNvPr>
            <p:cNvPicPr>
              <a:picLocks noChangeAspect="1"/>
            </p:cNvPicPr>
            <p:nvPr/>
          </p:nvPicPr>
          <p:blipFill rotWithShape="1">
            <a:blip r:embed="rId2">
              <a:extLst>
                <a:ext uri="{28A0092B-C50C-407E-A947-70E740481C1C}">
                  <a14:useLocalDpi xmlns:a14="http://schemas.microsoft.com/office/drawing/2010/main" val="0"/>
                </a:ext>
              </a:extLst>
            </a:blip>
            <a:srcRect t="9666" b="68779"/>
            <a:stretch/>
          </p:blipFill>
          <p:spPr bwMode="auto">
            <a:xfrm>
              <a:off x="64008" y="846716"/>
              <a:ext cx="9893764" cy="365125"/>
            </a:xfrm>
            <a:prstGeom prst="rect">
              <a:avLst/>
            </a:prstGeom>
            <a:noFill/>
          </p:spPr>
        </p:pic>
        <p:pic>
          <p:nvPicPr>
            <p:cNvPr id="6" name="Kuva 5">
              <a:extLst>
                <a:ext uri="{FF2B5EF4-FFF2-40B4-BE49-F238E27FC236}">
                  <a16:creationId xmlns:a16="http://schemas.microsoft.com/office/drawing/2014/main" id="{ADA5DE8B-25EE-C634-91EB-99C96A8FE17C}"/>
                </a:ext>
              </a:extLst>
            </p:cNvPr>
            <p:cNvPicPr>
              <a:picLocks noChangeAspect="1"/>
            </p:cNvPicPr>
            <p:nvPr/>
          </p:nvPicPr>
          <p:blipFill>
            <a:blip r:embed="rId3"/>
            <a:srcRect b="1561"/>
            <a:stretch/>
          </p:blipFill>
          <p:spPr>
            <a:xfrm>
              <a:off x="184668" y="1321361"/>
              <a:ext cx="10640098" cy="5448461"/>
            </a:xfrm>
            <a:prstGeom prst="rect">
              <a:avLst/>
            </a:prstGeom>
          </p:spPr>
        </p:pic>
      </p:grpSp>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548858" y="146518"/>
            <a:ext cx="10963438" cy="651851"/>
          </a:xfrm>
        </p:spPr>
        <p:txBody>
          <a:bodyPr>
            <a:noAutofit/>
          </a:bodyPr>
          <a:lstStyle/>
          <a:p>
            <a:r>
              <a:rPr lang="fi-FI" sz="3600" dirty="0"/>
              <a:t>Metsäalan merkitys yksityistaloudessa–  </a:t>
            </a:r>
            <a:r>
              <a:rPr lang="en-GB" sz="3600" dirty="0"/>
              <a:t>Keski-Pohjanmaa</a:t>
            </a:r>
            <a:endParaRPr lang="fi-FI" sz="3600" dirty="0"/>
          </a:p>
        </p:txBody>
      </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796C3F-C2B1-5535-B175-8A25766964E9}"/>
              </a:ext>
            </a:extLst>
          </p:cNvPr>
          <p:cNvSpPr>
            <a:spLocks noGrp="1"/>
          </p:cNvSpPr>
          <p:nvPr>
            <p:ph type="title"/>
          </p:nvPr>
        </p:nvSpPr>
        <p:spPr/>
        <p:txBody>
          <a:bodyPr>
            <a:normAutofit/>
          </a:bodyPr>
          <a:lstStyle/>
          <a:p>
            <a:r>
              <a:rPr lang="en-GB" sz="3600" dirty="0" err="1"/>
              <a:t>Metsäala</a:t>
            </a:r>
            <a:r>
              <a:rPr lang="en-GB" sz="3600" dirty="0"/>
              <a:t> </a:t>
            </a:r>
            <a:r>
              <a:rPr lang="en-GB" sz="3600" dirty="0" err="1"/>
              <a:t>Keski-Pohjanmaan</a:t>
            </a:r>
            <a:r>
              <a:rPr lang="en-GB" sz="3600" dirty="0"/>
              <a:t>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DA04DD24-5F07-AC05-3DC3-8C02EF825DCD}"/>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DB2A2408-86D9-E984-3AEA-184C163F05CD}"/>
              </a:ext>
            </a:extLst>
          </p:cNvPr>
          <p:cNvGraphicFramePr>
            <a:graphicFrameLocks noGrp="1"/>
          </p:cNvGraphicFramePr>
          <p:nvPr>
            <p:ph idx="1"/>
            <p:extLst>
              <p:ext uri="{D42A27DB-BD31-4B8C-83A1-F6EECF244321}">
                <p14:modId xmlns:p14="http://schemas.microsoft.com/office/powerpoint/2010/main" val="1496135714"/>
              </p:ext>
            </p:extLst>
          </p:nvPr>
        </p:nvGraphicFramePr>
        <p:xfrm>
          <a:off x="838200" y="1825625"/>
          <a:ext cx="10677298" cy="123825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21579">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en-GB" sz="2000" b="0" i="0" u="none" strike="noStrike" dirty="0">
                          <a:solidFill>
                            <a:srgbClr val="000000"/>
                          </a:solidFill>
                          <a:effectLst/>
                          <a:latin typeface="Aptos Narrow" panose="020B0004020202020204" pitchFamily="34" charset="0"/>
                        </a:rPr>
                        <a:t>Kaustinen</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113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358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Kokkola</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161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57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480</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9</a:t>
                      </a:r>
                    </a:p>
                  </a:txBody>
                  <a:tcPr marL="0" marR="0" marT="0" marB="0" anchor="b">
                    <a:solidFill>
                      <a:schemeClr val="accent6">
                        <a:lumMod val="40000"/>
                        <a:lumOff val="60000"/>
                      </a:schemeClr>
                    </a:solidFill>
                  </a:tcPr>
                </a:tc>
                <a:extLst>
                  <a:ext uri="{0D108BD9-81ED-4DB2-BD59-A6C34878D82A}">
                    <a16:rowId xmlns:a16="http://schemas.microsoft.com/office/drawing/2014/main" val="4194608442"/>
                  </a:ext>
                </a:extLst>
              </a:tr>
            </a:tbl>
          </a:graphicData>
        </a:graphic>
      </p:graphicFrame>
    </p:spTree>
    <p:extLst>
      <p:ext uri="{BB962C8B-B14F-4D97-AF65-F5344CB8AC3E}">
        <p14:creationId xmlns:p14="http://schemas.microsoft.com/office/powerpoint/2010/main" val="130081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1EEDBB88-F6E6-D96B-0DC0-2EBB81B4B86B}"/>
              </a:ext>
            </a:extLst>
          </p:cNvPr>
          <p:cNvGrpSpPr/>
          <p:nvPr/>
        </p:nvGrpSpPr>
        <p:grpSpPr>
          <a:xfrm>
            <a:off x="301752" y="1248026"/>
            <a:ext cx="10707579" cy="5559657"/>
            <a:chOff x="100584" y="1248026"/>
            <a:chExt cx="10707579" cy="5559657"/>
          </a:xfrm>
        </p:grpSpPr>
        <p:pic>
          <p:nvPicPr>
            <p:cNvPr id="5" name="Picture 1" descr="Power BI -visualisointi">
              <a:extLst>
                <a:ext uri="{FF2B5EF4-FFF2-40B4-BE49-F238E27FC236}">
                  <a16:creationId xmlns:a16="http://schemas.microsoft.com/office/drawing/2014/main" id="{61524BEF-A8D7-73BC-0032-E9E88A7ACCB3}"/>
                </a:ext>
              </a:extLst>
            </p:cNvPr>
            <p:cNvPicPr>
              <a:picLocks noChangeAspect="1"/>
            </p:cNvPicPr>
            <p:nvPr/>
          </p:nvPicPr>
          <p:blipFill rotWithShape="1">
            <a:blip r:embed="rId2">
              <a:extLst>
                <a:ext uri="{28A0092B-C50C-407E-A947-70E740481C1C}">
                  <a14:useLocalDpi xmlns:a14="http://schemas.microsoft.com/office/drawing/2010/main" val="0"/>
                </a:ext>
              </a:extLst>
            </a:blip>
            <a:srcRect t="9666" b="68779"/>
            <a:stretch/>
          </p:blipFill>
          <p:spPr bwMode="auto">
            <a:xfrm>
              <a:off x="100584" y="1248026"/>
              <a:ext cx="9893764" cy="365125"/>
            </a:xfrm>
            <a:prstGeom prst="rect">
              <a:avLst/>
            </a:prstGeom>
            <a:noFill/>
          </p:spPr>
        </p:pic>
        <p:pic>
          <p:nvPicPr>
            <p:cNvPr id="8" name="Kuva 7">
              <a:extLst>
                <a:ext uri="{FF2B5EF4-FFF2-40B4-BE49-F238E27FC236}">
                  <a16:creationId xmlns:a16="http://schemas.microsoft.com/office/drawing/2014/main" id="{BF254855-A977-AB23-6586-F0096EC44DBE}"/>
                </a:ext>
              </a:extLst>
            </p:cNvPr>
            <p:cNvPicPr>
              <a:picLocks noChangeAspect="1"/>
            </p:cNvPicPr>
            <p:nvPr/>
          </p:nvPicPr>
          <p:blipFill>
            <a:blip r:embed="rId3"/>
            <a:srcRect b="1643"/>
            <a:stretch/>
          </p:blipFill>
          <p:spPr>
            <a:xfrm>
              <a:off x="824072" y="1613151"/>
              <a:ext cx="9984091" cy="5194532"/>
            </a:xfrm>
            <a:prstGeom prst="rect">
              <a:avLst/>
            </a:prstGeom>
          </p:spPr>
        </p:pic>
      </p:grpSp>
      <p:sp>
        <p:nvSpPr>
          <p:cNvPr id="2" name="Tekstiruutu 1">
            <a:extLst>
              <a:ext uri="{FF2B5EF4-FFF2-40B4-BE49-F238E27FC236}">
                <a16:creationId xmlns:a16="http://schemas.microsoft.com/office/drawing/2014/main" id="{1C1CE9A8-9656-9BCA-A0D2-0EB55A96091A}"/>
              </a:ext>
            </a:extLst>
          </p:cNvPr>
          <p:cNvSpPr txBox="1"/>
          <p:nvPr/>
        </p:nvSpPr>
        <p:spPr>
          <a:xfrm>
            <a:off x="587943" y="50317"/>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b="0" i="0" u="none" strike="noStrike" dirty="0" err="1">
                <a:solidFill>
                  <a:srgbClr val="00B050"/>
                </a:solidFill>
                <a:effectLst/>
                <a:latin typeface="Aptos Narrow" panose="020B0004020202020204" pitchFamily="34" charset="0"/>
              </a:rPr>
              <a:t>Kaustisen</a:t>
            </a:r>
            <a:r>
              <a:rPr lang="en-GB" sz="3600" b="0" i="0" u="none" strike="noStrike" dirty="0">
                <a:solidFill>
                  <a:srgbClr val="00B050"/>
                </a:solidFill>
                <a:effectLst/>
                <a:latin typeface="Aptos Narrow" panose="020B0004020202020204" pitchFamily="34" charset="0"/>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25A3CC-8C04-43FD-8E10-45174A253061}">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customXml/itemProps2.xml><?xml version="1.0" encoding="utf-8"?>
<ds:datastoreItem xmlns:ds="http://schemas.openxmlformats.org/officeDocument/2006/customXml" ds:itemID="{1F1CA478-2023-4A7D-80ED-6AC5A932DC40}">
  <ds:schemaRefs>
    <ds:schemaRef ds:uri="http://schemas.microsoft.com/sharepoint/v3/contenttype/forms"/>
  </ds:schemaRefs>
</ds:datastoreItem>
</file>

<file path=customXml/itemProps3.xml><?xml version="1.0" encoding="utf-8"?>
<ds:datastoreItem xmlns:ds="http://schemas.openxmlformats.org/officeDocument/2006/customXml" ds:itemID="{6AAD1803-5F30-434C-9978-4C6E65D456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1595</TotalTime>
  <Words>764</Words>
  <Application>Microsoft Office PowerPoint</Application>
  <PresentationFormat>Laajakuva</PresentationFormat>
  <Paragraphs>125</Paragraphs>
  <Slides>10</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10</vt:i4>
      </vt:variant>
    </vt:vector>
  </HeadingPairs>
  <TitlesOfParts>
    <vt:vector size="15" baseType="lpstr">
      <vt:lpstr>Aptos</vt:lpstr>
      <vt:lpstr>Aptos Display</vt:lpstr>
      <vt:lpstr>Aptos Narrow</vt:lpstr>
      <vt:lpstr>Arial</vt:lpstr>
      <vt:lpstr>Office-teema</vt:lpstr>
      <vt:lpstr>PowerPoint-esitys</vt:lpstr>
      <vt:lpstr>Rahaa ja työtä metsistä -verkkopalvelu</vt:lpstr>
      <vt:lpstr>Keski-Pohjanmaan metsät 2022</vt:lpstr>
      <vt:lpstr>Esityksessä on tarkasteltu seuraavia maakunnan ja sen seutukuntien talousasioita</vt:lpstr>
      <vt:lpstr>PowerPoint-esitys</vt:lpstr>
      <vt:lpstr>PowerPoint-esitys</vt:lpstr>
      <vt:lpstr>Metsäalan merkitys yksityistaloudessa–  Keski-Pohjanmaa</vt:lpstr>
      <vt:lpstr>Metsäala Keski-Pohjanmaan seutukunnissa 2022</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50</cp:revision>
  <dcterms:created xsi:type="dcterms:W3CDTF">2025-04-08T07:56:51Z</dcterms:created>
  <dcterms:modified xsi:type="dcterms:W3CDTF">2025-05-30T07:56:41Z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