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6" r:id="rId5"/>
    <p:sldId id="271" r:id="rId6"/>
    <p:sldId id="261" r:id="rId7"/>
    <p:sldId id="285" r:id="rId8"/>
    <p:sldId id="286" r:id="rId9"/>
    <p:sldId id="272" r:id="rId10"/>
    <p:sldId id="281" r:id="rId11"/>
    <p:sldId id="287" r:id="rId12"/>
    <p:sldId id="276" r:id="rId13"/>
    <p:sldId id="279" r:id="rId14"/>
    <p:sldId id="282" r:id="rId15"/>
    <p:sldId id="278" r:id="rId16"/>
    <p:sldId id="283" r:id="rId17"/>
    <p:sldId id="284"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44D1E-E3F8-4D5A-B1F5-A10EBF187A2C}" v="8" dt="2025-05-30T08:26:34.94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18A44D1E-E3F8-4D5A-B1F5-A10EBF187A2C}"/>
    <pc:docChg chg="undo custSel addSld delSld modSld">
      <pc:chgData name="Riina Hautala" userId="3acea73f-0809-4fb5-ade6-3dadaa3accc0" providerId="ADAL" clId="{18A44D1E-E3F8-4D5A-B1F5-A10EBF187A2C}" dt="2025-05-30T08:26:45.113" v="58" actId="1076"/>
      <pc:docMkLst>
        <pc:docMk/>
      </pc:docMkLst>
      <pc:sldChg chg="modSp mod">
        <pc:chgData name="Riina Hautala" userId="3acea73f-0809-4fb5-ade6-3dadaa3accc0" providerId="ADAL" clId="{18A44D1E-E3F8-4D5A-B1F5-A10EBF187A2C}" dt="2025-05-30T08:23:37.116" v="5" actId="404"/>
        <pc:sldMkLst>
          <pc:docMk/>
          <pc:sldMk cId="4045025048" sldId="261"/>
        </pc:sldMkLst>
        <pc:spChg chg="mod">
          <ac:chgData name="Riina Hautala" userId="3acea73f-0809-4fb5-ade6-3dadaa3accc0" providerId="ADAL" clId="{18A44D1E-E3F8-4D5A-B1F5-A10EBF187A2C}" dt="2025-05-30T08:23:37.116" v="5" actId="404"/>
          <ac:spMkLst>
            <pc:docMk/>
            <pc:sldMk cId="4045025048" sldId="261"/>
            <ac:spMk id="2" creationId="{7E869AEB-C802-3F67-85BE-8E8BAE5AFD11}"/>
          </ac:spMkLst>
        </pc:spChg>
      </pc:sldChg>
      <pc:sldChg chg="modSp mod">
        <pc:chgData name="Riina Hautala" userId="3acea73f-0809-4fb5-ade6-3dadaa3accc0" providerId="ADAL" clId="{18A44D1E-E3F8-4D5A-B1F5-A10EBF187A2C}" dt="2025-05-30T08:23:26.688" v="2" actId="1076"/>
        <pc:sldMkLst>
          <pc:docMk/>
          <pc:sldMk cId="870188166" sldId="266"/>
        </pc:sldMkLst>
        <pc:spChg chg="mod">
          <ac:chgData name="Riina Hautala" userId="3acea73f-0809-4fb5-ade6-3dadaa3accc0" providerId="ADAL" clId="{18A44D1E-E3F8-4D5A-B1F5-A10EBF187A2C}" dt="2025-05-30T08:23:26.688" v="2" actId="1076"/>
          <ac:spMkLst>
            <pc:docMk/>
            <pc:sldMk cId="870188166" sldId="266"/>
            <ac:spMk id="11" creationId="{90968835-CD6B-CACA-CF53-BEBE9FA23210}"/>
          </ac:spMkLst>
        </pc:spChg>
      </pc:sldChg>
      <pc:sldChg chg="modSp mod">
        <pc:chgData name="Riina Hautala" userId="3acea73f-0809-4fb5-ade6-3dadaa3accc0" providerId="ADAL" clId="{18A44D1E-E3F8-4D5A-B1F5-A10EBF187A2C}" dt="2025-05-30T08:23:31.177" v="3" actId="404"/>
        <pc:sldMkLst>
          <pc:docMk/>
          <pc:sldMk cId="3954445922" sldId="271"/>
        </pc:sldMkLst>
        <pc:spChg chg="mod">
          <ac:chgData name="Riina Hautala" userId="3acea73f-0809-4fb5-ade6-3dadaa3accc0" providerId="ADAL" clId="{18A44D1E-E3F8-4D5A-B1F5-A10EBF187A2C}" dt="2025-05-30T08:23:31.177" v="3" actId="404"/>
          <ac:spMkLst>
            <pc:docMk/>
            <pc:sldMk cId="3954445922" sldId="271"/>
            <ac:spMk id="2" creationId="{DEC41A42-1568-50AC-6EB3-C7A221DCEBE3}"/>
          </ac:spMkLst>
        </pc:spChg>
      </pc:sldChg>
      <pc:sldChg chg="modSp mod">
        <pc:chgData name="Riina Hautala" userId="3acea73f-0809-4fb5-ade6-3dadaa3accc0" providerId="ADAL" clId="{18A44D1E-E3F8-4D5A-B1F5-A10EBF187A2C}" dt="2025-05-30T08:24:05.091" v="10" actId="1076"/>
        <pc:sldMkLst>
          <pc:docMk/>
          <pc:sldMk cId="3505206407" sldId="272"/>
        </pc:sldMkLst>
        <pc:spChg chg="mod">
          <ac:chgData name="Riina Hautala" userId="3acea73f-0809-4fb5-ade6-3dadaa3accc0" providerId="ADAL" clId="{18A44D1E-E3F8-4D5A-B1F5-A10EBF187A2C}" dt="2025-05-30T08:23:59.892" v="9" actId="20577"/>
          <ac:spMkLst>
            <pc:docMk/>
            <pc:sldMk cId="3505206407" sldId="272"/>
            <ac:spMk id="4" creationId="{23B22558-16F2-79FC-29AB-E08C61B67928}"/>
          </ac:spMkLst>
        </pc:spChg>
        <pc:graphicFrameChg chg="mod">
          <ac:chgData name="Riina Hautala" userId="3acea73f-0809-4fb5-ade6-3dadaa3accc0" providerId="ADAL" clId="{18A44D1E-E3F8-4D5A-B1F5-A10EBF187A2C}" dt="2025-05-30T08:24:05.091" v="10"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18A44D1E-E3F8-4D5A-B1F5-A10EBF187A2C}" dt="2025-05-30T08:24:44.502" v="19" actId="47"/>
        <pc:sldMkLst>
          <pc:docMk/>
          <pc:sldMk cId="4165622850" sldId="275"/>
        </pc:sldMkLst>
      </pc:sldChg>
      <pc:sldChg chg="addSp modSp mod">
        <pc:chgData name="Riina Hautala" userId="3acea73f-0809-4fb5-ade6-3dadaa3accc0" providerId="ADAL" clId="{18A44D1E-E3F8-4D5A-B1F5-A10EBF187A2C}" dt="2025-05-30T08:25:07.774" v="25" actId="1076"/>
        <pc:sldMkLst>
          <pc:docMk/>
          <pc:sldMk cId="3716300057" sldId="276"/>
        </pc:sldMkLst>
        <pc:spChg chg="mod">
          <ac:chgData name="Riina Hautala" userId="3acea73f-0809-4fb5-ade6-3dadaa3accc0" providerId="ADAL" clId="{18A44D1E-E3F8-4D5A-B1F5-A10EBF187A2C}" dt="2025-05-30T08:25:07.774" v="25" actId="1076"/>
          <ac:spMkLst>
            <pc:docMk/>
            <pc:sldMk cId="3716300057" sldId="276"/>
            <ac:spMk id="2" creationId="{1C1CE9A8-9656-9BCA-A0D2-0EB55A96091A}"/>
          </ac:spMkLst>
        </pc:spChg>
        <pc:grpChg chg="add mod">
          <ac:chgData name="Riina Hautala" userId="3acea73f-0809-4fb5-ade6-3dadaa3accc0" providerId="ADAL" clId="{18A44D1E-E3F8-4D5A-B1F5-A10EBF187A2C}" dt="2025-05-30T08:25:02.943" v="23" actId="1076"/>
          <ac:grpSpMkLst>
            <pc:docMk/>
            <pc:sldMk cId="3716300057" sldId="276"/>
            <ac:grpSpMk id="5" creationId="{E2325C42-D949-E4B1-DBC5-C2487A16F19C}"/>
          </ac:grpSpMkLst>
        </pc:grpChg>
        <pc:picChg chg="mod">
          <ac:chgData name="Riina Hautala" userId="3acea73f-0809-4fb5-ade6-3dadaa3accc0" providerId="ADAL" clId="{18A44D1E-E3F8-4D5A-B1F5-A10EBF187A2C}" dt="2025-05-30T08:24:56.248" v="20" actId="164"/>
          <ac:picMkLst>
            <pc:docMk/>
            <pc:sldMk cId="3716300057" sldId="276"/>
            <ac:picMk id="4" creationId="{F12BC8D4-DADD-9F10-85AD-4DBB6E00B859}"/>
          </ac:picMkLst>
        </pc:picChg>
        <pc:picChg chg="mod">
          <ac:chgData name="Riina Hautala" userId="3acea73f-0809-4fb5-ade6-3dadaa3accc0" providerId="ADAL" clId="{18A44D1E-E3F8-4D5A-B1F5-A10EBF187A2C}" dt="2025-05-30T08:24:56.248" v="20" actId="164"/>
          <ac:picMkLst>
            <pc:docMk/>
            <pc:sldMk cId="3716300057" sldId="276"/>
            <ac:picMk id="7" creationId="{A74E2E7D-17D8-5717-6AB2-4B7C79535E35}"/>
          </ac:picMkLst>
        </pc:picChg>
      </pc:sldChg>
      <pc:sldChg chg="addSp modSp mod">
        <pc:chgData name="Riina Hautala" userId="3acea73f-0809-4fb5-ade6-3dadaa3accc0" providerId="ADAL" clId="{18A44D1E-E3F8-4D5A-B1F5-A10EBF187A2C}" dt="2025-05-30T08:26:07.942" v="48" actId="1076"/>
        <pc:sldMkLst>
          <pc:docMk/>
          <pc:sldMk cId="342870447" sldId="278"/>
        </pc:sldMkLst>
        <pc:spChg chg="mod">
          <ac:chgData name="Riina Hautala" userId="3acea73f-0809-4fb5-ade6-3dadaa3accc0" providerId="ADAL" clId="{18A44D1E-E3F8-4D5A-B1F5-A10EBF187A2C}" dt="2025-05-30T08:26:07.942" v="48" actId="1076"/>
          <ac:spMkLst>
            <pc:docMk/>
            <pc:sldMk cId="342870447" sldId="278"/>
            <ac:spMk id="2" creationId="{2FD04E55-1C6C-770D-3DBE-0ADD24D0C0ED}"/>
          </ac:spMkLst>
        </pc:spChg>
        <pc:grpChg chg="add mod">
          <ac:chgData name="Riina Hautala" userId="3acea73f-0809-4fb5-ade6-3dadaa3accc0" providerId="ADAL" clId="{18A44D1E-E3F8-4D5A-B1F5-A10EBF187A2C}" dt="2025-05-30T08:26:04.810" v="47" actId="1076"/>
          <ac:grpSpMkLst>
            <pc:docMk/>
            <pc:sldMk cId="342870447" sldId="278"/>
            <ac:grpSpMk id="5" creationId="{B94E9B39-5FFC-2E6E-D8A8-11E4BD4DF735}"/>
          </ac:grpSpMkLst>
        </pc:grpChg>
        <pc:picChg chg="mod">
          <ac:chgData name="Riina Hautala" userId="3acea73f-0809-4fb5-ade6-3dadaa3accc0" providerId="ADAL" clId="{18A44D1E-E3F8-4D5A-B1F5-A10EBF187A2C}" dt="2025-05-30T08:26:01.663" v="45" actId="164"/>
          <ac:picMkLst>
            <pc:docMk/>
            <pc:sldMk cId="342870447" sldId="278"/>
            <ac:picMk id="4" creationId="{9604465E-4E7B-F50D-2B44-B0445E782BE3}"/>
          </ac:picMkLst>
        </pc:picChg>
        <pc:picChg chg="mod">
          <ac:chgData name="Riina Hautala" userId="3acea73f-0809-4fb5-ade6-3dadaa3accc0" providerId="ADAL" clId="{18A44D1E-E3F8-4D5A-B1F5-A10EBF187A2C}" dt="2025-05-30T08:26:01.663" v="45" actId="164"/>
          <ac:picMkLst>
            <pc:docMk/>
            <pc:sldMk cId="342870447" sldId="278"/>
            <ac:picMk id="6" creationId="{F85046CE-9F3D-74D8-0C49-6AE22E02A654}"/>
          </ac:picMkLst>
        </pc:picChg>
      </pc:sldChg>
      <pc:sldChg chg="addSp modSp mod">
        <pc:chgData name="Riina Hautala" userId="3acea73f-0809-4fb5-ade6-3dadaa3accc0" providerId="ADAL" clId="{18A44D1E-E3F8-4D5A-B1F5-A10EBF187A2C}" dt="2025-05-30T08:25:23.453" v="30" actId="1076"/>
        <pc:sldMkLst>
          <pc:docMk/>
          <pc:sldMk cId="1410087695" sldId="279"/>
        </pc:sldMkLst>
        <pc:spChg chg="mod">
          <ac:chgData name="Riina Hautala" userId="3acea73f-0809-4fb5-ade6-3dadaa3accc0" providerId="ADAL" clId="{18A44D1E-E3F8-4D5A-B1F5-A10EBF187A2C}" dt="2025-05-30T08:25:23.453" v="30" actId="1076"/>
          <ac:spMkLst>
            <pc:docMk/>
            <pc:sldMk cId="1410087695" sldId="279"/>
            <ac:spMk id="2" creationId="{898A65DA-D1DD-0D2A-17FB-3A2CB7BAB34C}"/>
          </ac:spMkLst>
        </pc:spChg>
        <pc:grpChg chg="add mod">
          <ac:chgData name="Riina Hautala" userId="3acea73f-0809-4fb5-ade6-3dadaa3accc0" providerId="ADAL" clId="{18A44D1E-E3F8-4D5A-B1F5-A10EBF187A2C}" dt="2025-05-30T08:25:18.364" v="28" actId="1076"/>
          <ac:grpSpMkLst>
            <pc:docMk/>
            <pc:sldMk cId="1410087695" sldId="279"/>
            <ac:grpSpMk id="5" creationId="{453E8998-62D5-D763-06D8-DF9A96C57978}"/>
          </ac:grpSpMkLst>
        </pc:grpChg>
        <pc:picChg chg="mod">
          <ac:chgData name="Riina Hautala" userId="3acea73f-0809-4fb5-ade6-3dadaa3accc0" providerId="ADAL" clId="{18A44D1E-E3F8-4D5A-B1F5-A10EBF187A2C}" dt="2025-05-30T08:25:15.126" v="26" actId="164"/>
          <ac:picMkLst>
            <pc:docMk/>
            <pc:sldMk cId="1410087695" sldId="279"/>
            <ac:picMk id="4" creationId="{CD062150-2FBB-71E0-5876-4EF463707C12}"/>
          </ac:picMkLst>
        </pc:picChg>
        <pc:picChg chg="mod">
          <ac:chgData name="Riina Hautala" userId="3acea73f-0809-4fb5-ade6-3dadaa3accc0" providerId="ADAL" clId="{18A44D1E-E3F8-4D5A-B1F5-A10EBF187A2C}" dt="2025-05-30T08:25:15.126" v="26" actId="164"/>
          <ac:picMkLst>
            <pc:docMk/>
            <pc:sldMk cId="1410087695" sldId="279"/>
            <ac:picMk id="6" creationId="{0A56A84E-9251-60A4-7E88-EB3BF0D583F1}"/>
          </ac:picMkLst>
        </pc:picChg>
      </pc:sldChg>
      <pc:sldChg chg="addSp modSp mod">
        <pc:chgData name="Riina Hautala" userId="3acea73f-0809-4fb5-ade6-3dadaa3accc0" providerId="ADAL" clId="{18A44D1E-E3F8-4D5A-B1F5-A10EBF187A2C}" dt="2025-05-30T08:24:17.850" v="13" actId="164"/>
        <pc:sldMkLst>
          <pc:docMk/>
          <pc:sldMk cId="939797463" sldId="281"/>
        </pc:sldMkLst>
        <pc:spChg chg="mod">
          <ac:chgData name="Riina Hautala" userId="3acea73f-0809-4fb5-ade6-3dadaa3accc0" providerId="ADAL" clId="{18A44D1E-E3F8-4D5A-B1F5-A10EBF187A2C}" dt="2025-05-30T08:24:10.234" v="12" actId="404"/>
          <ac:spMkLst>
            <pc:docMk/>
            <pc:sldMk cId="939797463" sldId="281"/>
            <ac:spMk id="2" creationId="{153B32FA-C3A2-1544-1E67-167D1FFAE75B}"/>
          </ac:spMkLst>
        </pc:spChg>
        <pc:grpChg chg="add mod">
          <ac:chgData name="Riina Hautala" userId="3acea73f-0809-4fb5-ade6-3dadaa3accc0" providerId="ADAL" clId="{18A44D1E-E3F8-4D5A-B1F5-A10EBF187A2C}" dt="2025-05-30T08:24:17.850" v="13" actId="164"/>
          <ac:grpSpMkLst>
            <pc:docMk/>
            <pc:sldMk cId="939797463" sldId="281"/>
            <ac:grpSpMk id="4" creationId="{28C43255-8C98-3AD9-3D58-6FBBD7E748BE}"/>
          </ac:grpSpMkLst>
        </pc:grpChg>
        <pc:picChg chg="mod">
          <ac:chgData name="Riina Hautala" userId="3acea73f-0809-4fb5-ade6-3dadaa3accc0" providerId="ADAL" clId="{18A44D1E-E3F8-4D5A-B1F5-A10EBF187A2C}" dt="2025-05-30T08:24:17.850" v="13" actId="164"/>
          <ac:picMkLst>
            <pc:docMk/>
            <pc:sldMk cId="939797463" sldId="281"/>
            <ac:picMk id="9" creationId="{052E01BE-2126-4703-A1A1-B63964B5DD2F}"/>
          </ac:picMkLst>
        </pc:picChg>
        <pc:picChg chg="mod">
          <ac:chgData name="Riina Hautala" userId="3acea73f-0809-4fb5-ade6-3dadaa3accc0" providerId="ADAL" clId="{18A44D1E-E3F8-4D5A-B1F5-A10EBF187A2C}" dt="2025-05-30T08:24:17.850" v="13" actId="164"/>
          <ac:picMkLst>
            <pc:docMk/>
            <pc:sldMk cId="939797463" sldId="281"/>
            <ac:picMk id="13" creationId="{F96E518C-9216-73B0-9369-9E9D396246EE}"/>
          </ac:picMkLst>
        </pc:picChg>
      </pc:sldChg>
      <pc:sldChg chg="addSp modSp mod">
        <pc:chgData name="Riina Hautala" userId="3acea73f-0809-4fb5-ade6-3dadaa3accc0" providerId="ADAL" clId="{18A44D1E-E3F8-4D5A-B1F5-A10EBF187A2C}" dt="2025-05-30T08:25:46.796" v="39" actId="1076"/>
        <pc:sldMkLst>
          <pc:docMk/>
          <pc:sldMk cId="2275607246" sldId="282"/>
        </pc:sldMkLst>
        <pc:spChg chg="mod">
          <ac:chgData name="Riina Hautala" userId="3acea73f-0809-4fb5-ade6-3dadaa3accc0" providerId="ADAL" clId="{18A44D1E-E3F8-4D5A-B1F5-A10EBF187A2C}" dt="2025-05-30T08:25:46.796" v="39" actId="1076"/>
          <ac:spMkLst>
            <pc:docMk/>
            <pc:sldMk cId="2275607246" sldId="282"/>
            <ac:spMk id="2" creationId="{5E42059A-C13F-2B32-5BCB-8152F94BE2FE}"/>
          </ac:spMkLst>
        </pc:spChg>
        <pc:grpChg chg="add mod">
          <ac:chgData name="Riina Hautala" userId="3acea73f-0809-4fb5-ade6-3dadaa3accc0" providerId="ADAL" clId="{18A44D1E-E3F8-4D5A-B1F5-A10EBF187A2C}" dt="2025-05-30T08:25:44.008" v="38" actId="1076"/>
          <ac:grpSpMkLst>
            <pc:docMk/>
            <pc:sldMk cId="2275607246" sldId="282"/>
            <ac:grpSpMk id="5" creationId="{383D74CA-7C6E-5ED1-F9E4-04E8AEE3625C}"/>
          </ac:grpSpMkLst>
        </pc:grpChg>
        <pc:picChg chg="mod">
          <ac:chgData name="Riina Hautala" userId="3acea73f-0809-4fb5-ade6-3dadaa3accc0" providerId="ADAL" clId="{18A44D1E-E3F8-4D5A-B1F5-A10EBF187A2C}" dt="2025-05-30T08:25:40.700" v="36" actId="164"/>
          <ac:picMkLst>
            <pc:docMk/>
            <pc:sldMk cId="2275607246" sldId="282"/>
            <ac:picMk id="4" creationId="{0ECE0B61-02F9-9575-219E-01BD0B70F488}"/>
          </ac:picMkLst>
        </pc:picChg>
        <pc:picChg chg="mod">
          <ac:chgData name="Riina Hautala" userId="3acea73f-0809-4fb5-ade6-3dadaa3accc0" providerId="ADAL" clId="{18A44D1E-E3F8-4D5A-B1F5-A10EBF187A2C}" dt="2025-05-30T08:25:40.700" v="36" actId="164"/>
          <ac:picMkLst>
            <pc:docMk/>
            <pc:sldMk cId="2275607246" sldId="282"/>
            <ac:picMk id="6" creationId="{1B1CEFF4-ADE4-6ED0-14D2-58D8E942B020}"/>
          </ac:picMkLst>
        </pc:picChg>
      </pc:sldChg>
      <pc:sldChg chg="addSp modSp mod">
        <pc:chgData name="Riina Hautala" userId="3acea73f-0809-4fb5-ade6-3dadaa3accc0" providerId="ADAL" clId="{18A44D1E-E3F8-4D5A-B1F5-A10EBF187A2C}" dt="2025-05-30T08:26:23.621" v="53" actId="166"/>
        <pc:sldMkLst>
          <pc:docMk/>
          <pc:sldMk cId="1048078509" sldId="283"/>
        </pc:sldMkLst>
        <pc:spChg chg="mod ord">
          <ac:chgData name="Riina Hautala" userId="3acea73f-0809-4fb5-ade6-3dadaa3accc0" providerId="ADAL" clId="{18A44D1E-E3F8-4D5A-B1F5-A10EBF187A2C}" dt="2025-05-30T08:26:23.621" v="53" actId="166"/>
          <ac:spMkLst>
            <pc:docMk/>
            <pc:sldMk cId="1048078509" sldId="283"/>
            <ac:spMk id="2" creationId="{ACDD13C7-A3B9-7795-51FF-38298A0D9A67}"/>
          </ac:spMkLst>
        </pc:spChg>
        <pc:grpChg chg="add mod">
          <ac:chgData name="Riina Hautala" userId="3acea73f-0809-4fb5-ade6-3dadaa3accc0" providerId="ADAL" clId="{18A44D1E-E3F8-4D5A-B1F5-A10EBF187A2C}" dt="2025-05-30T08:26:19.691" v="51" actId="1076"/>
          <ac:grpSpMkLst>
            <pc:docMk/>
            <pc:sldMk cId="1048078509" sldId="283"/>
            <ac:grpSpMk id="5" creationId="{E3ADF8CE-66CD-E0D8-C0D0-EDFFE39E4F62}"/>
          </ac:grpSpMkLst>
        </pc:grpChg>
        <pc:picChg chg="mod">
          <ac:chgData name="Riina Hautala" userId="3acea73f-0809-4fb5-ade6-3dadaa3accc0" providerId="ADAL" clId="{18A44D1E-E3F8-4D5A-B1F5-A10EBF187A2C}" dt="2025-05-30T08:26:17.576" v="50" actId="164"/>
          <ac:picMkLst>
            <pc:docMk/>
            <pc:sldMk cId="1048078509" sldId="283"/>
            <ac:picMk id="4" creationId="{BD292E7A-4068-2946-6B97-AD7B8F8A23B6}"/>
          </ac:picMkLst>
        </pc:picChg>
        <pc:picChg chg="mod">
          <ac:chgData name="Riina Hautala" userId="3acea73f-0809-4fb5-ade6-3dadaa3accc0" providerId="ADAL" clId="{18A44D1E-E3F8-4D5A-B1F5-A10EBF187A2C}" dt="2025-05-30T08:26:17.576" v="50" actId="164"/>
          <ac:picMkLst>
            <pc:docMk/>
            <pc:sldMk cId="1048078509" sldId="283"/>
            <ac:picMk id="6" creationId="{340D624C-39DB-0B20-CEF9-4417B21FD9A7}"/>
          </ac:picMkLst>
        </pc:picChg>
      </pc:sldChg>
      <pc:sldChg chg="addSp modSp mod">
        <pc:chgData name="Riina Hautala" userId="3acea73f-0809-4fb5-ade6-3dadaa3accc0" providerId="ADAL" clId="{18A44D1E-E3F8-4D5A-B1F5-A10EBF187A2C}" dt="2025-05-30T08:26:45.113" v="58" actId="1076"/>
        <pc:sldMkLst>
          <pc:docMk/>
          <pc:sldMk cId="2772784691" sldId="284"/>
        </pc:sldMkLst>
        <pc:spChg chg="mod">
          <ac:chgData name="Riina Hautala" userId="3acea73f-0809-4fb5-ade6-3dadaa3accc0" providerId="ADAL" clId="{18A44D1E-E3F8-4D5A-B1F5-A10EBF187A2C}" dt="2025-05-30T08:26:29.734" v="54" actId="403"/>
          <ac:spMkLst>
            <pc:docMk/>
            <pc:sldMk cId="2772784691" sldId="284"/>
            <ac:spMk id="2" creationId="{FF99B207-E472-DDDD-E93D-286E5DEED617}"/>
          </ac:spMkLst>
        </pc:spChg>
        <pc:grpChg chg="add mod">
          <ac:chgData name="Riina Hautala" userId="3acea73f-0809-4fb5-ade6-3dadaa3accc0" providerId="ADAL" clId="{18A44D1E-E3F8-4D5A-B1F5-A10EBF187A2C}" dt="2025-05-30T08:26:45.113" v="58" actId="1076"/>
          <ac:grpSpMkLst>
            <pc:docMk/>
            <pc:sldMk cId="2772784691" sldId="284"/>
            <ac:grpSpMk id="5" creationId="{C87D25FE-1A86-9D10-3BB9-29E0BB41E374}"/>
          </ac:grpSpMkLst>
        </pc:grpChg>
        <pc:picChg chg="mod">
          <ac:chgData name="Riina Hautala" userId="3acea73f-0809-4fb5-ade6-3dadaa3accc0" providerId="ADAL" clId="{18A44D1E-E3F8-4D5A-B1F5-A10EBF187A2C}" dt="2025-05-30T08:26:34.949" v="55" actId="164"/>
          <ac:picMkLst>
            <pc:docMk/>
            <pc:sldMk cId="2772784691" sldId="284"/>
            <ac:picMk id="4" creationId="{E0F7B0E7-824F-3F43-C360-D4B24EF11649}"/>
          </ac:picMkLst>
        </pc:picChg>
        <pc:picChg chg="mod">
          <ac:chgData name="Riina Hautala" userId="3acea73f-0809-4fb5-ade6-3dadaa3accc0" providerId="ADAL" clId="{18A44D1E-E3F8-4D5A-B1F5-A10EBF187A2C}" dt="2025-05-30T08:26:34.949" v="55" actId="164"/>
          <ac:picMkLst>
            <pc:docMk/>
            <pc:sldMk cId="2772784691" sldId="284"/>
            <ac:picMk id="6" creationId="{7CC60C07-3C60-6383-9CDC-0622327E02AB}"/>
          </ac:picMkLst>
        </pc:picChg>
      </pc:sldChg>
      <pc:sldChg chg="modSp mod">
        <pc:chgData name="Riina Hautala" userId="3acea73f-0809-4fb5-ade6-3dadaa3accc0" providerId="ADAL" clId="{18A44D1E-E3F8-4D5A-B1F5-A10EBF187A2C}" dt="2025-05-30T08:23:47.124" v="7" actId="404"/>
        <pc:sldMkLst>
          <pc:docMk/>
          <pc:sldMk cId="1954090053" sldId="285"/>
        </pc:sldMkLst>
        <pc:spChg chg="mod">
          <ac:chgData name="Riina Hautala" userId="3acea73f-0809-4fb5-ade6-3dadaa3accc0" providerId="ADAL" clId="{18A44D1E-E3F8-4D5A-B1F5-A10EBF187A2C}" dt="2025-05-30T08:23:47.124" v="7" actId="404"/>
          <ac:spMkLst>
            <pc:docMk/>
            <pc:sldMk cId="1954090053" sldId="285"/>
            <ac:spMk id="2" creationId="{7DB11446-2BB7-EBE2-7754-D1C7EB656FD9}"/>
          </ac:spMkLst>
        </pc:spChg>
        <pc:spChg chg="mod">
          <ac:chgData name="Riina Hautala" userId="3acea73f-0809-4fb5-ade6-3dadaa3accc0" providerId="ADAL" clId="{18A44D1E-E3F8-4D5A-B1F5-A10EBF187A2C}" dt="2025-05-30T08:23:44.542" v="6" actId="20577"/>
          <ac:spMkLst>
            <pc:docMk/>
            <pc:sldMk cId="1954090053" sldId="285"/>
            <ac:spMk id="3" creationId="{36A6A37B-64A6-0506-E013-AA546F931AAC}"/>
          </ac:spMkLst>
        </pc:spChg>
      </pc:sldChg>
      <pc:sldChg chg="addSp delSp modSp new mod">
        <pc:chgData name="Riina Hautala" userId="3acea73f-0809-4fb5-ade6-3dadaa3accc0" providerId="ADAL" clId="{18A44D1E-E3F8-4D5A-B1F5-A10EBF187A2C}" dt="2025-05-30T08:24:42.377" v="18"/>
        <pc:sldMkLst>
          <pc:docMk/>
          <pc:sldMk cId="3908812073" sldId="287"/>
        </pc:sldMkLst>
        <pc:spChg chg="mod">
          <ac:chgData name="Riina Hautala" userId="3acea73f-0809-4fb5-ade6-3dadaa3accc0" providerId="ADAL" clId="{18A44D1E-E3F8-4D5A-B1F5-A10EBF187A2C}" dt="2025-05-30T08:24:35.032" v="17" actId="404"/>
          <ac:spMkLst>
            <pc:docMk/>
            <pc:sldMk cId="3908812073" sldId="287"/>
            <ac:spMk id="2" creationId="{2FEEEC8F-5F8A-99B9-8CF5-3C03D2AB96EE}"/>
          </ac:spMkLst>
        </pc:spChg>
        <pc:spChg chg="del">
          <ac:chgData name="Riina Hautala" userId="3acea73f-0809-4fb5-ade6-3dadaa3accc0" providerId="ADAL" clId="{18A44D1E-E3F8-4D5A-B1F5-A10EBF187A2C}" dt="2025-05-30T08:24:42.377" v="18"/>
          <ac:spMkLst>
            <pc:docMk/>
            <pc:sldMk cId="3908812073" sldId="287"/>
            <ac:spMk id="3" creationId="{6629E0F7-6CFF-4EA5-9770-5EF868BA5EF3}"/>
          </ac:spMkLst>
        </pc:spChg>
        <pc:graphicFrameChg chg="add mod">
          <ac:chgData name="Riina Hautala" userId="3acea73f-0809-4fb5-ade6-3dadaa3accc0" providerId="ADAL" clId="{18A44D1E-E3F8-4D5A-B1F5-A10EBF187A2C}" dt="2025-05-30T08:24:42.377" v="18"/>
          <ac:graphicFrameMkLst>
            <pc:docMk/>
            <pc:sldMk cId="3908812073" sldId="287"/>
            <ac:graphicFrameMk id="5" creationId="{B6624756-66B6-9C00-C057-2F28D999481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Lapin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597370" y="109093"/>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Kemi-</a:t>
            </a:r>
            <a:r>
              <a:rPr lang="en-GB" sz="3600" dirty="0" err="1">
                <a:solidFill>
                  <a:srgbClr val="00B050"/>
                </a:solidFill>
                <a:latin typeface="+mj-lt"/>
              </a:rPr>
              <a:t>Tornion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453E8998-62D5-D763-06D8-DF9A96C57978}"/>
              </a:ext>
            </a:extLst>
          </p:cNvPr>
          <p:cNvGrpSpPr/>
          <p:nvPr/>
        </p:nvGrpSpPr>
        <p:grpSpPr>
          <a:xfrm>
            <a:off x="1042416" y="1557622"/>
            <a:ext cx="9839687" cy="5163853"/>
            <a:chOff x="0" y="1096361"/>
            <a:chExt cx="10744943" cy="5731700"/>
          </a:xfrm>
        </p:grpSpPr>
        <p:pic>
          <p:nvPicPr>
            <p:cNvPr id="4" name="Kuva 3">
              <a:extLst>
                <a:ext uri="{FF2B5EF4-FFF2-40B4-BE49-F238E27FC236}">
                  <a16:creationId xmlns:a16="http://schemas.microsoft.com/office/drawing/2014/main" id="{CD062150-2FBB-71E0-5876-4EF463707C12}"/>
                </a:ext>
              </a:extLst>
            </p:cNvPr>
            <p:cNvPicPr>
              <a:picLocks noChangeAspect="1"/>
            </p:cNvPicPr>
            <p:nvPr/>
          </p:nvPicPr>
          <p:blipFill>
            <a:blip r:embed="rId2"/>
            <a:stretch>
              <a:fillRect/>
            </a:stretch>
          </p:blipFill>
          <p:spPr>
            <a:xfrm>
              <a:off x="0" y="1096361"/>
              <a:ext cx="10028789" cy="298730"/>
            </a:xfrm>
            <a:prstGeom prst="rect">
              <a:avLst/>
            </a:prstGeom>
          </p:spPr>
        </p:pic>
        <p:pic>
          <p:nvPicPr>
            <p:cNvPr id="6" name="Kuva 5">
              <a:extLst>
                <a:ext uri="{FF2B5EF4-FFF2-40B4-BE49-F238E27FC236}">
                  <a16:creationId xmlns:a16="http://schemas.microsoft.com/office/drawing/2014/main" id="{0A56A84E-9251-60A4-7E88-EB3BF0D583F1}"/>
                </a:ext>
              </a:extLst>
            </p:cNvPr>
            <p:cNvPicPr>
              <a:picLocks noChangeAspect="1"/>
            </p:cNvPicPr>
            <p:nvPr/>
          </p:nvPicPr>
          <p:blipFill>
            <a:blip r:embed="rId3"/>
            <a:stretch>
              <a:fillRect/>
            </a:stretch>
          </p:blipFill>
          <p:spPr>
            <a:xfrm>
              <a:off x="0" y="1450244"/>
              <a:ext cx="10744943" cy="5377817"/>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FA6F-7ECE-5319-3FC8-8BA59D08DABC}"/>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5E42059A-C13F-2B32-5BCB-8152F94BE2FE}"/>
              </a:ext>
            </a:extLst>
          </p:cNvPr>
          <p:cNvSpPr txBox="1"/>
          <p:nvPr/>
        </p:nvSpPr>
        <p:spPr>
          <a:xfrm>
            <a:off x="634793" y="62178"/>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Pohjois-Lapin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307EAD72-30ED-5B1B-C4A3-9CC545CB55F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383D74CA-7C6E-5ED1-F9E4-04E8AEE3625C}"/>
              </a:ext>
            </a:extLst>
          </p:cNvPr>
          <p:cNvGrpSpPr/>
          <p:nvPr/>
        </p:nvGrpSpPr>
        <p:grpSpPr>
          <a:xfrm>
            <a:off x="826817" y="1399032"/>
            <a:ext cx="10063682" cy="5458968"/>
            <a:chOff x="84841" y="1077218"/>
            <a:chExt cx="10604490" cy="5780782"/>
          </a:xfrm>
        </p:grpSpPr>
        <p:pic>
          <p:nvPicPr>
            <p:cNvPr id="4" name="Kuva 3">
              <a:extLst>
                <a:ext uri="{FF2B5EF4-FFF2-40B4-BE49-F238E27FC236}">
                  <a16:creationId xmlns:a16="http://schemas.microsoft.com/office/drawing/2014/main" id="{0ECE0B61-02F9-9575-219E-01BD0B70F488}"/>
                </a:ext>
              </a:extLst>
            </p:cNvPr>
            <p:cNvPicPr>
              <a:picLocks noChangeAspect="1"/>
            </p:cNvPicPr>
            <p:nvPr/>
          </p:nvPicPr>
          <p:blipFill>
            <a:blip r:embed="rId2"/>
            <a:stretch>
              <a:fillRect/>
            </a:stretch>
          </p:blipFill>
          <p:spPr>
            <a:xfrm>
              <a:off x="84841" y="1077218"/>
              <a:ext cx="10028789" cy="298730"/>
            </a:xfrm>
            <a:prstGeom prst="rect">
              <a:avLst/>
            </a:prstGeom>
          </p:spPr>
        </p:pic>
        <p:pic>
          <p:nvPicPr>
            <p:cNvPr id="6" name="Kuva 5">
              <a:extLst>
                <a:ext uri="{FF2B5EF4-FFF2-40B4-BE49-F238E27FC236}">
                  <a16:creationId xmlns:a16="http://schemas.microsoft.com/office/drawing/2014/main" id="{1B1CEFF4-ADE4-6ED0-14D2-58D8E942B020}"/>
                </a:ext>
              </a:extLst>
            </p:cNvPr>
            <p:cNvPicPr>
              <a:picLocks noChangeAspect="1"/>
            </p:cNvPicPr>
            <p:nvPr/>
          </p:nvPicPr>
          <p:blipFill>
            <a:blip r:embed="rId3"/>
            <a:stretch>
              <a:fillRect/>
            </a:stretch>
          </p:blipFill>
          <p:spPr>
            <a:xfrm>
              <a:off x="374557" y="1375948"/>
              <a:ext cx="10314774" cy="5482052"/>
            </a:xfrm>
            <a:prstGeom prst="rect">
              <a:avLst/>
            </a:prstGeom>
          </p:spPr>
        </p:pic>
      </p:grpSp>
    </p:spTree>
    <p:extLst>
      <p:ext uri="{BB962C8B-B14F-4D97-AF65-F5344CB8AC3E}">
        <p14:creationId xmlns:p14="http://schemas.microsoft.com/office/powerpoint/2010/main" val="227560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625933" y="84718"/>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Rovaniemen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B94E9B39-5FFC-2E6E-D8A8-11E4BD4DF735}"/>
              </a:ext>
            </a:extLst>
          </p:cNvPr>
          <p:cNvGrpSpPr/>
          <p:nvPr/>
        </p:nvGrpSpPr>
        <p:grpSpPr>
          <a:xfrm>
            <a:off x="845389" y="1534859"/>
            <a:ext cx="10047162" cy="5323141"/>
            <a:chOff x="157777" y="1149036"/>
            <a:chExt cx="10524462" cy="5637145"/>
          </a:xfrm>
        </p:grpSpPr>
        <p:pic>
          <p:nvPicPr>
            <p:cNvPr id="4" name="Kuva 3">
              <a:extLst>
                <a:ext uri="{FF2B5EF4-FFF2-40B4-BE49-F238E27FC236}">
                  <a16:creationId xmlns:a16="http://schemas.microsoft.com/office/drawing/2014/main" id="{9604465E-4E7B-F50D-2B44-B0445E782BE3}"/>
                </a:ext>
              </a:extLst>
            </p:cNvPr>
            <p:cNvPicPr>
              <a:picLocks noChangeAspect="1"/>
            </p:cNvPicPr>
            <p:nvPr/>
          </p:nvPicPr>
          <p:blipFill>
            <a:blip r:embed="rId2"/>
            <a:stretch>
              <a:fillRect/>
            </a:stretch>
          </p:blipFill>
          <p:spPr>
            <a:xfrm>
              <a:off x="157777" y="1149036"/>
              <a:ext cx="10028789" cy="298730"/>
            </a:xfrm>
            <a:prstGeom prst="rect">
              <a:avLst/>
            </a:prstGeom>
          </p:spPr>
        </p:pic>
        <p:pic>
          <p:nvPicPr>
            <p:cNvPr id="6" name="Kuva 5">
              <a:extLst>
                <a:ext uri="{FF2B5EF4-FFF2-40B4-BE49-F238E27FC236}">
                  <a16:creationId xmlns:a16="http://schemas.microsoft.com/office/drawing/2014/main" id="{F85046CE-9F3D-74D8-0C49-6AE22E02A654}"/>
                </a:ext>
              </a:extLst>
            </p:cNvPr>
            <p:cNvPicPr>
              <a:picLocks noChangeAspect="1"/>
            </p:cNvPicPr>
            <p:nvPr/>
          </p:nvPicPr>
          <p:blipFill>
            <a:blip r:embed="rId3"/>
            <a:stretch>
              <a:fillRect/>
            </a:stretch>
          </p:blipFill>
          <p:spPr>
            <a:xfrm>
              <a:off x="407336" y="1447766"/>
              <a:ext cx="10274903" cy="5338415"/>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EC72-AD3D-26E3-2FB2-52CD32CA8F65}"/>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CC43A66-DDBC-2420-5DCC-D06E3312D03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E3ADF8CE-66CD-E0D8-C0D0-EDFFE39E4F62}"/>
              </a:ext>
            </a:extLst>
          </p:cNvPr>
          <p:cNvGrpSpPr/>
          <p:nvPr/>
        </p:nvGrpSpPr>
        <p:grpSpPr>
          <a:xfrm>
            <a:off x="587773" y="1323873"/>
            <a:ext cx="10028789" cy="5532469"/>
            <a:chOff x="0" y="1162436"/>
            <a:chExt cx="10028789" cy="5532469"/>
          </a:xfrm>
        </p:grpSpPr>
        <p:pic>
          <p:nvPicPr>
            <p:cNvPr id="4" name="Kuva 3">
              <a:extLst>
                <a:ext uri="{FF2B5EF4-FFF2-40B4-BE49-F238E27FC236}">
                  <a16:creationId xmlns:a16="http://schemas.microsoft.com/office/drawing/2014/main" id="{BD292E7A-4068-2946-6B97-AD7B8F8A23B6}"/>
                </a:ext>
              </a:extLst>
            </p:cNvPr>
            <p:cNvPicPr>
              <a:picLocks noChangeAspect="1"/>
            </p:cNvPicPr>
            <p:nvPr/>
          </p:nvPicPr>
          <p:blipFill>
            <a:blip r:embed="rId2"/>
            <a:stretch>
              <a:fillRect/>
            </a:stretch>
          </p:blipFill>
          <p:spPr>
            <a:xfrm>
              <a:off x="0" y="1162436"/>
              <a:ext cx="10028789" cy="298730"/>
            </a:xfrm>
            <a:prstGeom prst="rect">
              <a:avLst/>
            </a:prstGeom>
          </p:spPr>
        </p:pic>
        <p:pic>
          <p:nvPicPr>
            <p:cNvPr id="6" name="Kuva 5">
              <a:extLst>
                <a:ext uri="{FF2B5EF4-FFF2-40B4-BE49-F238E27FC236}">
                  <a16:creationId xmlns:a16="http://schemas.microsoft.com/office/drawing/2014/main" id="{340D624C-39DB-0B20-CEF9-4417B21FD9A7}"/>
                </a:ext>
              </a:extLst>
            </p:cNvPr>
            <p:cNvPicPr>
              <a:picLocks noChangeAspect="1"/>
            </p:cNvPicPr>
            <p:nvPr/>
          </p:nvPicPr>
          <p:blipFill>
            <a:blip r:embed="rId3"/>
            <a:stretch>
              <a:fillRect/>
            </a:stretch>
          </p:blipFill>
          <p:spPr>
            <a:xfrm>
              <a:off x="252795" y="1461166"/>
              <a:ext cx="9736956" cy="5233739"/>
            </a:xfrm>
            <a:prstGeom prst="rect">
              <a:avLst/>
            </a:prstGeom>
          </p:spPr>
        </p:pic>
      </p:grpSp>
      <p:sp>
        <p:nvSpPr>
          <p:cNvPr id="2" name="Tekstiruutu 1">
            <a:extLst>
              <a:ext uri="{FF2B5EF4-FFF2-40B4-BE49-F238E27FC236}">
                <a16:creationId xmlns:a16="http://schemas.microsoft.com/office/drawing/2014/main" id="{ACDD13C7-A3B9-7795-51FF-38298A0D9A67}"/>
              </a:ext>
            </a:extLst>
          </p:cNvPr>
          <p:cNvSpPr txBox="1"/>
          <p:nvPr/>
        </p:nvSpPr>
        <p:spPr>
          <a:xfrm>
            <a:off x="587773" y="123544"/>
            <a:ext cx="11016453"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kumimoji="0" lang="fi-FI" sz="3600" b="0" i="0" u="none" strike="noStrike" kern="1200" cap="none" spc="0" normalizeH="0" baseline="0" noProof="0" dirty="0" err="1">
                <a:ln>
                  <a:noFill/>
                </a:ln>
                <a:solidFill>
                  <a:srgbClr val="00B050"/>
                </a:solidFill>
                <a:effectLst/>
                <a:uLnTx/>
                <a:uFillTx/>
                <a:latin typeface="Aptos Narrow" panose="020B0004020202020204" pitchFamily="34" charset="0"/>
                <a:ea typeface="+mn-ea"/>
                <a:cs typeface="+mn-cs"/>
              </a:rPr>
              <a:t>Tornionlaakson</a:t>
            </a:r>
            <a:r>
              <a:rPr kumimoji="0" lang="fi-FI" sz="3600" b="0" i="0" u="none" strike="noStrike" kern="1200" cap="none" spc="0" normalizeH="0" baseline="0" noProof="0" dirty="0">
                <a:ln>
                  <a:noFill/>
                </a:ln>
                <a:solidFill>
                  <a:srgbClr val="00B050"/>
                </a:solidFill>
                <a:effectLst/>
                <a:uLnTx/>
                <a:uFillTx/>
                <a:latin typeface="Aptos Narrow" panose="020B0004020202020204" pitchFamily="34" charset="0"/>
                <a:ea typeface="+mn-ea"/>
                <a:cs typeface="+mn-cs"/>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1048078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D73F0-D128-D444-4EFA-B7A59E2881D7}"/>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FF99B207-E472-DDDD-E93D-286E5DEED617}"/>
              </a:ext>
            </a:extLst>
          </p:cNvPr>
          <p:cNvSpPr txBox="1"/>
          <p:nvPr/>
        </p:nvSpPr>
        <p:spPr>
          <a:xfrm>
            <a:off x="597370" y="136525"/>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Tunturi</a:t>
            </a:r>
            <a:r>
              <a:rPr lang="en-GB" sz="3600" dirty="0">
                <a:solidFill>
                  <a:srgbClr val="00B050"/>
                </a:solidFill>
                <a:latin typeface="+mj-lt"/>
              </a:rPr>
              <a:t>-Lapin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FEB029EF-3D00-F833-D46C-6E953B76A72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C87D25FE-1A86-9D10-3BB9-29E0BB41E374}"/>
              </a:ext>
            </a:extLst>
          </p:cNvPr>
          <p:cNvGrpSpPr/>
          <p:nvPr/>
        </p:nvGrpSpPr>
        <p:grpSpPr>
          <a:xfrm>
            <a:off x="950976" y="1336854"/>
            <a:ext cx="10038349" cy="5451917"/>
            <a:chOff x="0" y="1213743"/>
            <a:chExt cx="10335291" cy="5547596"/>
          </a:xfrm>
        </p:grpSpPr>
        <p:pic>
          <p:nvPicPr>
            <p:cNvPr id="4" name="Kuva 3">
              <a:extLst>
                <a:ext uri="{FF2B5EF4-FFF2-40B4-BE49-F238E27FC236}">
                  <a16:creationId xmlns:a16="http://schemas.microsoft.com/office/drawing/2014/main" id="{E0F7B0E7-824F-3F43-C360-D4B24EF11649}"/>
                </a:ext>
              </a:extLst>
            </p:cNvPr>
            <p:cNvPicPr>
              <a:picLocks noChangeAspect="1"/>
            </p:cNvPicPr>
            <p:nvPr/>
          </p:nvPicPr>
          <p:blipFill>
            <a:blip r:embed="rId2"/>
            <a:stretch>
              <a:fillRect/>
            </a:stretch>
          </p:blipFill>
          <p:spPr>
            <a:xfrm>
              <a:off x="0" y="1213743"/>
              <a:ext cx="10028789" cy="298730"/>
            </a:xfrm>
            <a:prstGeom prst="rect">
              <a:avLst/>
            </a:prstGeom>
          </p:spPr>
        </p:pic>
        <p:pic>
          <p:nvPicPr>
            <p:cNvPr id="6" name="Kuva 5">
              <a:extLst>
                <a:ext uri="{FF2B5EF4-FFF2-40B4-BE49-F238E27FC236}">
                  <a16:creationId xmlns:a16="http://schemas.microsoft.com/office/drawing/2014/main" id="{7CC60C07-3C60-6383-9CDC-0622327E02AB}"/>
                </a:ext>
              </a:extLst>
            </p:cNvPr>
            <p:cNvPicPr>
              <a:picLocks noChangeAspect="1"/>
            </p:cNvPicPr>
            <p:nvPr/>
          </p:nvPicPr>
          <p:blipFill>
            <a:blip r:embed="rId3"/>
            <a:stretch>
              <a:fillRect/>
            </a:stretch>
          </p:blipFill>
          <p:spPr>
            <a:xfrm>
              <a:off x="0" y="1512473"/>
              <a:ext cx="10335291" cy="5248866"/>
            </a:xfrm>
            <a:prstGeom prst="rect">
              <a:avLst/>
            </a:prstGeom>
          </p:spPr>
        </p:pic>
      </p:grpSp>
    </p:spTree>
    <p:extLst>
      <p:ext uri="{BB962C8B-B14F-4D97-AF65-F5344CB8AC3E}">
        <p14:creationId xmlns:p14="http://schemas.microsoft.com/office/powerpoint/2010/main" val="277278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479982" y="88935"/>
            <a:ext cx="10515600" cy="1325563"/>
          </a:xfrm>
        </p:spPr>
        <p:txBody>
          <a:bodyPr>
            <a:normAutofit/>
          </a:bodyPr>
          <a:lstStyle/>
          <a:p>
            <a:r>
              <a:rPr lang="en-GB" sz="3600" dirty="0"/>
              <a:t>Lapin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3357601897"/>
              </p:ext>
            </p:extLst>
          </p:nvPr>
        </p:nvGraphicFramePr>
        <p:xfrm>
          <a:off x="479982" y="1451694"/>
          <a:ext cx="5044126" cy="2629274"/>
        </p:xfrm>
        <a:graphic>
          <a:graphicData uri="http://schemas.openxmlformats.org/drawingml/2006/table">
            <a:tbl>
              <a:tblPr firstRow="1" bandRow="1">
                <a:tableStyleId>{5C22544A-7EE6-4342-B048-85BDC9FD1C3A}</a:tableStyleId>
              </a:tblPr>
              <a:tblGrid>
                <a:gridCol w="2395194">
                  <a:extLst>
                    <a:ext uri="{9D8B030D-6E8A-4147-A177-3AD203B41FA5}">
                      <a16:colId xmlns:a16="http://schemas.microsoft.com/office/drawing/2014/main" val="1738321657"/>
                    </a:ext>
                  </a:extLst>
                </a:gridCol>
                <a:gridCol w="2648932">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9 095 000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1 851 000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2,5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13 200 000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4 527 000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133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2"/>
          <a:srcRect r="94194"/>
          <a:stretch/>
        </p:blipFill>
        <p:spPr>
          <a:xfrm>
            <a:off x="5822766" y="2047606"/>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6096000" y="2054029"/>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0 %</a:t>
            </a:r>
          </a:p>
          <a:p>
            <a:pPr>
              <a:lnSpc>
                <a:spcPct val="120000"/>
              </a:lnSpc>
            </a:pPr>
            <a:r>
              <a:rPr lang="en-GB" dirty="0"/>
              <a:t>Muut 	5 %</a:t>
            </a:r>
          </a:p>
          <a:p>
            <a:pPr>
              <a:lnSpc>
                <a:spcPct val="120000"/>
              </a:lnSpc>
            </a:pPr>
            <a:r>
              <a:rPr lang="en-GB" dirty="0" err="1"/>
              <a:t>Valtio</a:t>
            </a:r>
            <a:r>
              <a:rPr lang="en-GB" dirty="0"/>
              <a:t> 	70 %</a:t>
            </a:r>
          </a:p>
          <a:p>
            <a:pPr>
              <a:lnSpc>
                <a:spcPct val="120000"/>
              </a:lnSpc>
            </a:pPr>
            <a:r>
              <a:rPr lang="en-GB" dirty="0" err="1"/>
              <a:t>Yhtiöt</a:t>
            </a:r>
            <a:r>
              <a:rPr lang="en-GB" dirty="0"/>
              <a:t>	2 %</a:t>
            </a:r>
          </a:p>
          <a:p>
            <a:pPr>
              <a:lnSpc>
                <a:spcPct val="120000"/>
              </a:lnSpc>
            </a:pPr>
            <a:r>
              <a:rPr lang="en-GB" dirty="0" err="1"/>
              <a:t>Yksityishenkilöt</a:t>
            </a:r>
            <a:r>
              <a:rPr lang="en-GB" dirty="0"/>
              <a:t> 23 %</a:t>
            </a:r>
            <a:endParaRPr lang="fi-FI" dirty="0"/>
          </a:p>
        </p:txBody>
      </p:sp>
      <p:sp>
        <p:nvSpPr>
          <p:cNvPr id="11" name="Tekstiruutu 10">
            <a:extLst>
              <a:ext uri="{FF2B5EF4-FFF2-40B4-BE49-F238E27FC236}">
                <a16:creationId xmlns:a16="http://schemas.microsoft.com/office/drawing/2014/main" id="{96DC5958-BCB5-C965-DCBB-65D250A8B2B2}"/>
              </a:ext>
            </a:extLst>
          </p:cNvPr>
          <p:cNvSpPr txBox="1"/>
          <p:nvPr/>
        </p:nvSpPr>
        <p:spPr>
          <a:xfrm>
            <a:off x="5742785" y="1376671"/>
            <a:ext cx="5325689" cy="646331"/>
          </a:xfrm>
          <a:prstGeom prst="rect">
            <a:avLst/>
          </a:prstGeom>
          <a:noFill/>
        </p:spPr>
        <p:txBody>
          <a:bodyPr wrap="none" rtlCol="0">
            <a:spAutoFit/>
          </a:bodyPr>
          <a:lstStyle/>
          <a:p>
            <a:r>
              <a:rPr lang="en-GB" b="1" dirty="0" err="1"/>
              <a:t>Metsänomistajaryhmien</a:t>
            </a:r>
            <a:r>
              <a:rPr lang="en-GB" b="1" dirty="0"/>
              <a:t> </a:t>
            </a:r>
            <a:r>
              <a:rPr lang="en-GB" b="1" dirty="0" err="1"/>
              <a:t>omistusosuudet</a:t>
            </a:r>
            <a:r>
              <a:rPr lang="en-GB" b="1" dirty="0"/>
              <a:t> </a:t>
            </a:r>
            <a:r>
              <a:rPr lang="en-GB" sz="1800" b="1" dirty="0" err="1"/>
              <a:t>Lapissa</a:t>
            </a:r>
            <a:endParaRPr lang="en-GB" b="1" dirty="0"/>
          </a:p>
          <a:p>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6" name="Kuva 5">
            <a:extLst>
              <a:ext uri="{FF2B5EF4-FFF2-40B4-BE49-F238E27FC236}">
                <a16:creationId xmlns:a16="http://schemas.microsoft.com/office/drawing/2014/main" id="{D3126254-BB5F-1929-5E34-5D4D6AE97FBD}"/>
              </a:ext>
            </a:extLst>
          </p:cNvPr>
          <p:cNvPicPr>
            <a:picLocks noChangeAspect="1"/>
          </p:cNvPicPr>
          <p:nvPr/>
        </p:nvPicPr>
        <p:blipFill>
          <a:blip r:embed="rId3"/>
          <a:stretch>
            <a:fillRect/>
          </a:stretch>
        </p:blipFill>
        <p:spPr>
          <a:xfrm>
            <a:off x="8839964" y="1815151"/>
            <a:ext cx="3352036" cy="3227698"/>
          </a:xfrm>
          <a:prstGeom prst="rect">
            <a:avLst/>
          </a:prstGeom>
        </p:spPr>
      </p:pic>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0439B-523C-D7A5-0C16-2B4A358C3B3A}"/>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A84755E8-16A5-029A-D85F-D1A7C52BDFDE}"/>
              </a:ext>
            </a:extLst>
          </p:cNvPr>
          <p:cNvSpPr>
            <a:spLocks noGrp="1"/>
          </p:cNvSpPr>
          <p:nvPr>
            <p:ph type="ftr" sz="quarter" idx="11"/>
          </p:nvPr>
        </p:nvSpPr>
        <p:spPr>
          <a:xfrm>
            <a:off x="4150504" y="58610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2" name="Kuva 11">
            <a:extLst>
              <a:ext uri="{FF2B5EF4-FFF2-40B4-BE49-F238E27FC236}">
                <a16:creationId xmlns:a16="http://schemas.microsoft.com/office/drawing/2014/main" id="{D0BC3F40-41D5-0FEB-04C9-A7C285ABE3B3}"/>
              </a:ext>
            </a:extLst>
          </p:cNvPr>
          <p:cNvPicPr>
            <a:picLocks noChangeAspect="1"/>
          </p:cNvPicPr>
          <p:nvPr/>
        </p:nvPicPr>
        <p:blipFill>
          <a:blip r:embed="rId2"/>
          <a:stretch>
            <a:fillRect/>
          </a:stretch>
        </p:blipFill>
        <p:spPr>
          <a:xfrm>
            <a:off x="0" y="0"/>
            <a:ext cx="12192000" cy="5081792"/>
          </a:xfrm>
          <a:prstGeom prst="rect">
            <a:avLst/>
          </a:prstGeom>
        </p:spPr>
      </p:pic>
    </p:spTree>
    <p:extLst>
      <p:ext uri="{BB962C8B-B14F-4D97-AF65-F5344CB8AC3E}">
        <p14:creationId xmlns:p14="http://schemas.microsoft.com/office/powerpoint/2010/main" val="7138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br>
              <a:rPr lang="en-GB" sz="3600" dirty="0"/>
            </a:br>
            <a:r>
              <a:rPr lang="en-GB" sz="3600" dirty="0" err="1"/>
              <a:t>Lapissa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1999487624"/>
              </p:ext>
            </p:extLst>
          </p:nvPr>
        </p:nvGraphicFramePr>
        <p:xfrm>
          <a:off x="757351" y="1516332"/>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73075">
                <a:tc>
                  <a:txBody>
                    <a:bodyPr/>
                    <a:lstStyle/>
                    <a:p>
                      <a:pPr algn="l" fontAlgn="b"/>
                      <a:r>
                        <a:rPr lang="fi-FI" sz="2000" b="1" i="0" u="none" strike="noStrike" dirty="0">
                          <a:solidFill>
                            <a:srgbClr val="000000"/>
                          </a:solidFill>
                          <a:effectLst/>
                          <a:latin typeface="Aptos Narrow" panose="020B0004020202020204" pitchFamily="34" charset="0"/>
                        </a:rPr>
                        <a:t>LAPPI</a:t>
                      </a: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1 380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414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2 815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146</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15 743</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5 632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57 283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2 222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1 569</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8,8</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7,4</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4,9</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4,8</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9,3</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a:t>
            </a:r>
            <a:r>
              <a:rPr lang="en-GB" sz="2000" dirty="0" err="1"/>
              <a:t>Lapissa</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38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734505" y="136525"/>
            <a:ext cx="10747342" cy="1325563"/>
          </a:xfrm>
        </p:spPr>
        <p:txBody>
          <a:bodyPr>
            <a:normAutofit/>
          </a:bodyPr>
          <a:lstStyle/>
          <a:p>
            <a:r>
              <a:rPr lang="fi-FI" sz="3600" dirty="0"/>
              <a:t>Metsäalan merkitys yksityistaloudessa–  </a:t>
            </a:r>
            <a:r>
              <a:rPr lang="en-GB" sz="3600" dirty="0"/>
              <a:t>Lappi</a:t>
            </a:r>
            <a:endParaRPr lang="fi-FI" sz="3600" dirty="0"/>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28C43255-8C98-3AD9-3D58-6FBBD7E748BE}"/>
              </a:ext>
            </a:extLst>
          </p:cNvPr>
          <p:cNvGrpSpPr/>
          <p:nvPr/>
        </p:nvGrpSpPr>
        <p:grpSpPr>
          <a:xfrm>
            <a:off x="167205" y="1163358"/>
            <a:ext cx="10296548" cy="5572814"/>
            <a:chOff x="167205" y="1163358"/>
            <a:chExt cx="10296548" cy="5572814"/>
          </a:xfrm>
        </p:grpSpPr>
        <p:pic>
          <p:nvPicPr>
            <p:cNvPr id="9" name="Kuva 8">
              <a:extLst>
                <a:ext uri="{FF2B5EF4-FFF2-40B4-BE49-F238E27FC236}">
                  <a16:creationId xmlns:a16="http://schemas.microsoft.com/office/drawing/2014/main" id="{052E01BE-2126-4703-A1A1-B63964B5DD2F}"/>
                </a:ext>
              </a:extLst>
            </p:cNvPr>
            <p:cNvPicPr>
              <a:picLocks noChangeAspect="1"/>
            </p:cNvPicPr>
            <p:nvPr/>
          </p:nvPicPr>
          <p:blipFill>
            <a:blip r:embed="rId2"/>
            <a:stretch>
              <a:fillRect/>
            </a:stretch>
          </p:blipFill>
          <p:spPr>
            <a:xfrm>
              <a:off x="167205" y="1163358"/>
              <a:ext cx="10028789" cy="298730"/>
            </a:xfrm>
            <a:prstGeom prst="rect">
              <a:avLst/>
            </a:prstGeom>
          </p:spPr>
        </p:pic>
        <p:pic>
          <p:nvPicPr>
            <p:cNvPr id="13" name="Kuva 12">
              <a:extLst>
                <a:ext uri="{FF2B5EF4-FFF2-40B4-BE49-F238E27FC236}">
                  <a16:creationId xmlns:a16="http://schemas.microsoft.com/office/drawing/2014/main" id="{F96E518C-9216-73B0-9369-9E9D396246EE}"/>
                </a:ext>
              </a:extLst>
            </p:cNvPr>
            <p:cNvPicPr>
              <a:picLocks noChangeAspect="1"/>
            </p:cNvPicPr>
            <p:nvPr/>
          </p:nvPicPr>
          <p:blipFill>
            <a:blip r:embed="rId3"/>
            <a:stretch>
              <a:fillRect/>
            </a:stretch>
          </p:blipFill>
          <p:spPr>
            <a:xfrm>
              <a:off x="280986" y="1471612"/>
              <a:ext cx="10182767" cy="5264560"/>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EEEC8F-5F8A-99B9-8CF5-3C03D2AB96EE}"/>
              </a:ext>
            </a:extLst>
          </p:cNvPr>
          <p:cNvSpPr>
            <a:spLocks noGrp="1"/>
          </p:cNvSpPr>
          <p:nvPr>
            <p:ph type="title"/>
          </p:nvPr>
        </p:nvSpPr>
        <p:spPr/>
        <p:txBody>
          <a:bodyPr>
            <a:normAutofit/>
          </a:bodyPr>
          <a:lstStyle/>
          <a:p>
            <a:r>
              <a:rPr lang="en-GB" sz="3600" dirty="0" err="1"/>
              <a:t>Metsäala</a:t>
            </a:r>
            <a:r>
              <a:rPr lang="en-GB" sz="3600" dirty="0"/>
              <a:t> Lapin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ECCE3362-07E6-682F-80CA-1BBA2403600A}"/>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B6624756-66B6-9C00-C057-2F28D9994811}"/>
              </a:ext>
            </a:extLst>
          </p:cNvPr>
          <p:cNvGraphicFramePr>
            <a:graphicFrameLocks noGrp="1"/>
          </p:cNvGraphicFramePr>
          <p:nvPr>
            <p:ph idx="1"/>
            <p:extLst>
              <p:ext uri="{D42A27DB-BD31-4B8C-83A1-F6EECF244321}">
                <p14:modId xmlns:p14="http://schemas.microsoft.com/office/powerpoint/2010/main" val="1109563127"/>
              </p:ext>
            </p:extLst>
          </p:nvPr>
        </p:nvGraphicFramePr>
        <p:xfrm>
          <a:off x="838200" y="1825625"/>
          <a:ext cx="10677298" cy="24828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err="1">
                          <a:solidFill>
                            <a:srgbClr val="000000"/>
                          </a:solidFill>
                          <a:effectLst/>
                          <a:latin typeface="Aptos Narrow" panose="020B0004020202020204" pitchFamily="34" charset="0"/>
                        </a:rPr>
                        <a:t>Itä</a:t>
                      </a:r>
                      <a:r>
                        <a:rPr lang="en-GB" sz="2000" b="0" i="0" u="none" strike="noStrike" dirty="0">
                          <a:solidFill>
                            <a:srgbClr val="000000"/>
                          </a:solidFill>
                          <a:effectLst/>
                          <a:latin typeface="Aptos Narrow" panose="020B0004020202020204" pitchFamily="34" charset="0"/>
                        </a:rPr>
                        <a:t>-Lappi</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196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525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Kemi-Tornio</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988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219</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1 114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121</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Pohjois-Lappi</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420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Rovaniemi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296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a:t>
                      </a:r>
                    </a:p>
                  </a:txBody>
                  <a:tcPr marL="0" marR="0" marT="0" marB="0" anchor="b">
                    <a:solidFill>
                      <a:schemeClr val="accent6">
                        <a:lumMod val="40000"/>
                        <a:lumOff val="60000"/>
                      </a:schemeClr>
                    </a:solidFill>
                  </a:tcPr>
                </a:tc>
                <a:extLst>
                  <a:ext uri="{0D108BD9-81ED-4DB2-BD59-A6C34878D82A}">
                    <a16:rowId xmlns:a16="http://schemas.microsoft.com/office/drawing/2014/main" val="3563091377"/>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err="1">
                          <a:ln>
                            <a:noFill/>
                          </a:ln>
                          <a:solidFill>
                            <a:srgbClr val="000000"/>
                          </a:solidFill>
                          <a:effectLst/>
                          <a:uLnTx/>
                          <a:uFillTx/>
                          <a:latin typeface="Aptos Narrow" panose="020B0004020202020204" pitchFamily="34" charset="0"/>
                          <a:ea typeface="+mn-ea"/>
                          <a:cs typeface="+mn-cs"/>
                        </a:rPr>
                        <a:t>Tornionlaakso</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146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a:t>
                      </a:r>
                    </a:p>
                  </a:txBody>
                  <a:tcPr marL="0" marR="0" marT="0" marB="0" anchor="b">
                    <a:solidFill>
                      <a:schemeClr val="accent6">
                        <a:lumMod val="40000"/>
                        <a:lumOff val="60000"/>
                      </a:schemeClr>
                    </a:solidFill>
                  </a:tcPr>
                </a:tc>
                <a:extLst>
                  <a:ext uri="{0D108BD9-81ED-4DB2-BD59-A6C34878D82A}">
                    <a16:rowId xmlns:a16="http://schemas.microsoft.com/office/drawing/2014/main" val="1441544253"/>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Tunturi-Lappi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314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a:t>
                      </a:r>
                    </a:p>
                  </a:txBody>
                  <a:tcPr marL="0" marR="0" marT="0" marB="0" anchor="b">
                    <a:solidFill>
                      <a:schemeClr val="accent6">
                        <a:lumMod val="40000"/>
                        <a:lumOff val="60000"/>
                      </a:schemeClr>
                    </a:solidFill>
                  </a:tcPr>
                </a:tc>
                <a:extLst>
                  <a:ext uri="{0D108BD9-81ED-4DB2-BD59-A6C34878D82A}">
                    <a16:rowId xmlns:a16="http://schemas.microsoft.com/office/drawing/2014/main" val="2612227314"/>
                  </a:ext>
                </a:extLst>
              </a:tr>
            </a:tbl>
          </a:graphicData>
        </a:graphic>
      </p:graphicFrame>
    </p:spTree>
    <p:extLst>
      <p:ext uri="{BB962C8B-B14F-4D97-AF65-F5344CB8AC3E}">
        <p14:creationId xmlns:p14="http://schemas.microsoft.com/office/powerpoint/2010/main" val="390881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644221" y="110390"/>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Itä</a:t>
            </a:r>
            <a:r>
              <a:rPr lang="en-GB" sz="3600" b="0" i="0" u="none" strike="noStrike" dirty="0">
                <a:solidFill>
                  <a:srgbClr val="00B050"/>
                </a:solidFill>
                <a:effectLst/>
                <a:latin typeface="Aptos Narrow" panose="020B0004020202020204" pitchFamily="34" charset="0"/>
              </a:rPr>
              <a:t>-Lapin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E2325C42-D949-E4B1-DBC5-C2487A16F19C}"/>
              </a:ext>
            </a:extLst>
          </p:cNvPr>
          <p:cNvGrpSpPr/>
          <p:nvPr/>
        </p:nvGrpSpPr>
        <p:grpSpPr>
          <a:xfrm>
            <a:off x="1092277" y="1426464"/>
            <a:ext cx="9825138" cy="5295011"/>
            <a:chOff x="0" y="1077218"/>
            <a:chExt cx="10460215" cy="5644257"/>
          </a:xfrm>
        </p:grpSpPr>
        <p:pic>
          <p:nvPicPr>
            <p:cNvPr id="4" name="Kuva 3">
              <a:extLst>
                <a:ext uri="{FF2B5EF4-FFF2-40B4-BE49-F238E27FC236}">
                  <a16:creationId xmlns:a16="http://schemas.microsoft.com/office/drawing/2014/main" id="{F12BC8D4-DADD-9F10-85AD-4DBB6E00B859}"/>
                </a:ext>
              </a:extLst>
            </p:cNvPr>
            <p:cNvPicPr>
              <a:picLocks noChangeAspect="1"/>
            </p:cNvPicPr>
            <p:nvPr/>
          </p:nvPicPr>
          <p:blipFill>
            <a:blip r:embed="rId2"/>
            <a:stretch>
              <a:fillRect/>
            </a:stretch>
          </p:blipFill>
          <p:spPr>
            <a:xfrm>
              <a:off x="0" y="1077218"/>
              <a:ext cx="10028789" cy="298730"/>
            </a:xfrm>
            <a:prstGeom prst="rect">
              <a:avLst/>
            </a:prstGeom>
          </p:spPr>
        </p:pic>
        <p:pic>
          <p:nvPicPr>
            <p:cNvPr id="7" name="Kuva 6">
              <a:extLst>
                <a:ext uri="{FF2B5EF4-FFF2-40B4-BE49-F238E27FC236}">
                  <a16:creationId xmlns:a16="http://schemas.microsoft.com/office/drawing/2014/main" id="{A74E2E7D-17D8-5717-6AB2-4B7C79535E35}"/>
                </a:ext>
              </a:extLst>
            </p:cNvPr>
            <p:cNvPicPr>
              <a:picLocks noChangeAspect="1"/>
            </p:cNvPicPr>
            <p:nvPr/>
          </p:nvPicPr>
          <p:blipFill>
            <a:blip r:embed="rId3"/>
            <a:stretch>
              <a:fillRect/>
            </a:stretch>
          </p:blipFill>
          <p:spPr>
            <a:xfrm>
              <a:off x="253269" y="1323975"/>
              <a:ext cx="10206946" cy="5397500"/>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35E5B2-9652-43DD-81B9-7B78CD0841CD}">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57E72DCB-8190-421A-BDFC-BF98675C6AC8}">
  <ds:schemaRefs>
    <ds:schemaRef ds:uri="http://schemas.microsoft.com/sharepoint/v3/contenttype/forms"/>
  </ds:schemaRefs>
</ds:datastoreItem>
</file>

<file path=customXml/itemProps3.xml><?xml version="1.0" encoding="utf-8"?>
<ds:datastoreItem xmlns:ds="http://schemas.openxmlformats.org/officeDocument/2006/customXml" ds:itemID="{9C7D58C7-4557-4048-8F8E-451B6E2F5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1632</TotalTime>
  <Words>883</Words>
  <Application>Microsoft Office PowerPoint</Application>
  <PresentationFormat>Laajakuva</PresentationFormat>
  <Paragraphs>159</Paragraphs>
  <Slides>14</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14</vt:i4>
      </vt:variant>
    </vt:vector>
  </HeadingPairs>
  <TitlesOfParts>
    <vt:vector size="19" baseType="lpstr">
      <vt:lpstr>Aptos</vt:lpstr>
      <vt:lpstr>Aptos Display</vt:lpstr>
      <vt:lpstr>Aptos Narrow</vt:lpstr>
      <vt:lpstr>Arial</vt:lpstr>
      <vt:lpstr>Office-teema</vt:lpstr>
      <vt:lpstr>PowerPoint-esitys</vt:lpstr>
      <vt:lpstr>Rahaa ja työtä metsistä -verkkopalvelu</vt:lpstr>
      <vt:lpstr>Lapin metsät 2022</vt:lpstr>
      <vt:lpstr>Esityksessä on tarkasteltu seuraavia maakunnan ja sen seutukuntien talousasioita</vt:lpstr>
      <vt:lpstr>PowerPoint-esitys</vt:lpstr>
      <vt:lpstr>PowerPoint-esitys</vt:lpstr>
      <vt:lpstr>Metsäalan merkitys yksityistaloudessa–  Lappi</vt:lpstr>
      <vt:lpstr>Metsäala Lapin seutukunnissa 2022</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46</cp:revision>
  <dcterms:created xsi:type="dcterms:W3CDTF">2025-04-08T07:56:51Z</dcterms:created>
  <dcterms:modified xsi:type="dcterms:W3CDTF">2025-05-30T08:26:47Z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