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66" r:id="rId5"/>
    <p:sldId id="271" r:id="rId6"/>
    <p:sldId id="261" r:id="rId7"/>
    <p:sldId id="282" r:id="rId8"/>
    <p:sldId id="283" r:id="rId9"/>
    <p:sldId id="272" r:id="rId10"/>
    <p:sldId id="281" r:id="rId11"/>
    <p:sldId id="284" r:id="rId12"/>
    <p:sldId id="276" r:id="rId13"/>
    <p:sldId id="279" r:id="rId14"/>
    <p:sldId id="278" r:id="rId15"/>
    <p:sldId id="277" r:id="rId16"/>
    <p:sldId id="280" r:id="rId1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148E15-E9DC-4C34-B13B-83CD4642CBC5}" v="8" dt="2025-05-30T08:33:46.851"/>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varScale="1">
      <p:scale>
        <a:sx n="100" d="100"/>
        <a:sy n="100" d="100"/>
      </p:scale>
      <p:origin x="0" y="-13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23148E15-E9DC-4C34-B13B-83CD4642CBC5}"/>
    <pc:docChg chg="undo custSel addSld delSld modSld">
      <pc:chgData name="Riina Hautala" userId="3acea73f-0809-4fb5-ade6-3dadaa3accc0" providerId="ADAL" clId="{23148E15-E9DC-4C34-B13B-83CD4642CBC5}" dt="2025-05-30T08:33:57.130" v="69" actId="1076"/>
      <pc:docMkLst>
        <pc:docMk/>
      </pc:docMkLst>
      <pc:sldChg chg="modSp mod">
        <pc:chgData name="Riina Hautala" userId="3acea73f-0809-4fb5-ade6-3dadaa3accc0" providerId="ADAL" clId="{23148E15-E9DC-4C34-B13B-83CD4642CBC5}" dt="2025-05-30T08:30:10.112" v="7" actId="1076"/>
        <pc:sldMkLst>
          <pc:docMk/>
          <pc:sldMk cId="4045025048" sldId="261"/>
        </pc:sldMkLst>
        <pc:spChg chg="mod">
          <ac:chgData name="Riina Hautala" userId="3acea73f-0809-4fb5-ade6-3dadaa3accc0" providerId="ADAL" clId="{23148E15-E9DC-4C34-B13B-83CD4642CBC5}" dt="2025-05-30T08:29:58.941" v="5" actId="404"/>
          <ac:spMkLst>
            <pc:docMk/>
            <pc:sldMk cId="4045025048" sldId="261"/>
            <ac:spMk id="2" creationId="{7E869AEB-C802-3F67-85BE-8E8BAE5AFD11}"/>
          </ac:spMkLst>
        </pc:spChg>
        <pc:spChg chg="mod">
          <ac:chgData name="Riina Hautala" userId="3acea73f-0809-4fb5-ade6-3dadaa3accc0" providerId="ADAL" clId="{23148E15-E9DC-4C34-B13B-83CD4642CBC5}" dt="2025-05-30T08:30:03.776" v="6" actId="120"/>
          <ac:spMkLst>
            <pc:docMk/>
            <pc:sldMk cId="4045025048" sldId="261"/>
            <ac:spMk id="11" creationId="{96DC5958-BCB5-C965-DCBB-65D250A8B2B2}"/>
          </ac:spMkLst>
        </pc:spChg>
        <pc:graphicFrameChg chg="mod">
          <ac:chgData name="Riina Hautala" userId="3acea73f-0809-4fb5-ade6-3dadaa3accc0" providerId="ADAL" clId="{23148E15-E9DC-4C34-B13B-83CD4642CBC5}" dt="2025-05-30T08:30:10.112" v="7" actId="1076"/>
          <ac:graphicFrameMkLst>
            <pc:docMk/>
            <pc:sldMk cId="4045025048" sldId="261"/>
            <ac:graphicFrameMk id="4" creationId="{272B732A-9B1C-89DD-8074-388A299ADAA5}"/>
          </ac:graphicFrameMkLst>
        </pc:graphicFrameChg>
      </pc:sldChg>
      <pc:sldChg chg="modSp mod">
        <pc:chgData name="Riina Hautala" userId="3acea73f-0809-4fb5-ade6-3dadaa3accc0" providerId="ADAL" clId="{23148E15-E9DC-4C34-B13B-83CD4642CBC5}" dt="2025-05-30T08:29:51.330" v="2" actId="1076"/>
        <pc:sldMkLst>
          <pc:docMk/>
          <pc:sldMk cId="870188166" sldId="266"/>
        </pc:sldMkLst>
        <pc:spChg chg="mod">
          <ac:chgData name="Riina Hautala" userId="3acea73f-0809-4fb5-ade6-3dadaa3accc0" providerId="ADAL" clId="{23148E15-E9DC-4C34-B13B-83CD4642CBC5}" dt="2025-05-30T08:29:51.330" v="2" actId="1076"/>
          <ac:spMkLst>
            <pc:docMk/>
            <pc:sldMk cId="870188166" sldId="266"/>
            <ac:spMk id="11" creationId="{90968835-CD6B-CACA-CF53-BEBE9FA23210}"/>
          </ac:spMkLst>
        </pc:spChg>
      </pc:sldChg>
      <pc:sldChg chg="modSp mod">
        <pc:chgData name="Riina Hautala" userId="3acea73f-0809-4fb5-ade6-3dadaa3accc0" providerId="ADAL" clId="{23148E15-E9DC-4C34-B13B-83CD4642CBC5}" dt="2025-05-30T08:29:55.005" v="3" actId="404"/>
        <pc:sldMkLst>
          <pc:docMk/>
          <pc:sldMk cId="3954445922" sldId="271"/>
        </pc:sldMkLst>
        <pc:spChg chg="mod">
          <ac:chgData name="Riina Hautala" userId="3acea73f-0809-4fb5-ade6-3dadaa3accc0" providerId="ADAL" clId="{23148E15-E9DC-4C34-B13B-83CD4642CBC5}" dt="2025-05-30T08:29:55.005" v="3" actId="404"/>
          <ac:spMkLst>
            <pc:docMk/>
            <pc:sldMk cId="3954445922" sldId="271"/>
            <ac:spMk id="2" creationId="{DEC41A42-1568-50AC-6EB3-C7A221DCEBE3}"/>
          </ac:spMkLst>
        </pc:spChg>
      </pc:sldChg>
      <pc:sldChg chg="modSp mod">
        <pc:chgData name="Riina Hautala" userId="3acea73f-0809-4fb5-ade6-3dadaa3accc0" providerId="ADAL" clId="{23148E15-E9DC-4C34-B13B-83CD4642CBC5}" dt="2025-05-30T08:30:34.556" v="11" actId="1076"/>
        <pc:sldMkLst>
          <pc:docMk/>
          <pc:sldMk cId="3505206407" sldId="272"/>
        </pc:sldMkLst>
        <pc:spChg chg="mod">
          <ac:chgData name="Riina Hautala" userId="3acea73f-0809-4fb5-ade6-3dadaa3accc0" providerId="ADAL" clId="{23148E15-E9DC-4C34-B13B-83CD4642CBC5}" dt="2025-05-30T08:30:31.204" v="10" actId="403"/>
          <ac:spMkLst>
            <pc:docMk/>
            <pc:sldMk cId="3505206407" sldId="272"/>
            <ac:spMk id="4" creationId="{23B22558-16F2-79FC-29AB-E08C61B67928}"/>
          </ac:spMkLst>
        </pc:spChg>
        <pc:graphicFrameChg chg="mod">
          <ac:chgData name="Riina Hautala" userId="3acea73f-0809-4fb5-ade6-3dadaa3accc0" providerId="ADAL" clId="{23148E15-E9DC-4C34-B13B-83CD4642CBC5}" dt="2025-05-30T08:30:34.556" v="11" actId="1076"/>
          <ac:graphicFrameMkLst>
            <pc:docMk/>
            <pc:sldMk cId="3505206407" sldId="272"/>
            <ac:graphicFrameMk id="5" creationId="{326ADF08-95B1-3C99-72C5-7801B7DB974A}"/>
          </ac:graphicFrameMkLst>
        </pc:graphicFrameChg>
      </pc:sldChg>
      <pc:sldChg chg="del">
        <pc:chgData name="Riina Hautala" userId="3acea73f-0809-4fb5-ade6-3dadaa3accc0" providerId="ADAL" clId="{23148E15-E9DC-4C34-B13B-83CD4642CBC5}" dt="2025-05-30T08:31:17.892" v="20" actId="47"/>
        <pc:sldMkLst>
          <pc:docMk/>
          <pc:sldMk cId="4165622850" sldId="275"/>
        </pc:sldMkLst>
      </pc:sldChg>
      <pc:sldChg chg="addSp modSp mod">
        <pc:chgData name="Riina Hautala" userId="3acea73f-0809-4fb5-ade6-3dadaa3accc0" providerId="ADAL" clId="{23148E15-E9DC-4C34-B13B-83CD4642CBC5}" dt="2025-05-30T08:32:08.494" v="37" actId="1076"/>
        <pc:sldMkLst>
          <pc:docMk/>
          <pc:sldMk cId="3716300057" sldId="276"/>
        </pc:sldMkLst>
        <pc:spChg chg="mod">
          <ac:chgData name="Riina Hautala" userId="3acea73f-0809-4fb5-ade6-3dadaa3accc0" providerId="ADAL" clId="{23148E15-E9DC-4C34-B13B-83CD4642CBC5}" dt="2025-05-30T08:32:08.494" v="37" actId="1076"/>
          <ac:spMkLst>
            <pc:docMk/>
            <pc:sldMk cId="3716300057" sldId="276"/>
            <ac:spMk id="2" creationId="{1C1CE9A8-9656-9BCA-A0D2-0EB55A96091A}"/>
          </ac:spMkLst>
        </pc:spChg>
        <pc:grpChg chg="add mod">
          <ac:chgData name="Riina Hautala" userId="3acea73f-0809-4fb5-ade6-3dadaa3accc0" providerId="ADAL" clId="{23148E15-E9DC-4C34-B13B-83CD4642CBC5}" dt="2025-05-30T08:32:04.646" v="36" actId="1076"/>
          <ac:grpSpMkLst>
            <pc:docMk/>
            <pc:sldMk cId="3716300057" sldId="276"/>
            <ac:grpSpMk id="4" creationId="{125868E3-C194-A539-A715-16B3A7C4C7F9}"/>
          </ac:grpSpMkLst>
        </pc:grpChg>
        <pc:picChg chg="mod ord">
          <ac:chgData name="Riina Hautala" userId="3acea73f-0809-4fb5-ade6-3dadaa3accc0" providerId="ADAL" clId="{23148E15-E9DC-4C34-B13B-83CD4642CBC5}" dt="2025-05-30T08:32:01.356" v="34" actId="164"/>
          <ac:picMkLst>
            <pc:docMk/>
            <pc:sldMk cId="3716300057" sldId="276"/>
            <ac:picMk id="7" creationId="{0A8DE704-2746-8512-BA18-E5EEF75F5F3E}"/>
          </ac:picMkLst>
        </pc:picChg>
        <pc:picChg chg="mod modCrop">
          <ac:chgData name="Riina Hautala" userId="3acea73f-0809-4fb5-ade6-3dadaa3accc0" providerId="ADAL" clId="{23148E15-E9DC-4C34-B13B-83CD4642CBC5}" dt="2025-05-30T08:32:01.356" v="34" actId="164"/>
          <ac:picMkLst>
            <pc:docMk/>
            <pc:sldMk cId="3716300057" sldId="276"/>
            <ac:picMk id="9" creationId="{941A5B50-3764-47ED-C28D-C00E157BF388}"/>
          </ac:picMkLst>
        </pc:picChg>
      </pc:sldChg>
      <pc:sldChg chg="addSp modSp mod">
        <pc:chgData name="Riina Hautala" userId="3acea73f-0809-4fb5-ade6-3dadaa3accc0" providerId="ADAL" clId="{23148E15-E9DC-4C34-B13B-83CD4642CBC5}" dt="2025-05-30T08:33:31.816" v="59" actId="1076"/>
        <pc:sldMkLst>
          <pc:docMk/>
          <pc:sldMk cId="2968589375" sldId="277"/>
        </pc:sldMkLst>
        <pc:spChg chg="mod">
          <ac:chgData name="Riina Hautala" userId="3acea73f-0809-4fb5-ade6-3dadaa3accc0" providerId="ADAL" clId="{23148E15-E9DC-4C34-B13B-83CD4642CBC5}" dt="2025-05-30T08:33:31.816" v="59" actId="1076"/>
          <ac:spMkLst>
            <pc:docMk/>
            <pc:sldMk cId="2968589375" sldId="277"/>
            <ac:spMk id="2" creationId="{266CC27F-7BC9-6F3D-8830-E1DEF24AF499}"/>
          </ac:spMkLst>
        </pc:spChg>
        <pc:grpChg chg="add mod">
          <ac:chgData name="Riina Hautala" userId="3acea73f-0809-4fb5-ade6-3dadaa3accc0" providerId="ADAL" clId="{23148E15-E9DC-4C34-B13B-83CD4642CBC5}" dt="2025-05-30T08:33:25.285" v="57" actId="1076"/>
          <ac:grpSpMkLst>
            <pc:docMk/>
            <pc:sldMk cId="2968589375" sldId="277"/>
            <ac:grpSpMk id="4" creationId="{8A056212-E2C3-20CE-D692-650D01FF3C10}"/>
          </ac:grpSpMkLst>
        </pc:grpChg>
        <pc:picChg chg="mod modCrop">
          <ac:chgData name="Riina Hautala" userId="3acea73f-0809-4fb5-ade6-3dadaa3accc0" providerId="ADAL" clId="{23148E15-E9DC-4C34-B13B-83CD4642CBC5}" dt="2025-05-30T08:33:20.940" v="55" actId="164"/>
          <ac:picMkLst>
            <pc:docMk/>
            <pc:sldMk cId="2968589375" sldId="277"/>
            <ac:picMk id="5" creationId="{1CC33C56-CE83-76E8-087E-F8559655FD58}"/>
          </ac:picMkLst>
        </pc:picChg>
        <pc:picChg chg="mod ord">
          <ac:chgData name="Riina Hautala" userId="3acea73f-0809-4fb5-ade6-3dadaa3accc0" providerId="ADAL" clId="{23148E15-E9DC-4C34-B13B-83CD4642CBC5}" dt="2025-05-30T08:33:20.940" v="55" actId="164"/>
          <ac:picMkLst>
            <pc:docMk/>
            <pc:sldMk cId="2968589375" sldId="277"/>
            <ac:picMk id="8" creationId="{28F9F46B-DCBF-D2C1-CEB5-8900BC3A097B}"/>
          </ac:picMkLst>
        </pc:picChg>
      </pc:sldChg>
      <pc:sldChg chg="addSp modSp mod">
        <pc:chgData name="Riina Hautala" userId="3acea73f-0809-4fb5-ade6-3dadaa3accc0" providerId="ADAL" clId="{23148E15-E9DC-4C34-B13B-83CD4642CBC5}" dt="2025-05-30T08:32:43.825" v="47" actId="403"/>
        <pc:sldMkLst>
          <pc:docMk/>
          <pc:sldMk cId="342870447" sldId="278"/>
        </pc:sldMkLst>
        <pc:spChg chg="mod">
          <ac:chgData name="Riina Hautala" userId="3acea73f-0809-4fb5-ade6-3dadaa3accc0" providerId="ADAL" clId="{23148E15-E9DC-4C34-B13B-83CD4642CBC5}" dt="2025-05-30T08:32:43.825" v="47" actId="403"/>
          <ac:spMkLst>
            <pc:docMk/>
            <pc:sldMk cId="342870447" sldId="278"/>
            <ac:spMk id="2" creationId="{2FD04E55-1C6C-770D-3DBE-0ADD24D0C0ED}"/>
          </ac:spMkLst>
        </pc:spChg>
        <pc:grpChg chg="add mod">
          <ac:chgData name="Riina Hautala" userId="3acea73f-0809-4fb5-ade6-3dadaa3accc0" providerId="ADAL" clId="{23148E15-E9DC-4C34-B13B-83CD4642CBC5}" dt="2025-05-30T08:32:40.450" v="46" actId="1076"/>
          <ac:grpSpMkLst>
            <pc:docMk/>
            <pc:sldMk cId="342870447" sldId="278"/>
            <ac:grpSpMk id="5" creationId="{FC560A92-7140-AE4B-7C2F-D1EB5A5247F5}"/>
          </ac:grpSpMkLst>
        </pc:grpChg>
        <pc:picChg chg="mod">
          <ac:chgData name="Riina Hautala" userId="3acea73f-0809-4fb5-ade6-3dadaa3accc0" providerId="ADAL" clId="{23148E15-E9DC-4C34-B13B-83CD4642CBC5}" dt="2025-05-30T08:32:36.853" v="44" actId="164"/>
          <ac:picMkLst>
            <pc:docMk/>
            <pc:sldMk cId="342870447" sldId="278"/>
            <ac:picMk id="4" creationId="{A8F13A83-9A4D-8BDC-F405-C41DF80C9605}"/>
          </ac:picMkLst>
        </pc:picChg>
        <pc:picChg chg="mod">
          <ac:chgData name="Riina Hautala" userId="3acea73f-0809-4fb5-ade6-3dadaa3accc0" providerId="ADAL" clId="{23148E15-E9DC-4C34-B13B-83CD4642CBC5}" dt="2025-05-30T08:32:36.853" v="44" actId="164"/>
          <ac:picMkLst>
            <pc:docMk/>
            <pc:sldMk cId="342870447" sldId="278"/>
            <ac:picMk id="10" creationId="{7F01C656-45B6-2F6A-099D-56AA91D7966A}"/>
          </ac:picMkLst>
        </pc:picChg>
      </pc:sldChg>
      <pc:sldChg chg="addSp modSp mod">
        <pc:chgData name="Riina Hautala" userId="3acea73f-0809-4fb5-ade6-3dadaa3accc0" providerId="ADAL" clId="{23148E15-E9DC-4C34-B13B-83CD4642CBC5}" dt="2025-05-30T08:32:27.455" v="43" actId="166"/>
        <pc:sldMkLst>
          <pc:docMk/>
          <pc:sldMk cId="1410087695" sldId="279"/>
        </pc:sldMkLst>
        <pc:spChg chg="mod ord">
          <ac:chgData name="Riina Hautala" userId="3acea73f-0809-4fb5-ade6-3dadaa3accc0" providerId="ADAL" clId="{23148E15-E9DC-4C34-B13B-83CD4642CBC5}" dt="2025-05-30T08:32:27.455" v="43" actId="166"/>
          <ac:spMkLst>
            <pc:docMk/>
            <pc:sldMk cId="1410087695" sldId="279"/>
            <ac:spMk id="2" creationId="{898A65DA-D1DD-0D2A-17FB-3A2CB7BAB34C}"/>
          </ac:spMkLst>
        </pc:spChg>
        <pc:grpChg chg="add mod">
          <ac:chgData name="Riina Hautala" userId="3acea73f-0809-4fb5-ade6-3dadaa3accc0" providerId="ADAL" clId="{23148E15-E9DC-4C34-B13B-83CD4642CBC5}" dt="2025-05-30T08:32:20.410" v="40" actId="14100"/>
          <ac:grpSpMkLst>
            <pc:docMk/>
            <pc:sldMk cId="1410087695" sldId="279"/>
            <ac:grpSpMk id="4" creationId="{3CB051F7-3F77-06A1-233A-C2B020D6E455}"/>
          </ac:grpSpMkLst>
        </pc:grpChg>
        <pc:picChg chg="mod">
          <ac:chgData name="Riina Hautala" userId="3acea73f-0809-4fb5-ade6-3dadaa3accc0" providerId="ADAL" clId="{23148E15-E9DC-4C34-B13B-83CD4642CBC5}" dt="2025-05-30T08:32:18.415" v="39" actId="164"/>
          <ac:picMkLst>
            <pc:docMk/>
            <pc:sldMk cId="1410087695" sldId="279"/>
            <ac:picMk id="7" creationId="{4B4A85C3-44B2-9E13-8DE2-0319B64A7C60}"/>
          </ac:picMkLst>
        </pc:picChg>
        <pc:picChg chg="mod">
          <ac:chgData name="Riina Hautala" userId="3acea73f-0809-4fb5-ade6-3dadaa3accc0" providerId="ADAL" clId="{23148E15-E9DC-4C34-B13B-83CD4642CBC5}" dt="2025-05-30T08:32:18.415" v="39" actId="164"/>
          <ac:picMkLst>
            <pc:docMk/>
            <pc:sldMk cId="1410087695" sldId="279"/>
            <ac:picMk id="9" creationId="{9F82B4E9-F0D5-C6A5-3AD9-C68CDE3963C6}"/>
          </ac:picMkLst>
        </pc:picChg>
      </pc:sldChg>
      <pc:sldChg chg="addSp modSp mod">
        <pc:chgData name="Riina Hautala" userId="3acea73f-0809-4fb5-ade6-3dadaa3accc0" providerId="ADAL" clId="{23148E15-E9DC-4C34-B13B-83CD4642CBC5}" dt="2025-05-30T08:33:57.130" v="69" actId="1076"/>
        <pc:sldMkLst>
          <pc:docMk/>
          <pc:sldMk cId="2920133141" sldId="280"/>
        </pc:sldMkLst>
        <pc:spChg chg="mod ord">
          <ac:chgData name="Riina Hautala" userId="3acea73f-0809-4fb5-ade6-3dadaa3accc0" providerId="ADAL" clId="{23148E15-E9DC-4C34-B13B-83CD4642CBC5}" dt="2025-05-30T08:33:57.130" v="69" actId="1076"/>
          <ac:spMkLst>
            <pc:docMk/>
            <pc:sldMk cId="2920133141" sldId="280"/>
            <ac:spMk id="2" creationId="{776736E0-EE7E-E0FF-B975-13195D6F19CE}"/>
          </ac:spMkLst>
        </pc:spChg>
        <pc:grpChg chg="add mod">
          <ac:chgData name="Riina Hautala" userId="3acea73f-0809-4fb5-ade6-3dadaa3accc0" providerId="ADAL" clId="{23148E15-E9DC-4C34-B13B-83CD4642CBC5}" dt="2025-05-30T08:33:50.644" v="66" actId="1076"/>
          <ac:grpSpMkLst>
            <pc:docMk/>
            <pc:sldMk cId="2920133141" sldId="280"/>
            <ac:grpSpMk id="4" creationId="{18A2CB06-4EB1-AF92-7BD4-86019DD89626}"/>
          </ac:grpSpMkLst>
        </pc:grpChg>
        <pc:picChg chg="mod">
          <ac:chgData name="Riina Hautala" userId="3acea73f-0809-4fb5-ade6-3dadaa3accc0" providerId="ADAL" clId="{23148E15-E9DC-4C34-B13B-83CD4642CBC5}" dt="2025-05-30T08:33:46.850" v="64" actId="164"/>
          <ac:picMkLst>
            <pc:docMk/>
            <pc:sldMk cId="2920133141" sldId="280"/>
            <ac:picMk id="8" creationId="{736383D0-2851-4CF9-6387-D8199CD50A6E}"/>
          </ac:picMkLst>
        </pc:picChg>
        <pc:picChg chg="mod ord">
          <ac:chgData name="Riina Hautala" userId="3acea73f-0809-4fb5-ade6-3dadaa3accc0" providerId="ADAL" clId="{23148E15-E9DC-4C34-B13B-83CD4642CBC5}" dt="2025-05-30T08:33:46.850" v="64" actId="164"/>
          <ac:picMkLst>
            <pc:docMk/>
            <pc:sldMk cId="2920133141" sldId="280"/>
            <ac:picMk id="10" creationId="{60E5C07E-59D0-D190-D9DF-BDC2B9B74588}"/>
          </ac:picMkLst>
        </pc:picChg>
      </pc:sldChg>
      <pc:sldChg chg="addSp modSp mod">
        <pc:chgData name="Riina Hautala" userId="3acea73f-0809-4fb5-ade6-3dadaa3accc0" providerId="ADAL" clId="{23148E15-E9DC-4C34-B13B-83CD4642CBC5}" dt="2025-05-30T08:30:55.515" v="14" actId="1076"/>
        <pc:sldMkLst>
          <pc:docMk/>
          <pc:sldMk cId="939797463" sldId="281"/>
        </pc:sldMkLst>
        <pc:spChg chg="mod">
          <ac:chgData name="Riina Hautala" userId="3acea73f-0809-4fb5-ade6-3dadaa3accc0" providerId="ADAL" clId="{23148E15-E9DC-4C34-B13B-83CD4642CBC5}" dt="2025-05-30T08:30:39.540" v="12" actId="403"/>
          <ac:spMkLst>
            <pc:docMk/>
            <pc:sldMk cId="939797463" sldId="281"/>
            <ac:spMk id="2" creationId="{153B32FA-C3A2-1544-1E67-167D1FFAE75B}"/>
          </ac:spMkLst>
        </pc:spChg>
        <pc:grpChg chg="add mod">
          <ac:chgData name="Riina Hautala" userId="3acea73f-0809-4fb5-ade6-3dadaa3accc0" providerId="ADAL" clId="{23148E15-E9DC-4C34-B13B-83CD4642CBC5}" dt="2025-05-30T08:30:55.515" v="14" actId="1076"/>
          <ac:grpSpMkLst>
            <pc:docMk/>
            <pc:sldMk cId="939797463" sldId="281"/>
            <ac:grpSpMk id="6" creationId="{F4A1DBAA-23B9-0B37-1854-FA2D2FB46806}"/>
          </ac:grpSpMkLst>
        </pc:grpChg>
        <pc:picChg chg="mod">
          <ac:chgData name="Riina Hautala" userId="3acea73f-0809-4fb5-ade6-3dadaa3accc0" providerId="ADAL" clId="{23148E15-E9DC-4C34-B13B-83CD4642CBC5}" dt="2025-05-30T08:30:55.515" v="14" actId="1076"/>
          <ac:picMkLst>
            <pc:docMk/>
            <pc:sldMk cId="939797463" sldId="281"/>
            <ac:picMk id="4" creationId="{BEFC41C7-C8F9-A537-FE48-A9128EC9519F}"/>
          </ac:picMkLst>
        </pc:picChg>
        <pc:picChg chg="mod">
          <ac:chgData name="Riina Hautala" userId="3acea73f-0809-4fb5-ade6-3dadaa3accc0" providerId="ADAL" clId="{23148E15-E9DC-4C34-B13B-83CD4642CBC5}" dt="2025-05-30T08:30:55.515" v="14" actId="1076"/>
          <ac:picMkLst>
            <pc:docMk/>
            <pc:sldMk cId="939797463" sldId="281"/>
            <ac:picMk id="5" creationId="{4D38A05B-7C82-C663-3972-457920D9A3DD}"/>
          </ac:picMkLst>
        </pc:picChg>
      </pc:sldChg>
      <pc:sldChg chg="modSp mod">
        <pc:chgData name="Riina Hautala" userId="3acea73f-0809-4fb5-ade6-3dadaa3accc0" providerId="ADAL" clId="{23148E15-E9DC-4C34-B13B-83CD4642CBC5}" dt="2025-05-30T08:30:26.021" v="9" actId="20577"/>
        <pc:sldMkLst>
          <pc:docMk/>
          <pc:sldMk cId="1954090053" sldId="282"/>
        </pc:sldMkLst>
        <pc:spChg chg="mod">
          <ac:chgData name="Riina Hautala" userId="3acea73f-0809-4fb5-ade6-3dadaa3accc0" providerId="ADAL" clId="{23148E15-E9DC-4C34-B13B-83CD4642CBC5}" dt="2025-05-30T08:30:23.992" v="8" actId="404"/>
          <ac:spMkLst>
            <pc:docMk/>
            <pc:sldMk cId="1954090053" sldId="282"/>
            <ac:spMk id="2" creationId="{7DB11446-2BB7-EBE2-7754-D1C7EB656FD9}"/>
          </ac:spMkLst>
        </pc:spChg>
        <pc:spChg chg="mod">
          <ac:chgData name="Riina Hautala" userId="3acea73f-0809-4fb5-ade6-3dadaa3accc0" providerId="ADAL" clId="{23148E15-E9DC-4C34-B13B-83CD4642CBC5}" dt="2025-05-30T08:30:26.021" v="9" actId="20577"/>
          <ac:spMkLst>
            <pc:docMk/>
            <pc:sldMk cId="1954090053" sldId="282"/>
            <ac:spMk id="3" creationId="{36A6A37B-64A6-0506-E013-AA546F931AAC}"/>
          </ac:spMkLst>
        </pc:spChg>
      </pc:sldChg>
      <pc:sldChg chg="addSp delSp modSp new mod">
        <pc:chgData name="Riina Hautala" userId="3acea73f-0809-4fb5-ade6-3dadaa3accc0" providerId="ADAL" clId="{23148E15-E9DC-4C34-B13B-83CD4642CBC5}" dt="2025-05-30T08:31:15.836" v="19"/>
        <pc:sldMkLst>
          <pc:docMk/>
          <pc:sldMk cId="1291593294" sldId="284"/>
        </pc:sldMkLst>
        <pc:spChg chg="mod">
          <ac:chgData name="Riina Hautala" userId="3acea73f-0809-4fb5-ade6-3dadaa3accc0" providerId="ADAL" clId="{23148E15-E9DC-4C34-B13B-83CD4642CBC5}" dt="2025-05-30T08:31:08.211" v="18" actId="404"/>
          <ac:spMkLst>
            <pc:docMk/>
            <pc:sldMk cId="1291593294" sldId="284"/>
            <ac:spMk id="2" creationId="{DBE4E751-49CC-815E-710B-4578D3178331}"/>
          </ac:spMkLst>
        </pc:spChg>
        <pc:spChg chg="del">
          <ac:chgData name="Riina Hautala" userId="3acea73f-0809-4fb5-ade6-3dadaa3accc0" providerId="ADAL" clId="{23148E15-E9DC-4C34-B13B-83CD4642CBC5}" dt="2025-05-30T08:31:15.836" v="19"/>
          <ac:spMkLst>
            <pc:docMk/>
            <pc:sldMk cId="1291593294" sldId="284"/>
            <ac:spMk id="3" creationId="{E9C0A0FF-B53D-0918-0375-11AA63FA2970}"/>
          </ac:spMkLst>
        </pc:spChg>
        <pc:graphicFrameChg chg="add mod">
          <ac:chgData name="Riina Hautala" userId="3acea73f-0809-4fb5-ade6-3dadaa3accc0" providerId="ADAL" clId="{23148E15-E9DC-4C34-B13B-83CD4642CBC5}" dt="2025-05-30T08:31:15.836" v="19"/>
          <ac:graphicFrameMkLst>
            <pc:docMk/>
            <pc:sldMk cId="1291593294" sldId="284"/>
            <ac:graphicFrameMk id="5" creationId="{FB0CA9ED-450A-09C7-27BD-14B872324AC7}"/>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2125579" y="2274838"/>
            <a:ext cx="7940841" cy="230832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err="1"/>
              <a:t>Pirkanmaan</a:t>
            </a:r>
            <a:r>
              <a:rPr lang="en-GB" sz="4800" b="1" dirty="0"/>
              <a:t>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1E8-57E0-61C2-8F46-D4B063E13796}"/>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08201CB3-C08E-1A48-59D2-3AC024A9815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3CB051F7-3F77-06A1-233A-C2B020D6E455}"/>
              </a:ext>
            </a:extLst>
          </p:cNvPr>
          <p:cNvGrpSpPr/>
          <p:nvPr/>
        </p:nvGrpSpPr>
        <p:grpSpPr>
          <a:xfrm>
            <a:off x="914400" y="1335023"/>
            <a:ext cx="9380558" cy="5386451"/>
            <a:chOff x="248579" y="1000887"/>
            <a:chExt cx="10046379" cy="5720588"/>
          </a:xfrm>
        </p:grpSpPr>
        <p:pic>
          <p:nvPicPr>
            <p:cNvPr id="7" name="Picture 1" descr="Power BI -visualisointi">
              <a:extLst>
                <a:ext uri="{FF2B5EF4-FFF2-40B4-BE49-F238E27FC236}">
                  <a16:creationId xmlns:a16="http://schemas.microsoft.com/office/drawing/2014/main" id="{4B4A85C3-44B2-9E13-8DE2-0319B64A7C60}"/>
                </a:ext>
              </a:extLst>
            </p:cNvPr>
            <p:cNvPicPr>
              <a:picLocks noChangeAspect="1"/>
            </p:cNvPicPr>
            <p:nvPr/>
          </p:nvPicPr>
          <p:blipFill rotWithShape="1">
            <a:blip r:embed="rId2">
              <a:extLst>
                <a:ext uri="{28A0092B-C50C-407E-A947-70E740481C1C}">
                  <a14:useLocalDpi xmlns:a14="http://schemas.microsoft.com/office/drawing/2010/main" val="0"/>
                </a:ext>
              </a:extLst>
            </a:blip>
            <a:srcRect b="61518"/>
            <a:stretch/>
          </p:blipFill>
          <p:spPr bwMode="auto">
            <a:xfrm>
              <a:off x="248579" y="1000887"/>
              <a:ext cx="9178226" cy="697398"/>
            </a:xfrm>
            <a:prstGeom prst="rect">
              <a:avLst/>
            </a:prstGeom>
            <a:noFill/>
          </p:spPr>
        </p:pic>
        <p:pic>
          <p:nvPicPr>
            <p:cNvPr id="9" name="Kuva 8">
              <a:extLst>
                <a:ext uri="{FF2B5EF4-FFF2-40B4-BE49-F238E27FC236}">
                  <a16:creationId xmlns:a16="http://schemas.microsoft.com/office/drawing/2014/main" id="{9F82B4E9-F0D5-C6A5-3AD9-C68CDE3963C6}"/>
                </a:ext>
              </a:extLst>
            </p:cNvPr>
            <p:cNvPicPr>
              <a:picLocks noChangeAspect="1"/>
            </p:cNvPicPr>
            <p:nvPr/>
          </p:nvPicPr>
          <p:blipFill>
            <a:blip r:embed="rId3"/>
            <a:stretch>
              <a:fillRect/>
            </a:stretch>
          </p:blipFill>
          <p:spPr>
            <a:xfrm>
              <a:off x="466162" y="1524000"/>
              <a:ext cx="9828796" cy="5197475"/>
            </a:xfrm>
            <a:prstGeom prst="rect">
              <a:avLst/>
            </a:prstGeom>
          </p:spPr>
        </p:pic>
      </p:grpSp>
      <p:sp>
        <p:nvSpPr>
          <p:cNvPr id="2" name="Tekstiruutu 1">
            <a:extLst>
              <a:ext uri="{FF2B5EF4-FFF2-40B4-BE49-F238E27FC236}">
                <a16:creationId xmlns:a16="http://schemas.microsoft.com/office/drawing/2014/main" id="{898A65DA-D1DD-0D2A-17FB-3A2CB7BAB34C}"/>
              </a:ext>
            </a:extLst>
          </p:cNvPr>
          <p:cNvSpPr txBox="1"/>
          <p:nvPr/>
        </p:nvSpPr>
        <p:spPr>
          <a:xfrm>
            <a:off x="752741" y="97953"/>
            <a:ext cx="9800395"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Etelä-Pirkanmaan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141008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20D3-F1A6-7D3D-8F40-70E38921301B}"/>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2FD04E55-1C6C-770D-3DBE-0ADD24D0C0ED}"/>
              </a:ext>
            </a:extLst>
          </p:cNvPr>
          <p:cNvSpPr txBox="1"/>
          <p:nvPr/>
        </p:nvSpPr>
        <p:spPr>
          <a:xfrm>
            <a:off x="577638" y="51434"/>
            <a:ext cx="10788146" cy="1200329"/>
          </a:xfrm>
          <a:prstGeom prst="rect">
            <a:avLst/>
          </a:prstGeom>
          <a:noFill/>
        </p:spPr>
        <p:txBody>
          <a:bodyPr wrap="non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Lounais-Pirkanmaan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44F53AF8-6DFE-EC17-B261-03948E016A6C}"/>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FC560A92-7140-AE4B-7C2F-D1EB5A5247F5}"/>
              </a:ext>
            </a:extLst>
          </p:cNvPr>
          <p:cNvGrpSpPr/>
          <p:nvPr/>
        </p:nvGrpSpPr>
        <p:grpSpPr>
          <a:xfrm>
            <a:off x="462993" y="1268221"/>
            <a:ext cx="9665208" cy="5453254"/>
            <a:chOff x="0" y="993860"/>
            <a:chExt cx="10350631" cy="5812706"/>
          </a:xfrm>
        </p:grpSpPr>
        <p:pic>
          <p:nvPicPr>
            <p:cNvPr id="10" name="Picture 1" descr="Power BI -visualisointi">
              <a:extLst>
                <a:ext uri="{FF2B5EF4-FFF2-40B4-BE49-F238E27FC236}">
                  <a16:creationId xmlns:a16="http://schemas.microsoft.com/office/drawing/2014/main" id="{7F01C656-45B6-2F6A-099D-56AA91D7966A}"/>
                </a:ext>
              </a:extLst>
            </p:cNvPr>
            <p:cNvPicPr>
              <a:picLocks noChangeAspect="1"/>
            </p:cNvPicPr>
            <p:nvPr/>
          </p:nvPicPr>
          <p:blipFill rotWithShape="1">
            <a:blip r:embed="rId2">
              <a:extLst>
                <a:ext uri="{28A0092B-C50C-407E-A947-70E740481C1C}">
                  <a14:useLocalDpi xmlns:a14="http://schemas.microsoft.com/office/drawing/2010/main" val="0"/>
                </a:ext>
              </a:extLst>
            </a:blip>
            <a:srcRect b="61518"/>
            <a:stretch/>
          </p:blipFill>
          <p:spPr bwMode="auto">
            <a:xfrm>
              <a:off x="0" y="993860"/>
              <a:ext cx="9178226" cy="712960"/>
            </a:xfrm>
            <a:prstGeom prst="rect">
              <a:avLst/>
            </a:prstGeom>
            <a:noFill/>
          </p:spPr>
        </p:pic>
        <p:pic>
          <p:nvPicPr>
            <p:cNvPr id="4" name="Kuva 3">
              <a:extLst>
                <a:ext uri="{FF2B5EF4-FFF2-40B4-BE49-F238E27FC236}">
                  <a16:creationId xmlns:a16="http://schemas.microsoft.com/office/drawing/2014/main" id="{A8F13A83-9A4D-8BDC-F405-C41DF80C9605}"/>
                </a:ext>
              </a:extLst>
            </p:cNvPr>
            <p:cNvPicPr>
              <a:picLocks noChangeAspect="1"/>
            </p:cNvPicPr>
            <p:nvPr/>
          </p:nvPicPr>
          <p:blipFill>
            <a:blip r:embed="rId3"/>
            <a:stretch>
              <a:fillRect/>
            </a:stretch>
          </p:blipFill>
          <p:spPr>
            <a:xfrm>
              <a:off x="355209" y="1572027"/>
              <a:ext cx="9995422" cy="5234539"/>
            </a:xfrm>
            <a:prstGeom prst="rect">
              <a:avLst/>
            </a:prstGeom>
          </p:spPr>
        </p:pic>
      </p:grpSp>
    </p:spTree>
    <p:extLst>
      <p:ext uri="{BB962C8B-B14F-4D97-AF65-F5344CB8AC3E}">
        <p14:creationId xmlns:p14="http://schemas.microsoft.com/office/powerpoint/2010/main" val="342870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264BE-363D-599A-BD60-C644B4488115}"/>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266CC27F-7BC9-6F3D-8830-E1DEF24AF499}"/>
              </a:ext>
            </a:extLst>
          </p:cNvPr>
          <p:cNvSpPr txBox="1"/>
          <p:nvPr/>
        </p:nvSpPr>
        <p:spPr>
          <a:xfrm>
            <a:off x="673351" y="195914"/>
            <a:ext cx="9018816" cy="1200329"/>
          </a:xfrm>
          <a:prstGeom prst="rect">
            <a:avLst/>
          </a:prstGeom>
          <a:noFill/>
        </p:spPr>
        <p:txBody>
          <a:bodyPr wrap="non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Tampereen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CE528D87-B3D2-B8F6-5E2B-866442573C5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8A056212-E2C3-20CE-D692-650D01FF3C10}"/>
              </a:ext>
            </a:extLst>
          </p:cNvPr>
          <p:cNvGrpSpPr/>
          <p:nvPr/>
        </p:nvGrpSpPr>
        <p:grpSpPr>
          <a:xfrm>
            <a:off x="1097280" y="1396243"/>
            <a:ext cx="9626802" cy="5422392"/>
            <a:chOff x="494773" y="1111253"/>
            <a:chExt cx="10128725" cy="5746747"/>
          </a:xfrm>
        </p:grpSpPr>
        <p:pic>
          <p:nvPicPr>
            <p:cNvPr id="8" name="Picture 1" descr="Power BI -visualisointi">
              <a:extLst>
                <a:ext uri="{FF2B5EF4-FFF2-40B4-BE49-F238E27FC236}">
                  <a16:creationId xmlns:a16="http://schemas.microsoft.com/office/drawing/2014/main" id="{28F9F46B-DCBF-D2C1-CEB5-8900BC3A097B}"/>
                </a:ext>
              </a:extLst>
            </p:cNvPr>
            <p:cNvPicPr>
              <a:picLocks noChangeAspect="1"/>
            </p:cNvPicPr>
            <p:nvPr/>
          </p:nvPicPr>
          <p:blipFill rotWithShape="1">
            <a:blip r:embed="rId2">
              <a:extLst>
                <a:ext uri="{28A0092B-C50C-407E-A947-70E740481C1C}">
                  <a14:useLocalDpi xmlns:a14="http://schemas.microsoft.com/office/drawing/2010/main" val="0"/>
                </a:ext>
              </a:extLst>
            </a:blip>
            <a:srcRect b="61518"/>
            <a:stretch/>
          </p:blipFill>
          <p:spPr bwMode="auto">
            <a:xfrm>
              <a:off x="494773" y="1111253"/>
              <a:ext cx="9178226" cy="712960"/>
            </a:xfrm>
            <a:prstGeom prst="rect">
              <a:avLst/>
            </a:prstGeom>
            <a:noFill/>
          </p:spPr>
        </p:pic>
        <p:pic>
          <p:nvPicPr>
            <p:cNvPr id="5" name="Kuva 4">
              <a:extLst>
                <a:ext uri="{FF2B5EF4-FFF2-40B4-BE49-F238E27FC236}">
                  <a16:creationId xmlns:a16="http://schemas.microsoft.com/office/drawing/2014/main" id="{1CC33C56-CE83-76E8-087E-F8559655FD58}"/>
                </a:ext>
              </a:extLst>
            </p:cNvPr>
            <p:cNvPicPr>
              <a:picLocks noChangeAspect="1"/>
            </p:cNvPicPr>
            <p:nvPr/>
          </p:nvPicPr>
          <p:blipFill>
            <a:blip r:embed="rId3"/>
            <a:srcRect b="1194"/>
            <a:stretch/>
          </p:blipFill>
          <p:spPr>
            <a:xfrm>
              <a:off x="950975" y="1824213"/>
              <a:ext cx="9672523" cy="5033787"/>
            </a:xfrm>
            <a:prstGeom prst="rect">
              <a:avLst/>
            </a:prstGeom>
          </p:spPr>
        </p:pic>
      </p:grpSp>
    </p:spTree>
    <p:extLst>
      <p:ext uri="{BB962C8B-B14F-4D97-AF65-F5344CB8AC3E}">
        <p14:creationId xmlns:p14="http://schemas.microsoft.com/office/powerpoint/2010/main" val="2968589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A5123-69D7-4D66-41EB-FC890C72A131}"/>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E63C4A6D-0EB5-9A0A-FAD7-0DB0EBE7C13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18A2CB06-4EB1-AF92-7BD4-86019DD89626}"/>
              </a:ext>
            </a:extLst>
          </p:cNvPr>
          <p:cNvGrpSpPr/>
          <p:nvPr/>
        </p:nvGrpSpPr>
        <p:grpSpPr>
          <a:xfrm>
            <a:off x="521208" y="1205182"/>
            <a:ext cx="10269937" cy="5652818"/>
            <a:chOff x="454649" y="955403"/>
            <a:chExt cx="10254200" cy="5630103"/>
          </a:xfrm>
        </p:grpSpPr>
        <p:pic>
          <p:nvPicPr>
            <p:cNvPr id="10" name="Picture 1" descr="Power BI -visualisointi">
              <a:extLst>
                <a:ext uri="{FF2B5EF4-FFF2-40B4-BE49-F238E27FC236}">
                  <a16:creationId xmlns:a16="http://schemas.microsoft.com/office/drawing/2014/main" id="{60E5C07E-59D0-D190-D9DF-BDC2B9B74588}"/>
                </a:ext>
              </a:extLst>
            </p:cNvPr>
            <p:cNvPicPr>
              <a:picLocks noChangeAspect="1"/>
            </p:cNvPicPr>
            <p:nvPr/>
          </p:nvPicPr>
          <p:blipFill rotWithShape="1">
            <a:blip r:embed="rId2">
              <a:extLst>
                <a:ext uri="{28A0092B-C50C-407E-A947-70E740481C1C}">
                  <a14:useLocalDpi xmlns:a14="http://schemas.microsoft.com/office/drawing/2010/main" val="0"/>
                </a:ext>
              </a:extLst>
            </a:blip>
            <a:srcRect b="61518"/>
            <a:stretch/>
          </p:blipFill>
          <p:spPr bwMode="auto">
            <a:xfrm>
              <a:off x="454649" y="955403"/>
              <a:ext cx="9178226" cy="736843"/>
            </a:xfrm>
            <a:prstGeom prst="rect">
              <a:avLst/>
            </a:prstGeom>
            <a:noFill/>
          </p:spPr>
        </p:pic>
        <p:pic>
          <p:nvPicPr>
            <p:cNvPr id="8" name="Kuva 7">
              <a:extLst>
                <a:ext uri="{FF2B5EF4-FFF2-40B4-BE49-F238E27FC236}">
                  <a16:creationId xmlns:a16="http://schemas.microsoft.com/office/drawing/2014/main" id="{736383D0-2851-4CF9-6387-D8199CD50A6E}"/>
                </a:ext>
              </a:extLst>
            </p:cNvPr>
            <p:cNvPicPr>
              <a:picLocks noChangeAspect="1"/>
            </p:cNvPicPr>
            <p:nvPr/>
          </p:nvPicPr>
          <p:blipFill>
            <a:blip r:embed="rId3"/>
            <a:stretch>
              <a:fillRect/>
            </a:stretch>
          </p:blipFill>
          <p:spPr>
            <a:xfrm>
              <a:off x="740664" y="1459794"/>
              <a:ext cx="9968185" cy="5125712"/>
            </a:xfrm>
            <a:prstGeom prst="rect">
              <a:avLst/>
            </a:prstGeom>
          </p:spPr>
        </p:pic>
      </p:grpSp>
      <p:sp>
        <p:nvSpPr>
          <p:cNvPr id="2" name="Tekstiruutu 1">
            <a:extLst>
              <a:ext uri="{FF2B5EF4-FFF2-40B4-BE49-F238E27FC236}">
                <a16:creationId xmlns:a16="http://schemas.microsoft.com/office/drawing/2014/main" id="{776736E0-EE7E-E0FF-B975-13195D6F19CE}"/>
              </a:ext>
            </a:extLst>
          </p:cNvPr>
          <p:cNvSpPr txBox="1"/>
          <p:nvPr/>
        </p:nvSpPr>
        <p:spPr>
          <a:xfrm>
            <a:off x="635078" y="136525"/>
            <a:ext cx="10692222" cy="1200329"/>
          </a:xfrm>
          <a:prstGeom prst="rect">
            <a:avLst/>
          </a:prstGeom>
          <a:noFill/>
        </p:spPr>
        <p:txBody>
          <a:bodyPr wrap="non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Luoteis-Pirkanmaan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2920133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838200" y="126939"/>
            <a:ext cx="10515600" cy="1325563"/>
          </a:xfrm>
        </p:spPr>
        <p:txBody>
          <a:bodyPr>
            <a:normAutofit/>
          </a:bodyPr>
          <a:lstStyle/>
          <a:p>
            <a:r>
              <a:rPr lang="en-GB" sz="3600" dirty="0" err="1"/>
              <a:t>Pirkanmaan</a:t>
            </a:r>
            <a:r>
              <a:rPr lang="en-GB" sz="3600" dirty="0"/>
              <a:t>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188960469"/>
              </p:ext>
            </p:extLst>
          </p:nvPr>
        </p:nvGraphicFramePr>
        <p:xfrm>
          <a:off x="322331" y="1714497"/>
          <a:ext cx="4774825" cy="3245385"/>
        </p:xfrm>
        <a:graphic>
          <a:graphicData uri="http://schemas.openxmlformats.org/drawingml/2006/table">
            <a:tbl>
              <a:tblPr firstRow="1" bandRow="1">
                <a:tableStyleId>{5C22544A-7EE6-4342-B048-85BDC9FD1C3A}</a:tableStyleId>
              </a:tblPr>
              <a:tblGrid>
                <a:gridCol w="2555393">
                  <a:extLst>
                    <a:ext uri="{9D8B030D-6E8A-4147-A177-3AD203B41FA5}">
                      <a16:colId xmlns:a16="http://schemas.microsoft.com/office/drawing/2014/main" val="1738321657"/>
                    </a:ext>
                  </a:extLst>
                </a:gridCol>
                <a:gridCol w="2219432">
                  <a:extLst>
                    <a:ext uri="{9D8B030D-6E8A-4147-A177-3AD203B41FA5}">
                      <a16:colId xmlns:a16="http://schemas.microsoft.com/office/drawing/2014/main" val="1955992653"/>
                    </a:ext>
                  </a:extLst>
                </a:gridCol>
              </a:tblGrid>
              <a:tr h="471560">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1 000 000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524966">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52 000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524966">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7,1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673961">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6 800 000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524966">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5 566 000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524966">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241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pic>
        <p:nvPicPr>
          <p:cNvPr id="2050" name="Picture 2" descr="Metsänomistajaryhmien omistusosuudet - Pirkanmaa">
            <a:extLst>
              <a:ext uri="{FF2B5EF4-FFF2-40B4-BE49-F238E27FC236}">
                <a16:creationId xmlns:a16="http://schemas.microsoft.com/office/drawing/2014/main" id="{0709E827-2142-9847-760C-8CD0EFC3B9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255" t="12627" r="4279"/>
          <a:stretch/>
        </p:blipFill>
        <p:spPr bwMode="auto">
          <a:xfrm>
            <a:off x="8266176" y="2283895"/>
            <a:ext cx="3925824" cy="404543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Ryhmä 4">
            <a:extLst>
              <a:ext uri="{FF2B5EF4-FFF2-40B4-BE49-F238E27FC236}">
                <a16:creationId xmlns:a16="http://schemas.microsoft.com/office/drawing/2014/main" id="{99796654-25B1-839D-0DA0-184C5B962A91}"/>
              </a:ext>
            </a:extLst>
          </p:cNvPr>
          <p:cNvGrpSpPr/>
          <p:nvPr/>
        </p:nvGrpSpPr>
        <p:grpSpPr>
          <a:xfrm>
            <a:off x="5707861" y="2999279"/>
            <a:ext cx="2812405" cy="2001700"/>
            <a:chOff x="3247786" y="4261087"/>
            <a:chExt cx="3082080"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3"/>
            <a:srcRect r="94194"/>
            <a:stretch/>
          </p:blipFill>
          <p:spPr>
            <a:xfrm>
              <a:off x="3247786" y="4261087"/>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3521020" y="4267510"/>
              <a:ext cx="2808846" cy="1735155"/>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4%</a:t>
              </a:r>
            </a:p>
            <a:p>
              <a:pPr>
                <a:lnSpc>
                  <a:spcPct val="120000"/>
                </a:lnSpc>
              </a:pPr>
              <a:r>
                <a:rPr lang="en-GB" dirty="0"/>
                <a:t>Muut 	4%</a:t>
              </a:r>
            </a:p>
            <a:p>
              <a:pPr>
                <a:lnSpc>
                  <a:spcPct val="120000"/>
                </a:lnSpc>
              </a:pPr>
              <a:r>
                <a:rPr lang="en-GB" dirty="0" err="1"/>
                <a:t>Valtio</a:t>
              </a:r>
              <a:r>
                <a:rPr lang="en-GB" dirty="0"/>
                <a:t> 	11 %</a:t>
              </a:r>
            </a:p>
            <a:p>
              <a:pPr>
                <a:lnSpc>
                  <a:spcPct val="120000"/>
                </a:lnSpc>
              </a:pPr>
              <a:r>
                <a:rPr lang="en-GB" dirty="0" err="1"/>
                <a:t>Yhtiöt</a:t>
              </a:r>
              <a:r>
                <a:rPr lang="en-GB" dirty="0"/>
                <a:t>	10 %</a:t>
              </a:r>
            </a:p>
            <a:p>
              <a:pPr>
                <a:lnSpc>
                  <a:spcPct val="120000"/>
                </a:lnSpc>
              </a:pPr>
              <a:r>
                <a:rPr lang="en-GB" dirty="0" err="1"/>
                <a:t>Yksityishenkilöt</a:t>
              </a:r>
              <a:r>
                <a:rPr lang="en-GB" dirty="0"/>
                <a:t> 71 %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5837228" y="1613967"/>
            <a:ext cx="5966664" cy="646331"/>
          </a:xfrm>
          <a:prstGeom prst="rect">
            <a:avLst/>
          </a:prstGeom>
          <a:noFill/>
        </p:spPr>
        <p:txBody>
          <a:bodyPr wrap="square" rtlCol="0">
            <a:spAutoFit/>
          </a:bodyPr>
          <a:lstStyle/>
          <a:p>
            <a:r>
              <a:rPr lang="en-GB" b="1" dirty="0" err="1"/>
              <a:t>Metsänomistajaryhmien</a:t>
            </a:r>
            <a:r>
              <a:rPr lang="en-GB" b="1" dirty="0"/>
              <a:t> </a:t>
            </a:r>
            <a:r>
              <a:rPr lang="en-GB" b="1" dirty="0" err="1"/>
              <a:t>omistusosuudet</a:t>
            </a:r>
            <a:r>
              <a:rPr lang="en-GB" b="1" dirty="0"/>
              <a:t> </a:t>
            </a:r>
            <a:r>
              <a:rPr lang="en-GB" b="1" dirty="0" err="1"/>
              <a:t>Pirkanmaalla</a:t>
            </a:r>
            <a:r>
              <a:rPr lang="en-GB" b="1" dirty="0"/>
              <a:t>: </a:t>
            </a:r>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2709744" y="6409426"/>
            <a:ext cx="677251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dirty="0">
                <a:effectLst/>
              </a:rPr>
              <a:t>Yksityinen sektori </a:t>
            </a:r>
            <a:r>
              <a:rPr lang="fi-FI" sz="1500" b="0" i="0" dirty="0">
                <a:effectLst/>
              </a:rPr>
              <a:t>Yksityiseen 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76B71-C05C-935C-9706-D0F6B1B75930}"/>
            </a:ext>
          </a:extLst>
        </p:cNvPr>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10FF6FF4-8C50-3640-A265-42070AE86813}"/>
              </a:ext>
            </a:extLst>
          </p:cNvPr>
          <p:cNvSpPr>
            <a:spLocks noGrp="1"/>
          </p:cNvSpPr>
          <p:nvPr>
            <p:ph type="ftr" sz="quarter" idx="11"/>
          </p:nvPr>
        </p:nvSpPr>
        <p:spPr>
          <a:xfrm>
            <a:off x="3891951" y="5949950"/>
            <a:ext cx="4408098"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14" name="Kuva 13">
            <a:extLst>
              <a:ext uri="{FF2B5EF4-FFF2-40B4-BE49-F238E27FC236}">
                <a16:creationId xmlns:a16="http://schemas.microsoft.com/office/drawing/2014/main" id="{BAA9A2A8-56CD-A8B5-1A42-349D431A23F0}"/>
              </a:ext>
            </a:extLst>
          </p:cNvPr>
          <p:cNvPicPr>
            <a:picLocks noChangeAspect="1"/>
          </p:cNvPicPr>
          <p:nvPr/>
        </p:nvPicPr>
        <p:blipFill>
          <a:blip r:embed="rId2"/>
          <a:stretch>
            <a:fillRect/>
          </a:stretch>
        </p:blipFill>
        <p:spPr>
          <a:xfrm>
            <a:off x="0" y="0"/>
            <a:ext cx="12192000" cy="5727700"/>
          </a:xfrm>
          <a:prstGeom prst="rect">
            <a:avLst/>
          </a:prstGeom>
        </p:spPr>
      </p:pic>
    </p:spTree>
    <p:extLst>
      <p:ext uri="{BB962C8B-B14F-4D97-AF65-F5344CB8AC3E}">
        <p14:creationId xmlns:p14="http://schemas.microsoft.com/office/powerpoint/2010/main" val="2222333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72212" y="0"/>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a:t>
            </a:r>
            <a:r>
              <a:rPr lang="en-GB" sz="3600" dirty="0" err="1"/>
              <a:t>Pirkanmaalla</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4078511775"/>
              </p:ext>
            </p:extLst>
          </p:nvPr>
        </p:nvGraphicFramePr>
        <p:xfrm>
          <a:off x="757351" y="141725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en-GB" sz="2000" b="1" i="0" u="none" strike="noStrike" dirty="0">
                          <a:solidFill>
                            <a:srgbClr val="000000"/>
                          </a:solidFill>
                          <a:effectLst/>
                          <a:latin typeface="Aptos Narrow" panose="020B0004020202020204" pitchFamily="34" charset="0"/>
                        </a:rPr>
                        <a:t>PIRKANMAA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413</a:t>
                      </a:r>
                    </a:p>
                  </a:txBody>
                  <a:tcPr marL="6350" marR="6350" marT="6350" marB="0" anchor="b">
                    <a:solidFill>
                      <a:schemeClr val="accent6">
                        <a:lumMod val="60000"/>
                        <a:lumOff val="40000"/>
                      </a:schemeClr>
                    </a:solidFill>
                  </a:tcPr>
                </a:tc>
                <a:tc>
                  <a:txBody>
                    <a:bodyPr/>
                    <a:lstStyle/>
                    <a:p>
                      <a:pPr algn="ctr" fontAlgn="b"/>
                      <a:r>
                        <a:rPr lang="fi-FI" sz="2000" u="none" strike="noStrike" dirty="0">
                          <a:effectLst/>
                        </a:rPr>
                        <a:t>611 </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u="none" strike="noStrike" dirty="0">
                          <a:effectLst/>
                        </a:rPr>
                        <a:t>6 437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u="none" strike="noStrike" dirty="0">
                          <a:effectLst/>
                        </a:rPr>
                        <a:t>311</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u="none" strike="noStrike" dirty="0">
                          <a:effectLst/>
                        </a:rPr>
                        <a:t>299</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ptos Narrow" panose="020B0004020202020204" pitchFamily="34" charset="0"/>
                          <a:ea typeface="+mn-ea"/>
                          <a:cs typeface="+mn-cs"/>
                        </a:rPr>
                        <a:t>37 940</a:t>
                      </a:r>
                    </a:p>
                  </a:txBody>
                  <a:tcPr marL="6350" marR="6350" marT="6350" marB="0" anchor="b">
                    <a:solidFill>
                      <a:schemeClr val="accent6">
                        <a:lumMod val="60000"/>
                        <a:lumOff val="4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ptos Narrow" panose="020B0004020202020204" pitchFamily="34" charset="0"/>
                          <a:ea typeface="+mn-ea"/>
                          <a:cs typeface="+mn-cs"/>
                        </a:rPr>
                        <a:t>16 462</a:t>
                      </a:r>
                    </a:p>
                  </a:txBody>
                  <a:tcPr marL="6350" marR="6350" marT="6350" marB="0" anchor="b">
                    <a:solidFill>
                      <a:schemeClr val="accent6">
                        <a:lumMod val="60000"/>
                        <a:lumOff val="4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ptos Narrow" panose="020B0004020202020204" pitchFamily="34" charset="0"/>
                          <a:ea typeface="+mn-ea"/>
                          <a:cs typeface="+mn-cs"/>
                        </a:rPr>
                        <a:t>190 560</a:t>
                      </a:r>
                    </a:p>
                  </a:txBody>
                  <a:tcPr marL="6350" marR="6350" marT="6350" marB="0" anchor="b">
                    <a:solidFill>
                      <a:schemeClr val="accent6">
                        <a:lumMod val="60000"/>
                        <a:lumOff val="4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ptos Narrow" panose="020B0004020202020204" pitchFamily="34" charset="0"/>
                          <a:ea typeface="+mn-ea"/>
                          <a:cs typeface="+mn-cs"/>
                        </a:rPr>
                        <a:t>8 466</a:t>
                      </a:r>
                    </a:p>
                  </a:txBody>
                  <a:tcPr marL="6350" marR="6350" marT="6350" marB="0" anchor="b">
                    <a:solidFill>
                      <a:schemeClr val="accent6">
                        <a:lumMod val="60000"/>
                        <a:lumOff val="4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ptos Narrow" panose="020B0004020202020204" pitchFamily="34" charset="0"/>
                          <a:ea typeface="+mn-ea"/>
                          <a:cs typeface="+mn-cs"/>
                        </a:rPr>
                        <a:t>6 000</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ptos Narrow" panose="020B0004020202020204" pitchFamily="34" charset="0"/>
                          <a:ea typeface="+mn-ea"/>
                          <a:cs typeface="+mn-cs"/>
                        </a:rPr>
                        <a:t>9,0</a:t>
                      </a:r>
                    </a:p>
                  </a:txBody>
                  <a:tcPr marL="6350" marR="6350" marT="6350" marB="0" anchor="b">
                    <a:solidFill>
                      <a:schemeClr val="accent6">
                        <a:lumMod val="60000"/>
                        <a:lumOff val="4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ptos Narrow" panose="020B0004020202020204" pitchFamily="34" charset="0"/>
                          <a:ea typeface="+mn-ea"/>
                          <a:cs typeface="+mn-cs"/>
                        </a:rPr>
                        <a:t>3,7</a:t>
                      </a:r>
                    </a:p>
                  </a:txBody>
                  <a:tcPr marL="6350" marR="6350" marT="6350" marB="0" anchor="b">
                    <a:solidFill>
                      <a:schemeClr val="accent6">
                        <a:lumMod val="60000"/>
                        <a:lumOff val="4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ptos Narrow" panose="020B0004020202020204" pitchFamily="34" charset="0"/>
                          <a:ea typeface="+mn-ea"/>
                          <a:cs typeface="+mn-cs"/>
                        </a:rPr>
                        <a:t>3,4</a:t>
                      </a:r>
                    </a:p>
                  </a:txBody>
                  <a:tcPr marL="6350" marR="6350" marT="6350" marB="0" anchor="b">
                    <a:solidFill>
                      <a:schemeClr val="accent6">
                        <a:lumMod val="60000"/>
                        <a:lumOff val="4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ptos Narrow" panose="020B0004020202020204" pitchFamily="34" charset="0"/>
                          <a:ea typeface="+mn-ea"/>
                          <a:cs typeface="+mn-cs"/>
                        </a:rPr>
                        <a:t>3,7</a:t>
                      </a:r>
                    </a:p>
                  </a:txBody>
                  <a:tcPr marL="6350" marR="6350" marT="6350" marB="0" anchor="b">
                    <a:solidFill>
                      <a:schemeClr val="accent6">
                        <a:lumMod val="60000"/>
                        <a:lumOff val="4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ptos Narrow" panose="020B0004020202020204" pitchFamily="34" charset="0"/>
                          <a:ea typeface="+mn-ea"/>
                          <a:cs typeface="+mn-cs"/>
                        </a:rPr>
                        <a:t>5,0</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443051992"/>
              </p:ext>
            </p:extLst>
          </p:nvPr>
        </p:nvGraphicFramePr>
        <p:xfrm>
          <a:off x="757351" y="314740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a:t>
            </a:r>
            <a:r>
              <a:rPr lang="en-GB" sz="2000" dirty="0" err="1"/>
              <a:t>Pirkanmaan</a:t>
            </a:r>
            <a:r>
              <a:rPr lang="en-GB" sz="2000" dirty="0"/>
              <a:t>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120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838200" y="137484"/>
            <a:ext cx="10515600" cy="761214"/>
          </a:xfrm>
        </p:spPr>
        <p:txBody>
          <a:bodyPr>
            <a:normAutofit/>
          </a:bodyPr>
          <a:lstStyle/>
          <a:p>
            <a:r>
              <a:rPr lang="fi-FI" sz="3600" dirty="0"/>
              <a:t>Metsäalan merkitys yksityistaloudessa– Pirkanmaa</a:t>
            </a:r>
          </a:p>
        </p:txBody>
      </p:sp>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6" name="Ryhmä 5">
            <a:extLst>
              <a:ext uri="{FF2B5EF4-FFF2-40B4-BE49-F238E27FC236}">
                <a16:creationId xmlns:a16="http://schemas.microsoft.com/office/drawing/2014/main" id="{F4A1DBAA-23B9-0B37-1854-FA2D2FB46806}"/>
              </a:ext>
            </a:extLst>
          </p:cNvPr>
          <p:cNvGrpSpPr/>
          <p:nvPr/>
        </p:nvGrpSpPr>
        <p:grpSpPr>
          <a:xfrm>
            <a:off x="841415" y="898698"/>
            <a:ext cx="10509169" cy="5859931"/>
            <a:chOff x="291444" y="678981"/>
            <a:chExt cx="10509169" cy="5859931"/>
          </a:xfrm>
        </p:grpSpPr>
        <p:pic>
          <p:nvPicPr>
            <p:cNvPr id="4" name="Picture 1" descr="Power BI -visualisointi">
              <a:extLst>
                <a:ext uri="{FF2B5EF4-FFF2-40B4-BE49-F238E27FC236}">
                  <a16:creationId xmlns:a16="http://schemas.microsoft.com/office/drawing/2014/main" id="{BEFC41C7-C8F9-A537-FE48-A9128EC951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1518"/>
            <a:stretch/>
          </p:blipFill>
          <p:spPr bwMode="auto">
            <a:xfrm>
              <a:off x="291444" y="678981"/>
              <a:ext cx="9364959" cy="617126"/>
            </a:xfrm>
            <a:prstGeom prst="rect">
              <a:avLst/>
            </a:prstGeom>
            <a:noFill/>
            <a:extLst>
              <a:ext uri="{909E8E84-426E-40DD-AFC4-6F175D3DCCD1}">
                <a14:hiddenFill xmlns:a14="http://schemas.microsoft.com/office/drawing/2010/main">
                  <a:solidFill>
                    <a:srgbClr val="FFFFFF"/>
                  </a:solidFill>
                </a14:hiddenFill>
              </a:ext>
            </a:extLst>
          </p:spPr>
        </p:pic>
        <p:pic>
          <p:nvPicPr>
            <p:cNvPr id="5" name="Kuva 4">
              <a:extLst>
                <a:ext uri="{FF2B5EF4-FFF2-40B4-BE49-F238E27FC236}">
                  <a16:creationId xmlns:a16="http://schemas.microsoft.com/office/drawing/2014/main" id="{4D38A05B-7C82-C663-3972-457920D9A3DD}"/>
                </a:ext>
              </a:extLst>
            </p:cNvPr>
            <p:cNvPicPr>
              <a:picLocks noChangeAspect="1"/>
            </p:cNvPicPr>
            <p:nvPr/>
          </p:nvPicPr>
          <p:blipFill>
            <a:blip r:embed="rId3"/>
            <a:stretch>
              <a:fillRect/>
            </a:stretch>
          </p:blipFill>
          <p:spPr>
            <a:xfrm>
              <a:off x="448708" y="1241029"/>
              <a:ext cx="10351905" cy="5297883"/>
            </a:xfrm>
            <a:prstGeom prst="rect">
              <a:avLst/>
            </a:prstGeom>
          </p:spPr>
        </p:pic>
      </p:gr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E4E751-49CC-815E-710B-4578D3178331}"/>
              </a:ext>
            </a:extLst>
          </p:cNvPr>
          <p:cNvSpPr>
            <a:spLocks noGrp="1"/>
          </p:cNvSpPr>
          <p:nvPr>
            <p:ph type="title"/>
          </p:nvPr>
        </p:nvSpPr>
        <p:spPr/>
        <p:txBody>
          <a:bodyPr>
            <a:normAutofit/>
          </a:bodyPr>
          <a:lstStyle/>
          <a:p>
            <a:r>
              <a:rPr lang="en-GB" sz="3600" dirty="0" err="1"/>
              <a:t>Metsäala</a:t>
            </a:r>
            <a:r>
              <a:rPr lang="en-GB" sz="3600" dirty="0"/>
              <a:t> </a:t>
            </a:r>
            <a:r>
              <a:rPr lang="en-GB" sz="3600" dirty="0" err="1"/>
              <a:t>Pirkanmaan</a:t>
            </a:r>
            <a:r>
              <a:rPr lang="en-GB" sz="3600" dirty="0"/>
              <a:t>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8DB3A6ED-5D2E-67CF-BC44-E797B57094CA}"/>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FB0CA9ED-450A-09C7-27BD-14B872324AC7}"/>
              </a:ext>
            </a:extLst>
          </p:cNvPr>
          <p:cNvGraphicFramePr>
            <a:graphicFrameLocks noGrp="1"/>
          </p:cNvGraphicFramePr>
          <p:nvPr>
            <p:ph idx="1"/>
            <p:extLst>
              <p:ext uri="{D42A27DB-BD31-4B8C-83A1-F6EECF244321}">
                <p14:modId xmlns:p14="http://schemas.microsoft.com/office/powerpoint/2010/main" val="19535534"/>
              </p:ext>
            </p:extLst>
          </p:nvPr>
        </p:nvGraphicFramePr>
        <p:xfrm>
          <a:off x="838200" y="1825625"/>
          <a:ext cx="10677298" cy="21717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21579">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Ylä-Pirkanmaa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880</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241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1 410</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75</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82</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Etelä-Pirkanmaa</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631</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147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1 002</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59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40</a:t>
                      </a:r>
                    </a:p>
                  </a:txBody>
                  <a:tcPr marL="0" marR="0" marT="0" marB="0" anchor="b">
                    <a:solidFill>
                      <a:schemeClr val="accent6">
                        <a:lumMod val="40000"/>
                        <a:lumOff val="60000"/>
                      </a:schemeClr>
                    </a:solidFill>
                  </a:tcPr>
                </a:tc>
                <a:extLst>
                  <a:ext uri="{0D108BD9-81ED-4DB2-BD59-A6C34878D82A}">
                    <a16:rowId xmlns:a16="http://schemas.microsoft.com/office/drawing/2014/main" val="4194608442"/>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Lounais-Pirkanmaa</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91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284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a:t>
                      </a:r>
                    </a:p>
                  </a:txBody>
                  <a:tcPr marL="0" marR="0" marT="0" marB="0" anchor="b">
                    <a:solidFill>
                      <a:schemeClr val="accent6">
                        <a:lumMod val="40000"/>
                        <a:lumOff val="60000"/>
                      </a:schemeClr>
                    </a:solidFill>
                  </a:tcPr>
                </a:tc>
                <a:extLst>
                  <a:ext uri="{0D108BD9-81ED-4DB2-BD59-A6C34878D82A}">
                    <a16:rowId xmlns:a16="http://schemas.microsoft.com/office/drawing/2014/main" val="2175880369"/>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Tampere</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1 678</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116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3 344</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156</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165</a:t>
                      </a:r>
                    </a:p>
                  </a:txBody>
                  <a:tcPr marL="0" marR="0" marT="0" marB="0" anchor="b">
                    <a:solidFill>
                      <a:schemeClr val="accent6">
                        <a:lumMod val="40000"/>
                        <a:lumOff val="60000"/>
                      </a:schemeClr>
                    </a:solidFill>
                  </a:tcPr>
                </a:tc>
                <a:extLst>
                  <a:ext uri="{0D108BD9-81ED-4DB2-BD59-A6C34878D82A}">
                    <a16:rowId xmlns:a16="http://schemas.microsoft.com/office/drawing/2014/main" val="3324027224"/>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Luoteis-Pirkanmaa</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133</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61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397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6</a:t>
                      </a:r>
                    </a:p>
                  </a:txBody>
                  <a:tcPr marL="0" marR="0" marT="0" marB="0" anchor="b">
                    <a:solidFill>
                      <a:schemeClr val="accent6">
                        <a:lumMod val="40000"/>
                        <a:lumOff val="60000"/>
                      </a:schemeClr>
                    </a:solidFill>
                  </a:tcPr>
                </a:tc>
                <a:extLst>
                  <a:ext uri="{0D108BD9-81ED-4DB2-BD59-A6C34878D82A}">
                    <a16:rowId xmlns:a16="http://schemas.microsoft.com/office/drawing/2014/main" val="2633577774"/>
                  </a:ext>
                </a:extLst>
              </a:tr>
            </a:tbl>
          </a:graphicData>
        </a:graphic>
      </p:graphicFrame>
    </p:spTree>
    <p:extLst>
      <p:ext uri="{BB962C8B-B14F-4D97-AF65-F5344CB8AC3E}">
        <p14:creationId xmlns:p14="http://schemas.microsoft.com/office/powerpoint/2010/main" val="1291593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1C1CE9A8-9656-9BCA-A0D2-0EB55A96091A}"/>
              </a:ext>
            </a:extLst>
          </p:cNvPr>
          <p:cNvSpPr txBox="1"/>
          <p:nvPr/>
        </p:nvSpPr>
        <p:spPr>
          <a:xfrm>
            <a:off x="559663" y="127381"/>
            <a:ext cx="9899057" cy="1200329"/>
          </a:xfrm>
          <a:prstGeom prst="rect">
            <a:avLst/>
          </a:prstGeom>
          <a:noFill/>
        </p:spPr>
        <p:txBody>
          <a:bodyPr wrap="none" rtlCol="0">
            <a:spAutoFit/>
          </a:bodyPr>
          <a:lstStyle/>
          <a:p>
            <a:r>
              <a:rPr lang="en-GB" sz="3600" dirty="0" err="1">
                <a:solidFill>
                  <a:srgbClr val="00B050"/>
                </a:solidFill>
                <a:latin typeface="+mj-lt"/>
              </a:rPr>
              <a:t>Metsäalan</a:t>
            </a:r>
            <a:r>
              <a:rPr lang="en-GB" sz="3600" dirty="0">
                <a:solidFill>
                  <a:srgbClr val="00B050"/>
                </a:solidFill>
                <a:latin typeface="+mj-lt"/>
              </a:rPr>
              <a:t> merkitys Ylä-</a:t>
            </a:r>
            <a:r>
              <a:rPr lang="en-GB" sz="3600" dirty="0" err="1">
                <a:solidFill>
                  <a:srgbClr val="00B050"/>
                </a:solidFill>
                <a:latin typeface="+mj-lt"/>
              </a:rPr>
              <a:t>Pirkanmaan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125868E3-C194-A539-A715-16B3A7C4C7F9}"/>
              </a:ext>
            </a:extLst>
          </p:cNvPr>
          <p:cNvGrpSpPr/>
          <p:nvPr/>
        </p:nvGrpSpPr>
        <p:grpSpPr>
          <a:xfrm>
            <a:off x="1146471" y="1445387"/>
            <a:ext cx="9899057" cy="5276088"/>
            <a:chOff x="758952" y="1147930"/>
            <a:chExt cx="10507006" cy="5710070"/>
          </a:xfrm>
        </p:grpSpPr>
        <p:pic>
          <p:nvPicPr>
            <p:cNvPr id="7" name="Picture 1" descr="Power BI -visualisointi">
              <a:extLst>
                <a:ext uri="{FF2B5EF4-FFF2-40B4-BE49-F238E27FC236}">
                  <a16:creationId xmlns:a16="http://schemas.microsoft.com/office/drawing/2014/main" id="{0A8DE704-2746-8512-BA18-E5EEF75F5F3E}"/>
                </a:ext>
              </a:extLst>
            </p:cNvPr>
            <p:cNvPicPr>
              <a:picLocks noChangeAspect="1"/>
            </p:cNvPicPr>
            <p:nvPr/>
          </p:nvPicPr>
          <p:blipFill rotWithShape="1">
            <a:blip r:embed="rId2">
              <a:extLst>
                <a:ext uri="{28A0092B-C50C-407E-A947-70E740481C1C}">
                  <a14:useLocalDpi xmlns:a14="http://schemas.microsoft.com/office/drawing/2010/main" val="0"/>
                </a:ext>
              </a:extLst>
            </a:blip>
            <a:srcRect b="61518"/>
            <a:stretch/>
          </p:blipFill>
          <p:spPr bwMode="auto">
            <a:xfrm>
              <a:off x="758952" y="1147930"/>
              <a:ext cx="9070848" cy="704619"/>
            </a:xfrm>
            <a:prstGeom prst="rect">
              <a:avLst/>
            </a:prstGeom>
            <a:noFill/>
          </p:spPr>
        </p:pic>
        <p:pic>
          <p:nvPicPr>
            <p:cNvPr id="9" name="Kuva 8">
              <a:extLst>
                <a:ext uri="{FF2B5EF4-FFF2-40B4-BE49-F238E27FC236}">
                  <a16:creationId xmlns:a16="http://schemas.microsoft.com/office/drawing/2014/main" id="{941A5B50-3764-47ED-C28D-C00E157BF388}"/>
                </a:ext>
              </a:extLst>
            </p:cNvPr>
            <p:cNvPicPr>
              <a:picLocks noChangeAspect="1"/>
            </p:cNvPicPr>
            <p:nvPr/>
          </p:nvPicPr>
          <p:blipFill>
            <a:blip r:embed="rId3"/>
            <a:srcRect b="927"/>
            <a:stretch/>
          </p:blipFill>
          <p:spPr>
            <a:xfrm>
              <a:off x="926042" y="1712903"/>
              <a:ext cx="10339916" cy="5145097"/>
            </a:xfrm>
            <a:prstGeom prst="rect">
              <a:avLst/>
            </a:prstGeom>
          </p:spPr>
        </p:pic>
      </p:gr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4794EA-AE5D-41D6-B032-F22CB8240851}">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customXml/itemProps2.xml><?xml version="1.0" encoding="utf-8"?>
<ds:datastoreItem xmlns:ds="http://schemas.openxmlformats.org/officeDocument/2006/customXml" ds:itemID="{1DF15D61-A63F-429E-A001-B09B9D4C23DF}">
  <ds:schemaRefs>
    <ds:schemaRef ds:uri="http://schemas.microsoft.com/sharepoint/v3/contenttype/forms"/>
  </ds:schemaRefs>
</ds:datastoreItem>
</file>

<file path=customXml/itemProps3.xml><?xml version="1.0" encoding="utf-8"?>
<ds:datastoreItem xmlns:ds="http://schemas.openxmlformats.org/officeDocument/2006/customXml" ds:itemID="{1BAE5CBD-2D8C-447B-A84E-7F22EE79E0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1565</TotalTime>
  <Words>856</Words>
  <Application>Microsoft Office PowerPoint</Application>
  <PresentationFormat>Laajakuva</PresentationFormat>
  <Paragraphs>152</Paragraphs>
  <Slides>13</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13</vt:i4>
      </vt:variant>
    </vt:vector>
  </HeadingPairs>
  <TitlesOfParts>
    <vt:vector size="18" baseType="lpstr">
      <vt:lpstr>Aptos</vt:lpstr>
      <vt:lpstr>Aptos Display</vt:lpstr>
      <vt:lpstr>Aptos Narrow</vt:lpstr>
      <vt:lpstr>Arial</vt:lpstr>
      <vt:lpstr>Office-teema</vt:lpstr>
      <vt:lpstr>PowerPoint-esitys</vt:lpstr>
      <vt:lpstr>Rahaa ja työtä metsistä -verkkopalvelu</vt:lpstr>
      <vt:lpstr>Pirkanmaan metsät 2022</vt:lpstr>
      <vt:lpstr>Esityksessä on tarkasteltu seuraavia maakunnan ja sen seutukuntien talousasioita</vt:lpstr>
      <vt:lpstr>PowerPoint-esitys</vt:lpstr>
      <vt:lpstr>PowerPoint-esitys</vt:lpstr>
      <vt:lpstr>Metsäalan merkitys yksityistaloudessa– Pirkanmaa</vt:lpstr>
      <vt:lpstr>Metsäala Pirkanmaan seutukunnissa 2022</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41</cp:revision>
  <dcterms:created xsi:type="dcterms:W3CDTF">2025-04-08T07:56:51Z</dcterms:created>
  <dcterms:modified xsi:type="dcterms:W3CDTF">2025-05-30T08:33:59Z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