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66" r:id="rId5"/>
    <p:sldId id="271" r:id="rId6"/>
    <p:sldId id="261" r:id="rId7"/>
    <p:sldId id="284" r:id="rId8"/>
    <p:sldId id="285" r:id="rId9"/>
    <p:sldId id="272" r:id="rId10"/>
    <p:sldId id="281" r:id="rId11"/>
    <p:sldId id="286" r:id="rId12"/>
    <p:sldId id="276" r:id="rId13"/>
    <p:sldId id="279" r:id="rId14"/>
    <p:sldId id="278"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18DD22-665D-4DDD-BCC8-F43FD53F6433}" v="6" dt="2025-05-30T08:45:30.978"/>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FD18DD22-665D-4DDD-BCC8-F43FD53F6433}"/>
    <pc:docChg chg="undo custSel addSld delSld modSld">
      <pc:chgData name="Riina Hautala" userId="3acea73f-0809-4fb5-ade6-3dadaa3accc0" providerId="ADAL" clId="{FD18DD22-665D-4DDD-BCC8-F43FD53F6433}" dt="2025-05-30T08:46:05.802" v="76" actId="1076"/>
      <pc:docMkLst>
        <pc:docMk/>
      </pc:docMkLst>
      <pc:sldChg chg="addSp modSp mod">
        <pc:chgData name="Riina Hautala" userId="3acea73f-0809-4fb5-ade6-3dadaa3accc0" providerId="ADAL" clId="{FD18DD22-665D-4DDD-BCC8-F43FD53F6433}" dt="2025-05-30T08:46:05.802" v="76" actId="1076"/>
        <pc:sldMkLst>
          <pc:docMk/>
          <pc:sldMk cId="4045025048" sldId="261"/>
        </pc:sldMkLst>
        <pc:spChg chg="mod">
          <ac:chgData name="Riina Hautala" userId="3acea73f-0809-4fb5-ade6-3dadaa3accc0" providerId="ADAL" clId="{FD18DD22-665D-4DDD-BCC8-F43FD53F6433}" dt="2025-05-30T08:42:15.284" v="16" actId="14100"/>
          <ac:spMkLst>
            <pc:docMk/>
            <pc:sldMk cId="4045025048" sldId="261"/>
            <ac:spMk id="2" creationId="{7E869AEB-C802-3F67-85BE-8E8BAE5AFD11}"/>
          </ac:spMkLst>
        </pc:spChg>
        <pc:spChg chg="mod">
          <ac:chgData name="Riina Hautala" userId="3acea73f-0809-4fb5-ade6-3dadaa3accc0" providerId="ADAL" clId="{FD18DD22-665D-4DDD-BCC8-F43FD53F6433}" dt="2025-05-30T08:41:44.247" v="4" actId="164"/>
          <ac:spMkLst>
            <pc:docMk/>
            <pc:sldMk cId="4045025048" sldId="261"/>
            <ac:spMk id="10" creationId="{ECA2BEA8-6672-E652-F971-AE42E933CE29}"/>
          </ac:spMkLst>
        </pc:spChg>
        <pc:spChg chg="mod">
          <ac:chgData name="Riina Hautala" userId="3acea73f-0809-4fb5-ade6-3dadaa3accc0" providerId="ADAL" clId="{FD18DD22-665D-4DDD-BCC8-F43FD53F6433}" dt="2025-05-30T08:42:06.614" v="12" actId="1076"/>
          <ac:spMkLst>
            <pc:docMk/>
            <pc:sldMk cId="4045025048" sldId="261"/>
            <ac:spMk id="11" creationId="{96DC5958-BCB5-C965-DCBB-65D250A8B2B2}"/>
          </ac:spMkLst>
        </pc:spChg>
        <pc:grpChg chg="add mod">
          <ac:chgData name="Riina Hautala" userId="3acea73f-0809-4fb5-ade6-3dadaa3accc0" providerId="ADAL" clId="{FD18DD22-665D-4DDD-BCC8-F43FD53F6433}" dt="2025-05-30T08:46:05.802" v="76" actId="1076"/>
          <ac:grpSpMkLst>
            <pc:docMk/>
            <pc:sldMk cId="4045025048" sldId="261"/>
            <ac:grpSpMk id="5" creationId="{DA54D876-0094-F511-9E07-3B38892D424F}"/>
          </ac:grpSpMkLst>
        </pc:grpChg>
        <pc:graphicFrameChg chg="mod">
          <ac:chgData name="Riina Hautala" userId="3acea73f-0809-4fb5-ade6-3dadaa3accc0" providerId="ADAL" clId="{FD18DD22-665D-4DDD-BCC8-F43FD53F6433}" dt="2025-05-30T08:42:23.756" v="17" actId="1076"/>
          <ac:graphicFrameMkLst>
            <pc:docMk/>
            <pc:sldMk cId="4045025048" sldId="261"/>
            <ac:graphicFrameMk id="4" creationId="{272B732A-9B1C-89DD-8074-388A299ADAA5}"/>
          </ac:graphicFrameMkLst>
        </pc:graphicFrameChg>
        <pc:picChg chg="mod ord">
          <ac:chgData name="Riina Hautala" userId="3acea73f-0809-4fb5-ade6-3dadaa3accc0" providerId="ADAL" clId="{FD18DD22-665D-4DDD-BCC8-F43FD53F6433}" dt="2025-05-30T08:46:05.802" v="76" actId="1076"/>
          <ac:picMkLst>
            <pc:docMk/>
            <pc:sldMk cId="4045025048" sldId="261"/>
            <ac:picMk id="6" creationId="{3D271043-E193-A9AA-E840-EC2FFE37B7A7}"/>
          </ac:picMkLst>
        </pc:picChg>
        <pc:picChg chg="mod">
          <ac:chgData name="Riina Hautala" userId="3acea73f-0809-4fb5-ade6-3dadaa3accc0" providerId="ADAL" clId="{FD18DD22-665D-4DDD-BCC8-F43FD53F6433}" dt="2025-05-30T08:41:44.247" v="4" actId="164"/>
          <ac:picMkLst>
            <pc:docMk/>
            <pc:sldMk cId="4045025048" sldId="261"/>
            <ac:picMk id="9" creationId="{9562064A-7069-E115-CCC9-55A0D60AC50C}"/>
          </ac:picMkLst>
        </pc:picChg>
      </pc:sldChg>
      <pc:sldChg chg="modSp mod">
        <pc:chgData name="Riina Hautala" userId="3acea73f-0809-4fb5-ade6-3dadaa3accc0" providerId="ADAL" clId="{FD18DD22-665D-4DDD-BCC8-F43FD53F6433}" dt="2025-05-30T08:41:20.710" v="3" actId="1076"/>
        <pc:sldMkLst>
          <pc:docMk/>
          <pc:sldMk cId="870188166" sldId="266"/>
        </pc:sldMkLst>
        <pc:spChg chg="mod">
          <ac:chgData name="Riina Hautala" userId="3acea73f-0809-4fb5-ade6-3dadaa3accc0" providerId="ADAL" clId="{FD18DD22-665D-4DDD-BCC8-F43FD53F6433}" dt="2025-05-30T08:41:20.710" v="3" actId="1076"/>
          <ac:spMkLst>
            <pc:docMk/>
            <pc:sldMk cId="870188166" sldId="266"/>
            <ac:spMk id="11" creationId="{90968835-CD6B-CACA-CF53-BEBE9FA23210}"/>
          </ac:spMkLst>
        </pc:spChg>
      </pc:sldChg>
      <pc:sldChg chg="modSp mod">
        <pc:chgData name="Riina Hautala" userId="3acea73f-0809-4fb5-ade6-3dadaa3accc0" providerId="ADAL" clId="{FD18DD22-665D-4DDD-BCC8-F43FD53F6433}" dt="2025-05-30T08:41:10.805" v="2" actId="404"/>
        <pc:sldMkLst>
          <pc:docMk/>
          <pc:sldMk cId="3954445922" sldId="271"/>
        </pc:sldMkLst>
        <pc:spChg chg="mod">
          <ac:chgData name="Riina Hautala" userId="3acea73f-0809-4fb5-ade6-3dadaa3accc0" providerId="ADAL" clId="{FD18DD22-665D-4DDD-BCC8-F43FD53F6433}" dt="2025-05-30T08:41:10.805" v="2" actId="404"/>
          <ac:spMkLst>
            <pc:docMk/>
            <pc:sldMk cId="3954445922" sldId="271"/>
            <ac:spMk id="2" creationId="{DEC41A42-1568-50AC-6EB3-C7A221DCEBE3}"/>
          </ac:spMkLst>
        </pc:spChg>
      </pc:sldChg>
      <pc:sldChg chg="modSp mod">
        <pc:chgData name="Riina Hautala" userId="3acea73f-0809-4fb5-ade6-3dadaa3accc0" providerId="ADAL" clId="{FD18DD22-665D-4DDD-BCC8-F43FD53F6433}" dt="2025-05-30T08:42:49.417" v="23" actId="1076"/>
        <pc:sldMkLst>
          <pc:docMk/>
          <pc:sldMk cId="3505206407" sldId="272"/>
        </pc:sldMkLst>
        <pc:spChg chg="mod">
          <ac:chgData name="Riina Hautala" userId="3acea73f-0809-4fb5-ade6-3dadaa3accc0" providerId="ADAL" clId="{FD18DD22-665D-4DDD-BCC8-F43FD53F6433}" dt="2025-05-30T08:42:49.417" v="23" actId="1076"/>
          <ac:spMkLst>
            <pc:docMk/>
            <pc:sldMk cId="3505206407" sldId="272"/>
            <ac:spMk id="4" creationId="{23B22558-16F2-79FC-29AB-E08C61B67928}"/>
          </ac:spMkLst>
        </pc:spChg>
        <pc:graphicFrameChg chg="mod">
          <ac:chgData name="Riina Hautala" userId="3acea73f-0809-4fb5-ade6-3dadaa3accc0" providerId="ADAL" clId="{FD18DD22-665D-4DDD-BCC8-F43FD53F6433}" dt="2025-05-30T08:42:35.775" v="20"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FD18DD22-665D-4DDD-BCC8-F43FD53F6433}" dt="2025-05-30T08:44:08.167" v="46" actId="47"/>
        <pc:sldMkLst>
          <pc:docMk/>
          <pc:sldMk cId="4165622850" sldId="275"/>
        </pc:sldMkLst>
      </pc:sldChg>
      <pc:sldChg chg="addSp modSp mod">
        <pc:chgData name="Riina Hautala" userId="3acea73f-0809-4fb5-ade6-3dadaa3accc0" providerId="ADAL" clId="{FD18DD22-665D-4DDD-BCC8-F43FD53F6433}" dt="2025-05-30T08:44:28.389" v="52" actId="166"/>
        <pc:sldMkLst>
          <pc:docMk/>
          <pc:sldMk cId="3716300057" sldId="276"/>
        </pc:sldMkLst>
        <pc:spChg chg="mod ord">
          <ac:chgData name="Riina Hautala" userId="3acea73f-0809-4fb5-ade6-3dadaa3accc0" providerId="ADAL" clId="{FD18DD22-665D-4DDD-BCC8-F43FD53F6433}" dt="2025-05-30T08:44:28.389" v="52" actId="166"/>
          <ac:spMkLst>
            <pc:docMk/>
            <pc:sldMk cId="3716300057" sldId="276"/>
            <ac:spMk id="2" creationId="{1C1CE9A8-9656-9BCA-A0D2-0EB55A96091A}"/>
          </ac:spMkLst>
        </pc:spChg>
        <pc:grpChg chg="add mod">
          <ac:chgData name="Riina Hautala" userId="3acea73f-0809-4fb5-ade6-3dadaa3accc0" providerId="ADAL" clId="{FD18DD22-665D-4DDD-BCC8-F43FD53F6433}" dt="2025-05-30T08:44:20.983" v="49" actId="1076"/>
          <ac:grpSpMkLst>
            <pc:docMk/>
            <pc:sldMk cId="3716300057" sldId="276"/>
            <ac:grpSpMk id="5" creationId="{A7249AD4-B4C8-AD1F-18E1-8767C94F68CB}"/>
          </ac:grpSpMkLst>
        </pc:grpChg>
        <pc:picChg chg="mod">
          <ac:chgData name="Riina Hautala" userId="3acea73f-0809-4fb5-ade6-3dadaa3accc0" providerId="ADAL" clId="{FD18DD22-665D-4DDD-BCC8-F43FD53F6433}" dt="2025-05-30T08:44:16.678" v="47" actId="164"/>
          <ac:picMkLst>
            <pc:docMk/>
            <pc:sldMk cId="3716300057" sldId="276"/>
            <ac:picMk id="4" creationId="{EF0D06B6-CEF4-E016-B2B6-2F22FD32D16F}"/>
          </ac:picMkLst>
        </pc:picChg>
        <pc:picChg chg="mod">
          <ac:chgData name="Riina Hautala" userId="3acea73f-0809-4fb5-ade6-3dadaa3accc0" providerId="ADAL" clId="{FD18DD22-665D-4DDD-BCC8-F43FD53F6433}" dt="2025-05-30T08:44:16.678" v="47" actId="164"/>
          <ac:picMkLst>
            <pc:docMk/>
            <pc:sldMk cId="3716300057" sldId="276"/>
            <ac:picMk id="7" creationId="{7E161233-EAA2-76FF-81DF-58F52D27D521}"/>
          </ac:picMkLst>
        </pc:picChg>
      </pc:sldChg>
      <pc:sldChg chg="addSp modSp mod">
        <pc:chgData name="Riina Hautala" userId="3acea73f-0809-4fb5-ade6-3dadaa3accc0" providerId="ADAL" clId="{FD18DD22-665D-4DDD-BCC8-F43FD53F6433}" dt="2025-05-30T08:45:35.560" v="74" actId="1076"/>
        <pc:sldMkLst>
          <pc:docMk/>
          <pc:sldMk cId="342870447" sldId="278"/>
        </pc:sldMkLst>
        <pc:spChg chg="mod">
          <ac:chgData name="Riina Hautala" userId="3acea73f-0809-4fb5-ade6-3dadaa3accc0" providerId="ADAL" clId="{FD18DD22-665D-4DDD-BCC8-F43FD53F6433}" dt="2025-05-30T08:45:35.560" v="74" actId="1076"/>
          <ac:spMkLst>
            <pc:docMk/>
            <pc:sldMk cId="342870447" sldId="278"/>
            <ac:spMk id="2" creationId="{2FD04E55-1C6C-770D-3DBE-0ADD24D0C0ED}"/>
          </ac:spMkLst>
        </pc:spChg>
        <pc:grpChg chg="add mod">
          <ac:chgData name="Riina Hautala" userId="3acea73f-0809-4fb5-ade6-3dadaa3accc0" providerId="ADAL" clId="{FD18DD22-665D-4DDD-BCC8-F43FD53F6433}" dt="2025-05-30T08:45:33.824" v="73" actId="1076"/>
          <ac:grpSpMkLst>
            <pc:docMk/>
            <pc:sldMk cId="342870447" sldId="278"/>
            <ac:grpSpMk id="5" creationId="{64DF9ED1-CF0A-2423-EC53-C282558234B4}"/>
          </ac:grpSpMkLst>
        </pc:grpChg>
        <pc:picChg chg="mod">
          <ac:chgData name="Riina Hautala" userId="3acea73f-0809-4fb5-ade6-3dadaa3accc0" providerId="ADAL" clId="{FD18DD22-665D-4DDD-BCC8-F43FD53F6433}" dt="2025-05-30T08:45:30.978" v="71" actId="164"/>
          <ac:picMkLst>
            <pc:docMk/>
            <pc:sldMk cId="342870447" sldId="278"/>
            <ac:picMk id="4" creationId="{2BF8E746-3A4B-4270-2634-38A7CC3156E7}"/>
          </ac:picMkLst>
        </pc:picChg>
        <pc:picChg chg="mod modCrop">
          <ac:chgData name="Riina Hautala" userId="3acea73f-0809-4fb5-ade6-3dadaa3accc0" providerId="ADAL" clId="{FD18DD22-665D-4DDD-BCC8-F43FD53F6433}" dt="2025-05-30T08:45:30.978" v="71" actId="164"/>
          <ac:picMkLst>
            <pc:docMk/>
            <pc:sldMk cId="342870447" sldId="278"/>
            <ac:picMk id="6" creationId="{762D4F9C-A881-9610-474C-D6D7CCD58D07}"/>
          </ac:picMkLst>
        </pc:picChg>
      </pc:sldChg>
      <pc:sldChg chg="addSp modSp mod">
        <pc:chgData name="Riina Hautala" userId="3acea73f-0809-4fb5-ade6-3dadaa3accc0" providerId="ADAL" clId="{FD18DD22-665D-4DDD-BCC8-F43FD53F6433}" dt="2025-05-30T08:45:49.731" v="75" actId="14100"/>
        <pc:sldMkLst>
          <pc:docMk/>
          <pc:sldMk cId="1410087695" sldId="279"/>
        </pc:sldMkLst>
        <pc:spChg chg="mod ord">
          <ac:chgData name="Riina Hautala" userId="3acea73f-0809-4fb5-ade6-3dadaa3accc0" providerId="ADAL" clId="{FD18DD22-665D-4DDD-BCC8-F43FD53F6433}" dt="2025-05-30T08:45:49.731" v="75" actId="14100"/>
          <ac:spMkLst>
            <pc:docMk/>
            <pc:sldMk cId="1410087695" sldId="279"/>
            <ac:spMk id="2" creationId="{898A65DA-D1DD-0D2A-17FB-3A2CB7BAB34C}"/>
          </ac:spMkLst>
        </pc:spChg>
        <pc:grpChg chg="add mod">
          <ac:chgData name="Riina Hautala" userId="3acea73f-0809-4fb5-ade6-3dadaa3accc0" providerId="ADAL" clId="{FD18DD22-665D-4DDD-BCC8-F43FD53F6433}" dt="2025-05-30T08:44:51.324" v="59" actId="1076"/>
          <ac:grpSpMkLst>
            <pc:docMk/>
            <pc:sldMk cId="1410087695" sldId="279"/>
            <ac:grpSpMk id="5" creationId="{FF52A1F0-D8FA-3173-ED0B-F72EA54F87E8}"/>
          </ac:grpSpMkLst>
        </pc:grpChg>
        <pc:picChg chg="mod">
          <ac:chgData name="Riina Hautala" userId="3acea73f-0809-4fb5-ade6-3dadaa3accc0" providerId="ADAL" clId="{FD18DD22-665D-4DDD-BCC8-F43FD53F6433}" dt="2025-05-30T08:44:48.457" v="57" actId="164"/>
          <ac:picMkLst>
            <pc:docMk/>
            <pc:sldMk cId="1410087695" sldId="279"/>
            <ac:picMk id="4" creationId="{F60330E0-0612-5743-454E-F04267E80154}"/>
          </ac:picMkLst>
        </pc:picChg>
        <pc:picChg chg="mod modCrop">
          <ac:chgData name="Riina Hautala" userId="3acea73f-0809-4fb5-ade6-3dadaa3accc0" providerId="ADAL" clId="{FD18DD22-665D-4DDD-BCC8-F43FD53F6433}" dt="2025-05-30T08:44:48.457" v="57" actId="164"/>
          <ac:picMkLst>
            <pc:docMk/>
            <pc:sldMk cId="1410087695" sldId="279"/>
            <ac:picMk id="6" creationId="{FDB66987-A602-50A7-7121-27CE06164FDA}"/>
          </ac:picMkLst>
        </pc:picChg>
      </pc:sldChg>
      <pc:sldChg chg="addSp modSp mod">
        <pc:chgData name="Riina Hautala" userId="3acea73f-0809-4fb5-ade6-3dadaa3accc0" providerId="ADAL" clId="{FD18DD22-665D-4DDD-BCC8-F43FD53F6433}" dt="2025-05-30T08:43:38.143" v="40" actId="1076"/>
        <pc:sldMkLst>
          <pc:docMk/>
          <pc:sldMk cId="939797463" sldId="281"/>
        </pc:sldMkLst>
        <pc:spChg chg="mod">
          <ac:chgData name="Riina Hautala" userId="3acea73f-0809-4fb5-ade6-3dadaa3accc0" providerId="ADAL" clId="{FD18DD22-665D-4DDD-BCC8-F43FD53F6433}" dt="2025-05-30T08:43:34.298" v="38" actId="1076"/>
          <ac:spMkLst>
            <pc:docMk/>
            <pc:sldMk cId="939797463" sldId="281"/>
            <ac:spMk id="2" creationId="{153B32FA-C3A2-1544-1E67-167D1FFAE75B}"/>
          </ac:spMkLst>
        </pc:spChg>
        <pc:grpChg chg="add mod">
          <ac:chgData name="Riina Hautala" userId="3acea73f-0809-4fb5-ade6-3dadaa3accc0" providerId="ADAL" clId="{FD18DD22-665D-4DDD-BCC8-F43FD53F6433}" dt="2025-05-30T08:43:38.143" v="40" actId="1076"/>
          <ac:grpSpMkLst>
            <pc:docMk/>
            <pc:sldMk cId="939797463" sldId="281"/>
            <ac:grpSpMk id="4" creationId="{0F978870-C070-AAAF-F7D3-7C81BB3E4E9E}"/>
          </ac:grpSpMkLst>
        </pc:grpChg>
        <pc:picChg chg="mod modCrop">
          <ac:chgData name="Riina Hautala" userId="3acea73f-0809-4fb5-ade6-3dadaa3accc0" providerId="ADAL" clId="{FD18DD22-665D-4DDD-BCC8-F43FD53F6433}" dt="2025-05-30T08:43:18.754" v="31" actId="164"/>
          <ac:picMkLst>
            <pc:docMk/>
            <pc:sldMk cId="939797463" sldId="281"/>
            <ac:picMk id="9" creationId="{68EED575-055E-087E-FF50-EAE8FFAD1A42}"/>
          </ac:picMkLst>
        </pc:picChg>
        <pc:picChg chg="mod modCrop">
          <ac:chgData name="Riina Hautala" userId="3acea73f-0809-4fb5-ade6-3dadaa3accc0" providerId="ADAL" clId="{FD18DD22-665D-4DDD-BCC8-F43FD53F6433}" dt="2025-05-30T08:43:18.754" v="31" actId="164"/>
          <ac:picMkLst>
            <pc:docMk/>
            <pc:sldMk cId="939797463" sldId="281"/>
            <ac:picMk id="11" creationId="{7D76C404-9079-B03B-F6BE-51B94DB987BC}"/>
          </ac:picMkLst>
        </pc:picChg>
      </pc:sldChg>
      <pc:sldChg chg="modSp mod">
        <pc:chgData name="Riina Hautala" userId="3acea73f-0809-4fb5-ade6-3dadaa3accc0" providerId="ADAL" clId="{FD18DD22-665D-4DDD-BCC8-F43FD53F6433}" dt="2025-05-30T08:42:29.194" v="19" actId="20577"/>
        <pc:sldMkLst>
          <pc:docMk/>
          <pc:sldMk cId="1954090053" sldId="284"/>
        </pc:sldMkLst>
        <pc:spChg chg="mod">
          <ac:chgData name="Riina Hautala" userId="3acea73f-0809-4fb5-ade6-3dadaa3accc0" providerId="ADAL" clId="{FD18DD22-665D-4DDD-BCC8-F43FD53F6433}" dt="2025-05-30T08:42:27.308" v="18" actId="404"/>
          <ac:spMkLst>
            <pc:docMk/>
            <pc:sldMk cId="1954090053" sldId="284"/>
            <ac:spMk id="2" creationId="{7DB11446-2BB7-EBE2-7754-D1C7EB656FD9}"/>
          </ac:spMkLst>
        </pc:spChg>
        <pc:spChg chg="mod">
          <ac:chgData name="Riina Hautala" userId="3acea73f-0809-4fb5-ade6-3dadaa3accc0" providerId="ADAL" clId="{FD18DD22-665D-4DDD-BCC8-F43FD53F6433}" dt="2025-05-30T08:42:29.194" v="19" actId="20577"/>
          <ac:spMkLst>
            <pc:docMk/>
            <pc:sldMk cId="1954090053" sldId="284"/>
            <ac:spMk id="3" creationId="{36A6A37B-64A6-0506-E013-AA546F931AAC}"/>
          </ac:spMkLst>
        </pc:spChg>
      </pc:sldChg>
      <pc:sldChg chg="addSp delSp modSp new mod">
        <pc:chgData name="Riina Hautala" userId="3acea73f-0809-4fb5-ade6-3dadaa3accc0" providerId="ADAL" clId="{FD18DD22-665D-4DDD-BCC8-F43FD53F6433}" dt="2025-05-30T08:44:06.146" v="45"/>
        <pc:sldMkLst>
          <pc:docMk/>
          <pc:sldMk cId="251663766" sldId="286"/>
        </pc:sldMkLst>
        <pc:spChg chg="mod">
          <ac:chgData name="Riina Hautala" userId="3acea73f-0809-4fb5-ade6-3dadaa3accc0" providerId="ADAL" clId="{FD18DD22-665D-4DDD-BCC8-F43FD53F6433}" dt="2025-05-30T08:43:58.484" v="44" actId="404"/>
          <ac:spMkLst>
            <pc:docMk/>
            <pc:sldMk cId="251663766" sldId="286"/>
            <ac:spMk id="2" creationId="{8503B91F-8336-973A-5A62-1E0C5991FAEC}"/>
          </ac:spMkLst>
        </pc:spChg>
        <pc:spChg chg="del">
          <ac:chgData name="Riina Hautala" userId="3acea73f-0809-4fb5-ade6-3dadaa3accc0" providerId="ADAL" clId="{FD18DD22-665D-4DDD-BCC8-F43FD53F6433}" dt="2025-05-30T08:44:06.146" v="45"/>
          <ac:spMkLst>
            <pc:docMk/>
            <pc:sldMk cId="251663766" sldId="286"/>
            <ac:spMk id="3" creationId="{131B2991-94F7-AED3-EB64-A7C79C556B83}"/>
          </ac:spMkLst>
        </pc:spChg>
        <pc:graphicFrameChg chg="add mod">
          <ac:chgData name="Riina Hautala" userId="3acea73f-0809-4fb5-ade6-3dadaa3accc0" providerId="ADAL" clId="{FD18DD22-665D-4DDD-BCC8-F43FD53F6433}" dt="2025-05-30T08:44:06.146" v="45"/>
          <ac:graphicFrameMkLst>
            <pc:docMk/>
            <pc:sldMk cId="251663766" sldId="286"/>
            <ac:graphicFrameMk id="5" creationId="{AD2E307C-99D8-7EC9-A365-1714E7E6A4D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1617102" y="2274838"/>
            <a:ext cx="899805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Pohjois-</a:t>
            </a:r>
            <a:r>
              <a:rPr lang="en-GB" sz="4800" b="1" dirty="0" err="1"/>
              <a:t>Karjalan</a:t>
            </a:r>
            <a:r>
              <a:rPr lang="en-GB" sz="4800" b="1" dirty="0"/>
              <a:t>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FF52A1F0-D8FA-3173-ED0B-F72EA54F87E8}"/>
              </a:ext>
            </a:extLst>
          </p:cNvPr>
          <p:cNvGrpSpPr/>
          <p:nvPr/>
        </p:nvGrpSpPr>
        <p:grpSpPr>
          <a:xfrm>
            <a:off x="587941" y="1499616"/>
            <a:ext cx="10075722" cy="5314247"/>
            <a:chOff x="0" y="1251836"/>
            <a:chExt cx="10459770" cy="5562027"/>
          </a:xfrm>
        </p:grpSpPr>
        <p:pic>
          <p:nvPicPr>
            <p:cNvPr id="4" name="Kuva 3">
              <a:extLst>
                <a:ext uri="{FF2B5EF4-FFF2-40B4-BE49-F238E27FC236}">
                  <a16:creationId xmlns:a16="http://schemas.microsoft.com/office/drawing/2014/main" id="{F60330E0-0612-5743-454E-F04267E80154}"/>
                </a:ext>
              </a:extLst>
            </p:cNvPr>
            <p:cNvPicPr>
              <a:picLocks noChangeAspect="1"/>
            </p:cNvPicPr>
            <p:nvPr/>
          </p:nvPicPr>
          <p:blipFill>
            <a:blip r:embed="rId2"/>
            <a:stretch>
              <a:fillRect/>
            </a:stretch>
          </p:blipFill>
          <p:spPr>
            <a:xfrm>
              <a:off x="0" y="1251836"/>
              <a:ext cx="10028789" cy="298730"/>
            </a:xfrm>
            <a:prstGeom prst="rect">
              <a:avLst/>
            </a:prstGeom>
          </p:spPr>
        </p:pic>
        <p:pic>
          <p:nvPicPr>
            <p:cNvPr id="6" name="Kuva 5">
              <a:extLst>
                <a:ext uri="{FF2B5EF4-FFF2-40B4-BE49-F238E27FC236}">
                  <a16:creationId xmlns:a16="http://schemas.microsoft.com/office/drawing/2014/main" id="{FDB66987-A602-50A7-7121-27CE06164FDA}"/>
                </a:ext>
              </a:extLst>
            </p:cNvPr>
            <p:cNvPicPr>
              <a:picLocks noChangeAspect="1"/>
            </p:cNvPicPr>
            <p:nvPr/>
          </p:nvPicPr>
          <p:blipFill>
            <a:blip r:embed="rId3"/>
            <a:srcRect b="1565"/>
            <a:stretch/>
          </p:blipFill>
          <p:spPr>
            <a:xfrm>
              <a:off x="346048" y="1595404"/>
              <a:ext cx="10113722" cy="5218459"/>
            </a:xfrm>
            <a:prstGeom prst="rect">
              <a:avLst/>
            </a:prstGeom>
          </p:spPr>
        </p:pic>
      </p:grpSp>
      <p:sp>
        <p:nvSpPr>
          <p:cNvPr id="2" name="Tekstiruutu 1">
            <a:extLst>
              <a:ext uri="{FF2B5EF4-FFF2-40B4-BE49-F238E27FC236}">
                <a16:creationId xmlns:a16="http://schemas.microsoft.com/office/drawing/2014/main" id="{898A65DA-D1DD-0D2A-17FB-3A2CB7BAB34C}"/>
              </a:ext>
            </a:extLst>
          </p:cNvPr>
          <p:cNvSpPr txBox="1"/>
          <p:nvPr/>
        </p:nvSpPr>
        <p:spPr>
          <a:xfrm>
            <a:off x="587941" y="136525"/>
            <a:ext cx="1007572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Keski-</a:t>
            </a:r>
            <a:r>
              <a:rPr lang="en-GB" sz="3600" dirty="0" err="1">
                <a:solidFill>
                  <a:srgbClr val="00B050"/>
                </a:solidFill>
                <a:latin typeface="+mj-lt"/>
              </a:rPr>
              <a:t>Karjalan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141008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20D3-F1A6-7D3D-8F40-70E38921301B}"/>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2FD04E55-1C6C-770D-3DBE-0ADD24D0C0ED}"/>
              </a:ext>
            </a:extLst>
          </p:cNvPr>
          <p:cNvSpPr txBox="1"/>
          <p:nvPr/>
        </p:nvSpPr>
        <p:spPr>
          <a:xfrm>
            <a:off x="606797" y="136525"/>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Pielisen</a:t>
            </a:r>
            <a:r>
              <a:rPr lang="en-GB" sz="3600" dirty="0">
                <a:solidFill>
                  <a:srgbClr val="00B050"/>
                </a:solidFill>
                <a:latin typeface="+mj-lt"/>
              </a:rPr>
              <a:t> </a:t>
            </a:r>
            <a:r>
              <a:rPr lang="en-GB" sz="3600" dirty="0" err="1">
                <a:solidFill>
                  <a:srgbClr val="00B050"/>
                </a:solidFill>
                <a:latin typeface="+mj-lt"/>
              </a:rPr>
              <a:t>Karjalan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44F53AF8-6DFE-EC17-B261-03948E016A6C}"/>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64DF9ED1-CF0A-2423-EC53-C282558234B4}"/>
              </a:ext>
            </a:extLst>
          </p:cNvPr>
          <p:cNvGrpSpPr/>
          <p:nvPr/>
        </p:nvGrpSpPr>
        <p:grpSpPr>
          <a:xfrm>
            <a:off x="402336" y="1629925"/>
            <a:ext cx="9893809" cy="5091550"/>
            <a:chOff x="91440" y="1647928"/>
            <a:chExt cx="10158985" cy="5208414"/>
          </a:xfrm>
        </p:grpSpPr>
        <p:pic>
          <p:nvPicPr>
            <p:cNvPr id="4" name="Kuva 3">
              <a:extLst>
                <a:ext uri="{FF2B5EF4-FFF2-40B4-BE49-F238E27FC236}">
                  <a16:creationId xmlns:a16="http://schemas.microsoft.com/office/drawing/2014/main" id="{2BF8E746-3A4B-4270-2634-38A7CC3156E7}"/>
                </a:ext>
              </a:extLst>
            </p:cNvPr>
            <p:cNvPicPr>
              <a:picLocks noChangeAspect="1"/>
            </p:cNvPicPr>
            <p:nvPr/>
          </p:nvPicPr>
          <p:blipFill>
            <a:blip r:embed="rId2"/>
            <a:stretch>
              <a:fillRect/>
            </a:stretch>
          </p:blipFill>
          <p:spPr>
            <a:xfrm>
              <a:off x="91440" y="1647928"/>
              <a:ext cx="10028789" cy="298730"/>
            </a:xfrm>
            <a:prstGeom prst="rect">
              <a:avLst/>
            </a:prstGeom>
          </p:spPr>
        </p:pic>
        <p:pic>
          <p:nvPicPr>
            <p:cNvPr id="6" name="Kuva 5">
              <a:extLst>
                <a:ext uri="{FF2B5EF4-FFF2-40B4-BE49-F238E27FC236}">
                  <a16:creationId xmlns:a16="http://schemas.microsoft.com/office/drawing/2014/main" id="{762D4F9C-A881-9610-474C-D6D7CCD58D07}"/>
                </a:ext>
              </a:extLst>
            </p:cNvPr>
            <p:cNvPicPr>
              <a:picLocks noChangeAspect="1"/>
            </p:cNvPicPr>
            <p:nvPr/>
          </p:nvPicPr>
          <p:blipFill>
            <a:blip r:embed="rId3"/>
            <a:srcRect t="-1" b="1600"/>
            <a:stretch/>
          </p:blipFill>
          <p:spPr>
            <a:xfrm>
              <a:off x="518209" y="1946658"/>
              <a:ext cx="9732216" cy="4909684"/>
            </a:xfrm>
            <a:prstGeom prst="rect">
              <a:avLst/>
            </a:prstGeom>
          </p:spPr>
        </p:pic>
      </p:grpSp>
    </p:spTree>
    <p:extLst>
      <p:ext uri="{BB962C8B-B14F-4D97-AF65-F5344CB8AC3E}">
        <p14:creationId xmlns:p14="http://schemas.microsoft.com/office/powerpoint/2010/main" val="34287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3D271043-E193-A9AA-E840-EC2FFE37B7A7}"/>
              </a:ext>
            </a:extLst>
          </p:cNvPr>
          <p:cNvPicPr>
            <a:picLocks noChangeAspect="1"/>
          </p:cNvPicPr>
          <p:nvPr/>
        </p:nvPicPr>
        <p:blipFill>
          <a:blip r:embed="rId2"/>
          <a:stretch>
            <a:fillRect/>
          </a:stretch>
        </p:blipFill>
        <p:spPr>
          <a:xfrm>
            <a:off x="8386098" y="2302152"/>
            <a:ext cx="3805902" cy="3312668"/>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838200" y="150536"/>
            <a:ext cx="10515600" cy="1325563"/>
          </a:xfrm>
        </p:spPr>
        <p:txBody>
          <a:bodyPr>
            <a:normAutofit/>
          </a:bodyPr>
          <a:lstStyle/>
          <a:p>
            <a:r>
              <a:rPr lang="en-GB" sz="3600" dirty="0"/>
              <a:t>Pohjois-</a:t>
            </a:r>
            <a:r>
              <a:rPr lang="en-GB" sz="3600" dirty="0" err="1"/>
              <a:t>Karjalan</a:t>
            </a:r>
            <a:r>
              <a:rPr lang="en-GB" sz="3600" dirty="0"/>
              <a:t>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3882198734"/>
              </p:ext>
            </p:extLst>
          </p:nvPr>
        </p:nvGraphicFramePr>
        <p:xfrm>
          <a:off x="402807" y="1726131"/>
          <a:ext cx="5052767" cy="3108960"/>
        </p:xfrm>
        <a:graphic>
          <a:graphicData uri="http://schemas.openxmlformats.org/drawingml/2006/table">
            <a:tbl>
              <a:tblPr firstRow="1" bandRow="1">
                <a:tableStyleId>{5C22544A-7EE6-4342-B048-85BDC9FD1C3A}</a:tableStyleId>
              </a:tblPr>
              <a:tblGrid>
                <a:gridCol w="1998640">
                  <a:extLst>
                    <a:ext uri="{9D8B030D-6E8A-4147-A177-3AD203B41FA5}">
                      <a16:colId xmlns:a16="http://schemas.microsoft.com/office/drawing/2014/main" val="1738321657"/>
                    </a:ext>
                  </a:extLst>
                </a:gridCol>
                <a:gridCol w="3054127">
                  <a:extLst>
                    <a:ext uri="{9D8B030D-6E8A-4147-A177-3AD203B41FA5}">
                      <a16:colId xmlns:a16="http://schemas.microsoft.com/office/drawing/2014/main" val="1955992653"/>
                    </a:ext>
                  </a:extLst>
                </a:gridCol>
              </a:tblGrid>
              <a:tr h="333114">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1 685 000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124 000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6,2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9 7000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 00 000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70840">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268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DA54D876-0094-F511-9E07-3B38892D424F}"/>
              </a:ext>
            </a:extLst>
          </p:cNvPr>
          <p:cNvGrpSpPr/>
          <p:nvPr/>
        </p:nvGrpSpPr>
        <p:grpSpPr>
          <a:xfrm>
            <a:off x="5748182" y="2801729"/>
            <a:ext cx="3128567" cy="2033362"/>
            <a:chOff x="5373278" y="1833393"/>
            <a:chExt cx="3128567"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5373278" y="1833393"/>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5646512" y="1839816"/>
              <a:ext cx="2855333"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3 %</a:t>
              </a:r>
            </a:p>
            <a:p>
              <a:pPr>
                <a:lnSpc>
                  <a:spcPct val="120000"/>
                </a:lnSpc>
              </a:pPr>
              <a:r>
                <a:rPr lang="en-GB" dirty="0"/>
                <a:t>Muut 	5 %</a:t>
              </a:r>
            </a:p>
            <a:p>
              <a:pPr>
                <a:lnSpc>
                  <a:spcPct val="120000"/>
                </a:lnSpc>
              </a:pPr>
              <a:r>
                <a:rPr lang="en-GB" dirty="0" err="1"/>
                <a:t>Valtio</a:t>
              </a:r>
              <a:r>
                <a:rPr lang="en-GB" dirty="0"/>
                <a:t> 	22 %</a:t>
              </a:r>
            </a:p>
            <a:p>
              <a:pPr>
                <a:lnSpc>
                  <a:spcPct val="120000"/>
                </a:lnSpc>
              </a:pPr>
              <a:r>
                <a:rPr lang="en-GB" dirty="0" err="1"/>
                <a:t>Yhtiöt</a:t>
              </a:r>
              <a:r>
                <a:rPr lang="en-GB" dirty="0"/>
                <a:t>	23 %</a:t>
              </a:r>
            </a:p>
            <a:p>
              <a:pPr>
                <a:lnSpc>
                  <a:spcPct val="120000"/>
                </a:lnSpc>
              </a:pPr>
              <a:r>
                <a:rPr lang="en-GB" dirty="0" err="1"/>
                <a:t>Yksityishenkilöt</a:t>
              </a:r>
              <a:r>
                <a:rPr lang="en-GB" dirty="0"/>
                <a:t> 47 %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5732080" y="1643835"/>
            <a:ext cx="5621720" cy="646331"/>
          </a:xfrm>
          <a:prstGeom prst="rect">
            <a:avLst/>
          </a:prstGeom>
          <a:noFill/>
        </p:spPr>
        <p:txBody>
          <a:bodyPr wrap="square" rtlCol="0">
            <a:spAutoFit/>
          </a:bodyPr>
          <a:lstStyle/>
          <a:p>
            <a:r>
              <a:rPr lang="en-GB" b="1" dirty="0" err="1"/>
              <a:t>Metsänomistajaryhmien</a:t>
            </a:r>
            <a:r>
              <a:rPr lang="en-GB" b="1" dirty="0"/>
              <a:t> </a:t>
            </a:r>
            <a:r>
              <a:rPr lang="en-GB" b="1" dirty="0" err="1"/>
              <a:t>omistusosuudet</a:t>
            </a:r>
            <a:r>
              <a:rPr lang="en-GB" b="1" dirty="0"/>
              <a:t> </a:t>
            </a:r>
          </a:p>
          <a:p>
            <a:r>
              <a:rPr lang="en-GB" b="1" dirty="0" err="1"/>
              <a:t>Pohjois-Karjalassa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F5EE-9F5A-1B32-39D1-D6197D80B971}"/>
            </a:ext>
          </a:extLst>
        </p:cNvPr>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10446D14-AF39-8257-9AA6-E93072AB2774}"/>
              </a:ext>
            </a:extLst>
          </p:cNvPr>
          <p:cNvSpPr>
            <a:spLocks noGrp="1"/>
          </p:cNvSpPr>
          <p:nvPr>
            <p:ph type="ftr" sz="quarter" idx="11"/>
          </p:nvPr>
        </p:nvSpPr>
        <p:spPr>
          <a:xfrm>
            <a:off x="3891951" y="5870575"/>
            <a:ext cx="4408098"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1" name="Kuva 10">
            <a:extLst>
              <a:ext uri="{FF2B5EF4-FFF2-40B4-BE49-F238E27FC236}">
                <a16:creationId xmlns:a16="http://schemas.microsoft.com/office/drawing/2014/main" id="{E2D08CE4-2445-EE00-FC6D-6E574D1CAAC0}"/>
              </a:ext>
            </a:extLst>
          </p:cNvPr>
          <p:cNvPicPr>
            <a:picLocks noChangeAspect="1"/>
          </p:cNvPicPr>
          <p:nvPr/>
        </p:nvPicPr>
        <p:blipFill>
          <a:blip r:embed="rId2"/>
          <a:srcRect r="5751" b="4522"/>
          <a:stretch/>
        </p:blipFill>
        <p:spPr>
          <a:xfrm>
            <a:off x="0" y="-1"/>
            <a:ext cx="12192000" cy="5229091"/>
          </a:xfrm>
          <a:prstGeom prst="rect">
            <a:avLst/>
          </a:prstGeom>
        </p:spPr>
      </p:pic>
    </p:spTree>
    <p:extLst>
      <p:ext uri="{BB962C8B-B14F-4D97-AF65-F5344CB8AC3E}">
        <p14:creationId xmlns:p14="http://schemas.microsoft.com/office/powerpoint/2010/main" val="3654460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57351" y="118237"/>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yksityistaloudessa</a:t>
            </a:r>
            <a:r>
              <a:rPr lang="en-GB" sz="3600" dirty="0"/>
              <a:t> </a:t>
            </a:r>
          </a:p>
          <a:p>
            <a:r>
              <a:rPr lang="en-GB" sz="3600" dirty="0" err="1"/>
              <a:t>Pohjois-Karjalassa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3837289878"/>
              </p:ext>
            </p:extLst>
          </p:nvPr>
        </p:nvGraphicFramePr>
        <p:xfrm>
          <a:off x="757351" y="146178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en-GB" sz="2000" b="1" i="0" u="none" strike="noStrike" dirty="0">
                          <a:solidFill>
                            <a:srgbClr val="000000"/>
                          </a:solidFill>
                          <a:effectLst/>
                          <a:latin typeface="Aptos Narrow" panose="020B0004020202020204" pitchFamily="34" charset="0"/>
                        </a:rPr>
                        <a:t>POHJOIS-KARJALA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1 977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655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3 669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156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103</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9 344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4 152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47 069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1 756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1 004</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21,2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15,8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8,9</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10,3</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Pohjois-</a:t>
            </a:r>
            <a:r>
              <a:rPr lang="en-GB" sz="2000" dirty="0" err="1"/>
              <a:t>Karjalan</a:t>
            </a:r>
            <a:r>
              <a:rPr lang="en-GB" sz="2000" dirty="0"/>
              <a:t>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53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632774" y="115701"/>
            <a:ext cx="10926451" cy="1325563"/>
          </a:xfrm>
        </p:spPr>
        <p:txBody>
          <a:bodyPr>
            <a:normAutofit/>
          </a:bodyPr>
          <a:lstStyle/>
          <a:p>
            <a:r>
              <a:rPr lang="fi-FI" sz="3600" dirty="0"/>
              <a:t>Metsäalan merkitys Pohjois-Karjalassa, </a:t>
            </a:r>
            <a:br>
              <a:rPr lang="fi-FI" sz="3600" dirty="0"/>
            </a:br>
            <a:r>
              <a:rPr lang="fi-FI" sz="3600" dirty="0"/>
              <a:t>osuus yksityistaloudesta</a:t>
            </a:r>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0F978870-C070-AAAF-F7D3-7C81BB3E4E9E}"/>
              </a:ext>
            </a:extLst>
          </p:cNvPr>
          <p:cNvGrpSpPr/>
          <p:nvPr/>
        </p:nvGrpSpPr>
        <p:grpSpPr>
          <a:xfrm>
            <a:off x="1368330" y="1581912"/>
            <a:ext cx="9455339" cy="5160387"/>
            <a:chOff x="277775" y="1043087"/>
            <a:chExt cx="10530433" cy="5814913"/>
          </a:xfrm>
        </p:grpSpPr>
        <p:pic>
          <p:nvPicPr>
            <p:cNvPr id="9" name="Kuva 8">
              <a:extLst>
                <a:ext uri="{FF2B5EF4-FFF2-40B4-BE49-F238E27FC236}">
                  <a16:creationId xmlns:a16="http://schemas.microsoft.com/office/drawing/2014/main" id="{68EED575-055E-087E-FF50-EAE8FFAD1A42}"/>
                </a:ext>
              </a:extLst>
            </p:cNvPr>
            <p:cNvPicPr>
              <a:picLocks noChangeAspect="1"/>
            </p:cNvPicPr>
            <p:nvPr/>
          </p:nvPicPr>
          <p:blipFill>
            <a:blip r:embed="rId2"/>
            <a:srcRect l="4606" t="-8594"/>
            <a:stretch/>
          </p:blipFill>
          <p:spPr>
            <a:xfrm>
              <a:off x="536541" y="1043087"/>
              <a:ext cx="9566849" cy="324405"/>
            </a:xfrm>
            <a:prstGeom prst="rect">
              <a:avLst/>
            </a:prstGeom>
          </p:spPr>
        </p:pic>
        <p:pic>
          <p:nvPicPr>
            <p:cNvPr id="11" name="Kuva 10">
              <a:extLst>
                <a:ext uri="{FF2B5EF4-FFF2-40B4-BE49-F238E27FC236}">
                  <a16:creationId xmlns:a16="http://schemas.microsoft.com/office/drawing/2014/main" id="{7D76C404-9079-B03B-F6BE-51B94DB987BC}"/>
                </a:ext>
              </a:extLst>
            </p:cNvPr>
            <p:cNvPicPr>
              <a:picLocks noChangeAspect="1"/>
            </p:cNvPicPr>
            <p:nvPr/>
          </p:nvPicPr>
          <p:blipFill>
            <a:blip r:embed="rId3"/>
            <a:srcRect b="1543"/>
            <a:stretch/>
          </p:blipFill>
          <p:spPr>
            <a:xfrm>
              <a:off x="277775" y="1467465"/>
              <a:ext cx="10530433" cy="5390535"/>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03B91F-8336-973A-5A62-1E0C5991FAEC}"/>
              </a:ext>
            </a:extLst>
          </p:cNvPr>
          <p:cNvSpPr>
            <a:spLocks noGrp="1"/>
          </p:cNvSpPr>
          <p:nvPr>
            <p:ph type="title"/>
          </p:nvPr>
        </p:nvSpPr>
        <p:spPr/>
        <p:txBody>
          <a:bodyPr>
            <a:normAutofit/>
          </a:bodyPr>
          <a:lstStyle/>
          <a:p>
            <a:r>
              <a:rPr lang="en-GB" sz="3600" dirty="0" err="1"/>
              <a:t>Metsäala</a:t>
            </a:r>
            <a:r>
              <a:rPr lang="en-GB" sz="3600" dirty="0"/>
              <a:t> </a:t>
            </a:r>
            <a:r>
              <a:rPr lang="en-GB" sz="3600" dirty="0" err="1"/>
              <a:t>Pohjois-Karjalan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C1AB913A-8A40-7301-2D19-7610B57F4414}"/>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AD2E307C-99D8-7EC9-A365-1714E7E6A4DD}"/>
              </a:ext>
            </a:extLst>
          </p:cNvPr>
          <p:cNvGraphicFramePr>
            <a:graphicFrameLocks noGrp="1"/>
          </p:cNvGraphicFramePr>
          <p:nvPr>
            <p:ph idx="1"/>
            <p:extLst>
              <p:ext uri="{D42A27DB-BD31-4B8C-83A1-F6EECF244321}">
                <p14:modId xmlns:p14="http://schemas.microsoft.com/office/powerpoint/2010/main" val="1062153040"/>
              </p:ext>
            </p:extLst>
          </p:nvPr>
        </p:nvGraphicFramePr>
        <p:xfrm>
          <a:off x="838200" y="182562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a:solidFill>
                            <a:srgbClr val="000000"/>
                          </a:solidFill>
                          <a:effectLst/>
                          <a:latin typeface="Aptos Narrow" panose="020B0004020202020204" pitchFamily="34" charset="0"/>
                        </a:rPr>
                        <a:t>Joensuu</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1 252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382</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2 154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96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50</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Keski-Karjala</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102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54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332</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Pielisen Karjala</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622</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218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1 183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11</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bl>
          </a:graphicData>
        </a:graphic>
      </p:graphicFrame>
    </p:spTree>
    <p:extLst>
      <p:ext uri="{BB962C8B-B14F-4D97-AF65-F5344CB8AC3E}">
        <p14:creationId xmlns:p14="http://schemas.microsoft.com/office/powerpoint/2010/main" val="251663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A7249AD4-B4C8-AD1F-18E1-8767C94F68CB}"/>
              </a:ext>
            </a:extLst>
          </p:cNvPr>
          <p:cNvGrpSpPr/>
          <p:nvPr/>
        </p:nvGrpSpPr>
        <p:grpSpPr>
          <a:xfrm>
            <a:off x="1060704" y="1655064"/>
            <a:ext cx="9765551" cy="5066411"/>
            <a:chOff x="0" y="1101891"/>
            <a:chExt cx="10579367" cy="5619584"/>
          </a:xfrm>
        </p:grpSpPr>
        <p:pic>
          <p:nvPicPr>
            <p:cNvPr id="4" name="Kuva 3">
              <a:extLst>
                <a:ext uri="{FF2B5EF4-FFF2-40B4-BE49-F238E27FC236}">
                  <a16:creationId xmlns:a16="http://schemas.microsoft.com/office/drawing/2014/main" id="{EF0D06B6-CEF4-E016-B2B6-2F22FD32D16F}"/>
                </a:ext>
              </a:extLst>
            </p:cNvPr>
            <p:cNvPicPr>
              <a:picLocks noChangeAspect="1"/>
            </p:cNvPicPr>
            <p:nvPr/>
          </p:nvPicPr>
          <p:blipFill>
            <a:blip r:embed="rId2"/>
            <a:stretch>
              <a:fillRect/>
            </a:stretch>
          </p:blipFill>
          <p:spPr>
            <a:xfrm>
              <a:off x="0" y="1101891"/>
              <a:ext cx="10028789" cy="298730"/>
            </a:xfrm>
            <a:prstGeom prst="rect">
              <a:avLst/>
            </a:prstGeom>
          </p:spPr>
        </p:pic>
        <p:pic>
          <p:nvPicPr>
            <p:cNvPr id="7" name="Kuva 6">
              <a:extLst>
                <a:ext uri="{FF2B5EF4-FFF2-40B4-BE49-F238E27FC236}">
                  <a16:creationId xmlns:a16="http://schemas.microsoft.com/office/drawing/2014/main" id="{7E161233-EAA2-76FF-81DF-58F52D27D521}"/>
                </a:ext>
              </a:extLst>
            </p:cNvPr>
            <p:cNvPicPr>
              <a:picLocks noChangeAspect="1"/>
            </p:cNvPicPr>
            <p:nvPr/>
          </p:nvPicPr>
          <p:blipFill>
            <a:blip r:embed="rId3"/>
            <a:stretch>
              <a:fillRect/>
            </a:stretch>
          </p:blipFill>
          <p:spPr>
            <a:xfrm>
              <a:off x="340739" y="1425294"/>
              <a:ext cx="10238628" cy="5296181"/>
            </a:xfrm>
            <a:prstGeom prst="rect">
              <a:avLst/>
            </a:prstGeom>
          </p:spPr>
        </p:pic>
      </p:grpSp>
      <p:sp>
        <p:nvSpPr>
          <p:cNvPr id="2" name="Tekstiruutu 1">
            <a:extLst>
              <a:ext uri="{FF2B5EF4-FFF2-40B4-BE49-F238E27FC236}">
                <a16:creationId xmlns:a16="http://schemas.microsoft.com/office/drawing/2014/main" id="{1C1CE9A8-9656-9BCA-A0D2-0EB55A96091A}"/>
              </a:ext>
            </a:extLst>
          </p:cNvPr>
          <p:cNvSpPr txBox="1"/>
          <p:nvPr/>
        </p:nvSpPr>
        <p:spPr>
          <a:xfrm>
            <a:off x="597935" y="135017"/>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err="1">
                <a:solidFill>
                  <a:srgbClr val="00B050"/>
                </a:solidFill>
                <a:effectLst/>
                <a:latin typeface="Aptos Narrow" panose="020B0004020202020204" pitchFamily="34" charset="0"/>
              </a:rPr>
              <a:t>Joensuun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EF0C42-A102-460D-BC66-4FE92494E06A}">
  <ds:schemaRefs>
    <ds:schemaRef ds:uri="http://schemas.microsoft.com/sharepoint/v3/contenttype/forms"/>
  </ds:schemaRefs>
</ds:datastoreItem>
</file>

<file path=customXml/itemProps2.xml><?xml version="1.0" encoding="utf-8"?>
<ds:datastoreItem xmlns:ds="http://schemas.openxmlformats.org/officeDocument/2006/customXml" ds:itemID="{07381CC7-C981-473C-A57F-61D993DC43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36FAD2-4430-4668-B9F2-AF5B7E5DF727}">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docProps/app.xml><?xml version="1.0" encoding="utf-8"?>
<Properties xmlns="http://schemas.openxmlformats.org/officeDocument/2006/extended-properties" xmlns:vt="http://schemas.openxmlformats.org/officeDocument/2006/docPropsVTypes">
  <TotalTime>1628</TotalTime>
  <Words>804</Words>
  <Application>Microsoft Office PowerPoint</Application>
  <PresentationFormat>Laajakuva</PresentationFormat>
  <Paragraphs>134</Paragraphs>
  <Slides>11</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11</vt:i4>
      </vt:variant>
    </vt:vector>
  </HeadingPairs>
  <TitlesOfParts>
    <vt:vector size="16" baseType="lpstr">
      <vt:lpstr>Aptos</vt:lpstr>
      <vt:lpstr>Aptos Display</vt:lpstr>
      <vt:lpstr>Aptos Narrow</vt:lpstr>
      <vt:lpstr>Arial</vt:lpstr>
      <vt:lpstr>Office-teema</vt:lpstr>
      <vt:lpstr>PowerPoint-esitys</vt:lpstr>
      <vt:lpstr>Rahaa ja työtä metsistä -verkkopalvelu</vt:lpstr>
      <vt:lpstr>Pohjois-Karjalan metsät 2022</vt:lpstr>
      <vt:lpstr>Esityksessä on tarkasteltu seuraavia maakunnan ja sen seutukuntien talousasioita</vt:lpstr>
      <vt:lpstr>PowerPoint-esitys</vt:lpstr>
      <vt:lpstr>PowerPoint-esitys</vt:lpstr>
      <vt:lpstr>Metsäalan merkitys Pohjois-Karjalassa,  osuus yksityistaloudesta</vt:lpstr>
      <vt:lpstr>Metsäala Pohjois-Karjalan seutukunnissa 2022</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41</cp:revision>
  <dcterms:created xsi:type="dcterms:W3CDTF">2025-04-08T07:56:51Z</dcterms:created>
  <dcterms:modified xsi:type="dcterms:W3CDTF">2025-05-30T08:46:08Z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