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66" r:id="rId5"/>
    <p:sldId id="271" r:id="rId6"/>
    <p:sldId id="261" r:id="rId7"/>
    <p:sldId id="285" r:id="rId8"/>
    <p:sldId id="287" r:id="rId9"/>
    <p:sldId id="272" r:id="rId10"/>
    <p:sldId id="281" r:id="rId11"/>
    <p:sldId id="288" r:id="rId12"/>
    <p:sldId id="276" r:id="rId13"/>
    <p:sldId id="279" r:id="rId14"/>
    <p:sldId id="282" r:id="rId15"/>
    <p:sldId id="278" r:id="rId16"/>
    <p:sldId id="286" r:id="rId17"/>
    <p:sldId id="283" r:id="rId18"/>
    <p:sldId id="284" r:id="rId1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67268D-5098-4D44-A40B-34279E5CA69D}" v="10" dt="2025-05-30T08:57:12.390"/>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9267268D-5098-4D44-A40B-34279E5CA69D}"/>
    <pc:docChg chg="addSld delSld modSld">
      <pc:chgData name="Riina Hautala" userId="3acea73f-0809-4fb5-ade6-3dadaa3accc0" providerId="ADAL" clId="{9267268D-5098-4D44-A40B-34279E5CA69D}" dt="2025-05-30T08:57:29.944" v="108" actId="20577"/>
      <pc:docMkLst>
        <pc:docMk/>
      </pc:docMkLst>
      <pc:sldChg chg="addSp modSp mod">
        <pc:chgData name="Riina Hautala" userId="3acea73f-0809-4fb5-ade6-3dadaa3accc0" providerId="ADAL" clId="{9267268D-5098-4D44-A40B-34279E5CA69D}" dt="2025-05-30T08:52:09.222" v="19" actId="1076"/>
        <pc:sldMkLst>
          <pc:docMk/>
          <pc:sldMk cId="4045025048" sldId="261"/>
        </pc:sldMkLst>
        <pc:spChg chg="mod">
          <ac:chgData name="Riina Hautala" userId="3acea73f-0809-4fb5-ade6-3dadaa3accc0" providerId="ADAL" clId="{9267268D-5098-4D44-A40B-34279E5CA69D}" dt="2025-05-30T08:51:14.058" v="5" actId="404"/>
          <ac:spMkLst>
            <pc:docMk/>
            <pc:sldMk cId="4045025048" sldId="261"/>
            <ac:spMk id="2" creationId="{7E869AEB-C802-3F67-85BE-8E8BAE5AFD11}"/>
          </ac:spMkLst>
        </pc:spChg>
        <pc:spChg chg="mod">
          <ac:chgData name="Riina Hautala" userId="3acea73f-0809-4fb5-ade6-3dadaa3accc0" providerId="ADAL" clId="{9267268D-5098-4D44-A40B-34279E5CA69D}" dt="2025-05-30T08:51:37.599" v="12" actId="164"/>
          <ac:spMkLst>
            <pc:docMk/>
            <pc:sldMk cId="4045025048" sldId="261"/>
            <ac:spMk id="10" creationId="{ECA2BEA8-6672-E652-F971-AE42E933CE29}"/>
          </ac:spMkLst>
        </pc:spChg>
        <pc:spChg chg="mod">
          <ac:chgData name="Riina Hautala" userId="3acea73f-0809-4fb5-ade6-3dadaa3accc0" providerId="ADAL" clId="{9267268D-5098-4D44-A40B-34279E5CA69D}" dt="2025-05-30T08:52:09.222" v="19" actId="1076"/>
          <ac:spMkLst>
            <pc:docMk/>
            <pc:sldMk cId="4045025048" sldId="261"/>
            <ac:spMk id="11" creationId="{96DC5958-BCB5-C965-DCBB-65D250A8B2B2}"/>
          </ac:spMkLst>
        </pc:spChg>
        <pc:grpChg chg="add mod">
          <ac:chgData name="Riina Hautala" userId="3acea73f-0809-4fb5-ade6-3dadaa3accc0" providerId="ADAL" clId="{9267268D-5098-4D44-A40B-34279E5CA69D}" dt="2025-05-30T08:52:09.222" v="19" actId="1076"/>
          <ac:grpSpMkLst>
            <pc:docMk/>
            <pc:sldMk cId="4045025048" sldId="261"/>
            <ac:grpSpMk id="5" creationId="{CDFC01F7-BDA2-856C-B8DB-37212E05500E}"/>
          </ac:grpSpMkLst>
        </pc:grpChg>
        <pc:graphicFrameChg chg="mod">
          <ac:chgData name="Riina Hautala" userId="3acea73f-0809-4fb5-ade6-3dadaa3accc0" providerId="ADAL" clId="{9267268D-5098-4D44-A40B-34279E5CA69D}" dt="2025-05-30T08:51:31.288" v="10" actId="1076"/>
          <ac:graphicFrameMkLst>
            <pc:docMk/>
            <pc:sldMk cId="4045025048" sldId="261"/>
            <ac:graphicFrameMk id="4" creationId="{272B732A-9B1C-89DD-8074-388A299ADAA5}"/>
          </ac:graphicFrameMkLst>
        </pc:graphicFrameChg>
        <pc:picChg chg="mod ord">
          <ac:chgData name="Riina Hautala" userId="3acea73f-0809-4fb5-ade6-3dadaa3accc0" providerId="ADAL" clId="{9267268D-5098-4D44-A40B-34279E5CA69D}" dt="2025-05-30T08:52:09.222" v="19" actId="1076"/>
          <ac:picMkLst>
            <pc:docMk/>
            <pc:sldMk cId="4045025048" sldId="261"/>
            <ac:picMk id="8" creationId="{A3F3F8CC-5CFA-C465-291C-75FC48750C45}"/>
          </ac:picMkLst>
        </pc:picChg>
        <pc:picChg chg="mod">
          <ac:chgData name="Riina Hautala" userId="3acea73f-0809-4fb5-ade6-3dadaa3accc0" providerId="ADAL" clId="{9267268D-5098-4D44-A40B-34279E5CA69D}" dt="2025-05-30T08:51:37.599" v="12" actId="164"/>
          <ac:picMkLst>
            <pc:docMk/>
            <pc:sldMk cId="4045025048" sldId="261"/>
            <ac:picMk id="9" creationId="{9562064A-7069-E115-CCC9-55A0D60AC50C}"/>
          </ac:picMkLst>
        </pc:picChg>
      </pc:sldChg>
      <pc:sldChg chg="modSp mod">
        <pc:chgData name="Riina Hautala" userId="3acea73f-0809-4fb5-ade6-3dadaa3accc0" providerId="ADAL" clId="{9267268D-5098-4D44-A40B-34279E5CA69D}" dt="2025-05-30T08:51:06.467" v="2" actId="1076"/>
        <pc:sldMkLst>
          <pc:docMk/>
          <pc:sldMk cId="870188166" sldId="266"/>
        </pc:sldMkLst>
        <pc:spChg chg="mod">
          <ac:chgData name="Riina Hautala" userId="3acea73f-0809-4fb5-ade6-3dadaa3accc0" providerId="ADAL" clId="{9267268D-5098-4D44-A40B-34279E5CA69D}" dt="2025-05-30T08:51:06.467" v="2" actId="1076"/>
          <ac:spMkLst>
            <pc:docMk/>
            <pc:sldMk cId="870188166" sldId="266"/>
            <ac:spMk id="11" creationId="{90968835-CD6B-CACA-CF53-BEBE9FA23210}"/>
          </ac:spMkLst>
        </pc:spChg>
      </pc:sldChg>
      <pc:sldChg chg="modSp mod">
        <pc:chgData name="Riina Hautala" userId="3acea73f-0809-4fb5-ade6-3dadaa3accc0" providerId="ADAL" clId="{9267268D-5098-4D44-A40B-34279E5CA69D}" dt="2025-05-30T08:51:10.337" v="3" actId="404"/>
        <pc:sldMkLst>
          <pc:docMk/>
          <pc:sldMk cId="3954445922" sldId="271"/>
        </pc:sldMkLst>
        <pc:spChg chg="mod">
          <ac:chgData name="Riina Hautala" userId="3acea73f-0809-4fb5-ade6-3dadaa3accc0" providerId="ADAL" clId="{9267268D-5098-4D44-A40B-34279E5CA69D}" dt="2025-05-30T08:51:10.337" v="3" actId="404"/>
          <ac:spMkLst>
            <pc:docMk/>
            <pc:sldMk cId="3954445922" sldId="271"/>
            <ac:spMk id="2" creationId="{DEC41A42-1568-50AC-6EB3-C7A221DCEBE3}"/>
          </ac:spMkLst>
        </pc:spChg>
      </pc:sldChg>
      <pc:sldChg chg="modSp mod">
        <pc:chgData name="Riina Hautala" userId="3acea73f-0809-4fb5-ade6-3dadaa3accc0" providerId="ADAL" clId="{9267268D-5098-4D44-A40B-34279E5CA69D}" dt="2025-05-30T08:52:26.745" v="22" actId="20577"/>
        <pc:sldMkLst>
          <pc:docMk/>
          <pc:sldMk cId="3505206407" sldId="272"/>
        </pc:sldMkLst>
        <pc:spChg chg="mod">
          <ac:chgData name="Riina Hautala" userId="3acea73f-0809-4fb5-ade6-3dadaa3accc0" providerId="ADAL" clId="{9267268D-5098-4D44-A40B-34279E5CA69D}" dt="2025-05-30T08:52:26.745" v="22" actId="20577"/>
          <ac:spMkLst>
            <pc:docMk/>
            <pc:sldMk cId="3505206407" sldId="272"/>
            <ac:spMk id="4" creationId="{23B22558-16F2-79FC-29AB-E08C61B67928}"/>
          </ac:spMkLst>
        </pc:spChg>
        <pc:graphicFrameChg chg="mod">
          <ac:chgData name="Riina Hautala" userId="3acea73f-0809-4fb5-ade6-3dadaa3accc0" providerId="ADAL" clId="{9267268D-5098-4D44-A40B-34279E5CA69D}" dt="2025-05-30T08:52:21.704" v="20"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9267268D-5098-4D44-A40B-34279E5CA69D}" dt="2025-05-30T08:53:38.809" v="41" actId="47"/>
        <pc:sldMkLst>
          <pc:docMk/>
          <pc:sldMk cId="4165622850" sldId="275"/>
        </pc:sldMkLst>
      </pc:sldChg>
      <pc:sldChg chg="addSp modSp mod">
        <pc:chgData name="Riina Hautala" userId="3acea73f-0809-4fb5-ade6-3dadaa3accc0" providerId="ADAL" clId="{9267268D-5098-4D44-A40B-34279E5CA69D}" dt="2025-05-30T08:54:11.550" v="49" actId="166"/>
        <pc:sldMkLst>
          <pc:docMk/>
          <pc:sldMk cId="3716300057" sldId="276"/>
        </pc:sldMkLst>
        <pc:spChg chg="mod ord">
          <ac:chgData name="Riina Hautala" userId="3acea73f-0809-4fb5-ade6-3dadaa3accc0" providerId="ADAL" clId="{9267268D-5098-4D44-A40B-34279E5CA69D}" dt="2025-05-30T08:54:11.550" v="49" actId="166"/>
          <ac:spMkLst>
            <pc:docMk/>
            <pc:sldMk cId="3716300057" sldId="276"/>
            <ac:spMk id="2" creationId="{1C1CE9A8-9656-9BCA-A0D2-0EB55A96091A}"/>
          </ac:spMkLst>
        </pc:spChg>
        <pc:grpChg chg="add mod">
          <ac:chgData name="Riina Hautala" userId="3acea73f-0809-4fb5-ade6-3dadaa3accc0" providerId="ADAL" clId="{9267268D-5098-4D44-A40B-34279E5CA69D}" dt="2025-05-30T08:54:03.864" v="47" actId="1076"/>
          <ac:grpSpMkLst>
            <pc:docMk/>
            <pc:sldMk cId="3716300057" sldId="276"/>
            <ac:grpSpMk id="5" creationId="{64680AA7-3D8A-93E1-8D35-6DE840B72E9E}"/>
          </ac:grpSpMkLst>
        </pc:grpChg>
        <pc:picChg chg="mod">
          <ac:chgData name="Riina Hautala" userId="3acea73f-0809-4fb5-ade6-3dadaa3accc0" providerId="ADAL" clId="{9267268D-5098-4D44-A40B-34279E5CA69D}" dt="2025-05-30T08:54:02.375" v="46" actId="164"/>
          <ac:picMkLst>
            <pc:docMk/>
            <pc:sldMk cId="3716300057" sldId="276"/>
            <ac:picMk id="4" creationId="{BE7DD142-D85E-0C39-6E59-0D4787D4684C}"/>
          </ac:picMkLst>
        </pc:picChg>
        <pc:picChg chg="mod modCrop">
          <ac:chgData name="Riina Hautala" userId="3acea73f-0809-4fb5-ade6-3dadaa3accc0" providerId="ADAL" clId="{9267268D-5098-4D44-A40B-34279E5CA69D}" dt="2025-05-30T08:54:02.375" v="46" actId="164"/>
          <ac:picMkLst>
            <pc:docMk/>
            <pc:sldMk cId="3716300057" sldId="276"/>
            <ac:picMk id="7" creationId="{633B4372-8450-635D-7702-D2503A140B01}"/>
          </ac:picMkLst>
        </pc:picChg>
      </pc:sldChg>
      <pc:sldChg chg="addSp modSp mod">
        <pc:chgData name="Riina Hautala" userId="3acea73f-0809-4fb5-ade6-3dadaa3accc0" providerId="ADAL" clId="{9267268D-5098-4D44-A40B-34279E5CA69D}" dt="2025-05-30T08:55:56.258" v="78" actId="166"/>
        <pc:sldMkLst>
          <pc:docMk/>
          <pc:sldMk cId="342870447" sldId="278"/>
        </pc:sldMkLst>
        <pc:spChg chg="mod ord">
          <ac:chgData name="Riina Hautala" userId="3acea73f-0809-4fb5-ade6-3dadaa3accc0" providerId="ADAL" clId="{9267268D-5098-4D44-A40B-34279E5CA69D}" dt="2025-05-30T08:55:56.258" v="78" actId="166"/>
          <ac:spMkLst>
            <pc:docMk/>
            <pc:sldMk cId="342870447" sldId="278"/>
            <ac:spMk id="2" creationId="{2FD04E55-1C6C-770D-3DBE-0ADD24D0C0ED}"/>
          </ac:spMkLst>
        </pc:spChg>
        <pc:grpChg chg="add mod">
          <ac:chgData name="Riina Hautala" userId="3acea73f-0809-4fb5-ade6-3dadaa3accc0" providerId="ADAL" clId="{9267268D-5098-4D44-A40B-34279E5CA69D}" dt="2025-05-30T08:55:49.206" v="76" actId="1076"/>
          <ac:grpSpMkLst>
            <pc:docMk/>
            <pc:sldMk cId="342870447" sldId="278"/>
            <ac:grpSpMk id="5" creationId="{A0E1106D-571C-2925-F425-1477ADCB0BA1}"/>
          </ac:grpSpMkLst>
        </pc:grpChg>
        <pc:picChg chg="mod">
          <ac:chgData name="Riina Hautala" userId="3acea73f-0809-4fb5-ade6-3dadaa3accc0" providerId="ADAL" clId="{9267268D-5098-4D44-A40B-34279E5CA69D}" dt="2025-05-30T08:55:43.052" v="74" actId="164"/>
          <ac:picMkLst>
            <pc:docMk/>
            <pc:sldMk cId="342870447" sldId="278"/>
            <ac:picMk id="4" creationId="{AE909A4F-83CB-11BB-627A-39B8C67EE596}"/>
          </ac:picMkLst>
        </pc:picChg>
        <pc:picChg chg="mod modCrop">
          <ac:chgData name="Riina Hautala" userId="3acea73f-0809-4fb5-ade6-3dadaa3accc0" providerId="ADAL" clId="{9267268D-5098-4D44-A40B-34279E5CA69D}" dt="2025-05-30T08:55:43.052" v="74" actId="164"/>
          <ac:picMkLst>
            <pc:docMk/>
            <pc:sldMk cId="342870447" sldId="278"/>
            <ac:picMk id="6" creationId="{08273762-66E6-088A-2626-5A5DC6D983CE}"/>
          </ac:picMkLst>
        </pc:picChg>
      </pc:sldChg>
      <pc:sldChg chg="addSp modSp mod">
        <pc:chgData name="Riina Hautala" userId="3acea73f-0809-4fb5-ade6-3dadaa3accc0" providerId="ADAL" clId="{9267268D-5098-4D44-A40B-34279E5CA69D}" dt="2025-05-30T08:54:45.243" v="59" actId="1076"/>
        <pc:sldMkLst>
          <pc:docMk/>
          <pc:sldMk cId="1410087695" sldId="279"/>
        </pc:sldMkLst>
        <pc:spChg chg="mod">
          <ac:chgData name="Riina Hautala" userId="3acea73f-0809-4fb5-ade6-3dadaa3accc0" providerId="ADAL" clId="{9267268D-5098-4D44-A40B-34279E5CA69D}" dt="2025-05-30T08:54:45.243" v="59" actId="1076"/>
          <ac:spMkLst>
            <pc:docMk/>
            <pc:sldMk cId="1410087695" sldId="279"/>
            <ac:spMk id="2" creationId="{898A65DA-D1DD-0D2A-17FB-3A2CB7BAB34C}"/>
          </ac:spMkLst>
        </pc:spChg>
        <pc:grpChg chg="add mod">
          <ac:chgData name="Riina Hautala" userId="3acea73f-0809-4fb5-ade6-3dadaa3accc0" providerId="ADAL" clId="{9267268D-5098-4D44-A40B-34279E5CA69D}" dt="2025-05-30T08:54:42.928" v="58" actId="1076"/>
          <ac:grpSpMkLst>
            <pc:docMk/>
            <pc:sldMk cId="1410087695" sldId="279"/>
            <ac:grpSpMk id="5" creationId="{B5AF5BB4-8490-B857-F402-3C72EC03D25C}"/>
          </ac:grpSpMkLst>
        </pc:grpChg>
        <pc:picChg chg="mod">
          <ac:chgData name="Riina Hautala" userId="3acea73f-0809-4fb5-ade6-3dadaa3accc0" providerId="ADAL" clId="{9267268D-5098-4D44-A40B-34279E5CA69D}" dt="2025-05-30T08:54:41.636" v="57" actId="164"/>
          <ac:picMkLst>
            <pc:docMk/>
            <pc:sldMk cId="1410087695" sldId="279"/>
            <ac:picMk id="4" creationId="{6907F2FC-CFBA-5A6E-F080-1F082C994A76}"/>
          </ac:picMkLst>
        </pc:picChg>
        <pc:picChg chg="mod modCrop">
          <ac:chgData name="Riina Hautala" userId="3acea73f-0809-4fb5-ade6-3dadaa3accc0" providerId="ADAL" clId="{9267268D-5098-4D44-A40B-34279E5CA69D}" dt="2025-05-30T08:54:41.636" v="57" actId="164"/>
          <ac:picMkLst>
            <pc:docMk/>
            <pc:sldMk cId="1410087695" sldId="279"/>
            <ac:picMk id="6" creationId="{F7F53D94-347D-36F8-9379-BC53A052B99C}"/>
          </ac:picMkLst>
        </pc:picChg>
      </pc:sldChg>
      <pc:sldChg chg="addSp modSp mod">
        <pc:chgData name="Riina Hautala" userId="3acea73f-0809-4fb5-ade6-3dadaa3accc0" providerId="ADAL" clId="{9267268D-5098-4D44-A40B-34279E5CA69D}" dt="2025-05-30T08:53:43.048" v="42" actId="1076"/>
        <pc:sldMkLst>
          <pc:docMk/>
          <pc:sldMk cId="939797463" sldId="281"/>
        </pc:sldMkLst>
        <pc:spChg chg="mod">
          <ac:chgData name="Riina Hautala" userId="3acea73f-0809-4fb5-ade6-3dadaa3accc0" providerId="ADAL" clId="{9267268D-5098-4D44-A40B-34279E5CA69D}" dt="2025-05-30T08:53:15.752" v="35" actId="1076"/>
          <ac:spMkLst>
            <pc:docMk/>
            <pc:sldMk cId="939797463" sldId="281"/>
            <ac:spMk id="2" creationId="{153B32FA-C3A2-1544-1E67-167D1FFAE75B}"/>
          </ac:spMkLst>
        </pc:spChg>
        <pc:grpChg chg="add mod">
          <ac:chgData name="Riina Hautala" userId="3acea73f-0809-4fb5-ade6-3dadaa3accc0" providerId="ADAL" clId="{9267268D-5098-4D44-A40B-34279E5CA69D}" dt="2025-05-30T08:53:43.048" v="42" actId="1076"/>
          <ac:grpSpMkLst>
            <pc:docMk/>
            <pc:sldMk cId="939797463" sldId="281"/>
            <ac:grpSpMk id="4" creationId="{D6755C5D-4DE6-615E-01A5-79F8F10B6ACD}"/>
          </ac:grpSpMkLst>
        </pc:grpChg>
        <pc:picChg chg="mod modCrop">
          <ac:chgData name="Riina Hautala" userId="3acea73f-0809-4fb5-ade6-3dadaa3accc0" providerId="ADAL" clId="{9267268D-5098-4D44-A40B-34279E5CA69D}" dt="2025-05-30T08:53:05.883" v="32" actId="164"/>
          <ac:picMkLst>
            <pc:docMk/>
            <pc:sldMk cId="939797463" sldId="281"/>
            <ac:picMk id="10" creationId="{793AA394-0C58-1299-E89B-9ADEA5A8309B}"/>
          </ac:picMkLst>
        </pc:picChg>
        <pc:picChg chg="mod">
          <ac:chgData name="Riina Hautala" userId="3acea73f-0809-4fb5-ade6-3dadaa3accc0" providerId="ADAL" clId="{9267268D-5098-4D44-A40B-34279E5CA69D}" dt="2025-05-30T08:53:05.883" v="32" actId="164"/>
          <ac:picMkLst>
            <pc:docMk/>
            <pc:sldMk cId="939797463" sldId="281"/>
            <ac:picMk id="11" creationId="{EA198A9B-BAA6-1220-354C-C576F2304D78}"/>
          </ac:picMkLst>
        </pc:picChg>
      </pc:sldChg>
      <pc:sldChg chg="addSp modSp mod">
        <pc:chgData name="Riina Hautala" userId="3acea73f-0809-4fb5-ade6-3dadaa3accc0" providerId="ADAL" clId="{9267268D-5098-4D44-A40B-34279E5CA69D}" dt="2025-05-30T08:55:10.094" v="67" actId="20577"/>
        <pc:sldMkLst>
          <pc:docMk/>
          <pc:sldMk cId="2275607246" sldId="282"/>
        </pc:sldMkLst>
        <pc:spChg chg="mod">
          <ac:chgData name="Riina Hautala" userId="3acea73f-0809-4fb5-ade6-3dadaa3accc0" providerId="ADAL" clId="{9267268D-5098-4D44-A40B-34279E5CA69D}" dt="2025-05-30T08:55:10.094" v="67" actId="20577"/>
          <ac:spMkLst>
            <pc:docMk/>
            <pc:sldMk cId="2275607246" sldId="282"/>
            <ac:spMk id="2" creationId="{5E42059A-C13F-2B32-5BCB-8152F94BE2FE}"/>
          </ac:spMkLst>
        </pc:spChg>
        <pc:grpChg chg="add mod">
          <ac:chgData name="Riina Hautala" userId="3acea73f-0809-4fb5-ade6-3dadaa3accc0" providerId="ADAL" clId="{9267268D-5098-4D44-A40B-34279E5CA69D}" dt="2025-05-30T08:55:03.519" v="64" actId="164"/>
          <ac:grpSpMkLst>
            <pc:docMk/>
            <pc:sldMk cId="2275607246" sldId="282"/>
            <ac:grpSpMk id="5" creationId="{890CB270-9C3B-3330-AF1B-E2EC348F87D5}"/>
          </ac:grpSpMkLst>
        </pc:grpChg>
        <pc:picChg chg="mod">
          <ac:chgData name="Riina Hautala" userId="3acea73f-0809-4fb5-ade6-3dadaa3accc0" providerId="ADAL" clId="{9267268D-5098-4D44-A40B-34279E5CA69D}" dt="2025-05-30T08:55:03.519" v="64" actId="164"/>
          <ac:picMkLst>
            <pc:docMk/>
            <pc:sldMk cId="2275607246" sldId="282"/>
            <ac:picMk id="4" creationId="{2FDF9630-CE4A-5431-6A6A-57885BAB4F0D}"/>
          </ac:picMkLst>
        </pc:picChg>
        <pc:picChg chg="mod">
          <ac:chgData name="Riina Hautala" userId="3acea73f-0809-4fb5-ade6-3dadaa3accc0" providerId="ADAL" clId="{9267268D-5098-4D44-A40B-34279E5CA69D}" dt="2025-05-30T08:55:03.519" v="64" actId="164"/>
          <ac:picMkLst>
            <pc:docMk/>
            <pc:sldMk cId="2275607246" sldId="282"/>
            <ac:picMk id="6" creationId="{A379ABF7-15B7-4E8B-08B2-899EDB7B35C4}"/>
          </ac:picMkLst>
        </pc:picChg>
      </pc:sldChg>
      <pc:sldChg chg="addSp modSp mod">
        <pc:chgData name="Riina Hautala" userId="3acea73f-0809-4fb5-ade6-3dadaa3accc0" providerId="ADAL" clId="{9267268D-5098-4D44-A40B-34279E5CA69D}" dt="2025-05-30T08:56:54.796" v="96" actId="1076"/>
        <pc:sldMkLst>
          <pc:docMk/>
          <pc:sldMk cId="1048078509" sldId="283"/>
        </pc:sldMkLst>
        <pc:spChg chg="mod">
          <ac:chgData name="Riina Hautala" userId="3acea73f-0809-4fb5-ade6-3dadaa3accc0" providerId="ADAL" clId="{9267268D-5098-4D44-A40B-34279E5CA69D}" dt="2025-05-30T08:56:34.106" v="89" actId="1076"/>
          <ac:spMkLst>
            <pc:docMk/>
            <pc:sldMk cId="1048078509" sldId="283"/>
            <ac:spMk id="2" creationId="{ACDD13C7-A3B9-7795-51FF-38298A0D9A67}"/>
          </ac:spMkLst>
        </pc:spChg>
        <pc:grpChg chg="add mod">
          <ac:chgData name="Riina Hautala" userId="3acea73f-0809-4fb5-ade6-3dadaa3accc0" providerId="ADAL" clId="{9267268D-5098-4D44-A40B-34279E5CA69D}" dt="2025-05-30T08:56:54.796" v="96" actId="1076"/>
          <ac:grpSpMkLst>
            <pc:docMk/>
            <pc:sldMk cId="1048078509" sldId="283"/>
            <ac:grpSpMk id="5" creationId="{DECAC815-8F09-0E19-426C-B05BC1ED99F7}"/>
          </ac:grpSpMkLst>
        </pc:grpChg>
        <pc:picChg chg="mod">
          <ac:chgData name="Riina Hautala" userId="3acea73f-0809-4fb5-ade6-3dadaa3accc0" providerId="ADAL" clId="{9267268D-5098-4D44-A40B-34279E5CA69D}" dt="2025-05-30T08:56:52.780" v="95" actId="164"/>
          <ac:picMkLst>
            <pc:docMk/>
            <pc:sldMk cId="1048078509" sldId="283"/>
            <ac:picMk id="4" creationId="{BA69B4D1-00C9-505D-1389-2DCF97674BB7}"/>
          </ac:picMkLst>
        </pc:picChg>
        <pc:picChg chg="mod modCrop">
          <ac:chgData name="Riina Hautala" userId="3acea73f-0809-4fb5-ade6-3dadaa3accc0" providerId="ADAL" clId="{9267268D-5098-4D44-A40B-34279E5CA69D}" dt="2025-05-30T08:56:52.780" v="95" actId="164"/>
          <ac:picMkLst>
            <pc:docMk/>
            <pc:sldMk cId="1048078509" sldId="283"/>
            <ac:picMk id="6" creationId="{69484AA6-AAAB-2D96-EDB0-BD83B4CBEA42}"/>
          </ac:picMkLst>
        </pc:picChg>
      </pc:sldChg>
      <pc:sldChg chg="addSp modSp mod">
        <pc:chgData name="Riina Hautala" userId="3acea73f-0809-4fb5-ade6-3dadaa3accc0" providerId="ADAL" clId="{9267268D-5098-4D44-A40B-34279E5CA69D}" dt="2025-05-30T08:57:29.944" v="108" actId="20577"/>
        <pc:sldMkLst>
          <pc:docMk/>
          <pc:sldMk cId="2772784691" sldId="284"/>
        </pc:sldMkLst>
        <pc:spChg chg="mod ord">
          <ac:chgData name="Riina Hautala" userId="3acea73f-0809-4fb5-ade6-3dadaa3accc0" providerId="ADAL" clId="{9267268D-5098-4D44-A40B-34279E5CA69D}" dt="2025-05-30T08:57:29.944" v="108" actId="20577"/>
          <ac:spMkLst>
            <pc:docMk/>
            <pc:sldMk cId="2772784691" sldId="284"/>
            <ac:spMk id="2" creationId="{FF99B207-E472-DDDD-E93D-286E5DEED617}"/>
          </ac:spMkLst>
        </pc:spChg>
        <pc:grpChg chg="add mod">
          <ac:chgData name="Riina Hautala" userId="3acea73f-0809-4fb5-ade6-3dadaa3accc0" providerId="ADAL" clId="{9267268D-5098-4D44-A40B-34279E5CA69D}" dt="2025-05-30T08:57:24.928" v="107" actId="14100"/>
          <ac:grpSpMkLst>
            <pc:docMk/>
            <pc:sldMk cId="2772784691" sldId="284"/>
            <ac:grpSpMk id="5" creationId="{9EF99939-9E73-944E-8BDA-C68EEC0D9FB4}"/>
          </ac:grpSpMkLst>
        </pc:grpChg>
        <pc:picChg chg="mod">
          <ac:chgData name="Riina Hautala" userId="3acea73f-0809-4fb5-ade6-3dadaa3accc0" providerId="ADAL" clId="{9267268D-5098-4D44-A40B-34279E5CA69D}" dt="2025-05-30T08:57:12.390" v="102" actId="164"/>
          <ac:picMkLst>
            <pc:docMk/>
            <pc:sldMk cId="2772784691" sldId="284"/>
            <ac:picMk id="4" creationId="{CD922557-2211-88CA-C785-46639FF35B19}"/>
          </ac:picMkLst>
        </pc:picChg>
        <pc:picChg chg="mod modCrop">
          <ac:chgData name="Riina Hautala" userId="3acea73f-0809-4fb5-ade6-3dadaa3accc0" providerId="ADAL" clId="{9267268D-5098-4D44-A40B-34279E5CA69D}" dt="2025-05-30T08:57:12.390" v="102" actId="164"/>
          <ac:picMkLst>
            <pc:docMk/>
            <pc:sldMk cId="2772784691" sldId="284"/>
            <ac:picMk id="6" creationId="{C95591F6-786D-5E29-FBFB-E88B47672FD9}"/>
          </ac:picMkLst>
        </pc:picChg>
      </pc:sldChg>
      <pc:sldChg chg="modSp mod">
        <pc:chgData name="Riina Hautala" userId="3acea73f-0809-4fb5-ade6-3dadaa3accc0" providerId="ADAL" clId="{9267268D-5098-4D44-A40B-34279E5CA69D}" dt="2025-05-30T08:51:56.459" v="18" actId="20577"/>
        <pc:sldMkLst>
          <pc:docMk/>
          <pc:sldMk cId="1954090053" sldId="285"/>
        </pc:sldMkLst>
        <pc:spChg chg="mod">
          <ac:chgData name="Riina Hautala" userId="3acea73f-0809-4fb5-ade6-3dadaa3accc0" providerId="ADAL" clId="{9267268D-5098-4D44-A40B-34279E5CA69D}" dt="2025-05-30T08:51:54.148" v="17" actId="404"/>
          <ac:spMkLst>
            <pc:docMk/>
            <pc:sldMk cId="1954090053" sldId="285"/>
            <ac:spMk id="2" creationId="{7DB11446-2BB7-EBE2-7754-D1C7EB656FD9}"/>
          </ac:spMkLst>
        </pc:spChg>
        <pc:spChg chg="mod">
          <ac:chgData name="Riina Hautala" userId="3acea73f-0809-4fb5-ade6-3dadaa3accc0" providerId="ADAL" clId="{9267268D-5098-4D44-A40B-34279E5CA69D}" dt="2025-05-30T08:51:56.459" v="18" actId="20577"/>
          <ac:spMkLst>
            <pc:docMk/>
            <pc:sldMk cId="1954090053" sldId="285"/>
            <ac:spMk id="3" creationId="{36A6A37B-64A6-0506-E013-AA546F931AAC}"/>
          </ac:spMkLst>
        </pc:spChg>
      </pc:sldChg>
      <pc:sldChg chg="addSp modSp mod">
        <pc:chgData name="Riina Hautala" userId="3acea73f-0809-4fb5-ade6-3dadaa3accc0" providerId="ADAL" clId="{9267268D-5098-4D44-A40B-34279E5CA69D}" dt="2025-05-30T08:56:23.760" v="87" actId="20577"/>
        <pc:sldMkLst>
          <pc:docMk/>
          <pc:sldMk cId="3767259580" sldId="286"/>
        </pc:sldMkLst>
        <pc:spChg chg="mod ord">
          <ac:chgData name="Riina Hautala" userId="3acea73f-0809-4fb5-ade6-3dadaa3accc0" providerId="ADAL" clId="{9267268D-5098-4D44-A40B-34279E5CA69D}" dt="2025-05-30T08:56:23.760" v="87" actId="20577"/>
          <ac:spMkLst>
            <pc:docMk/>
            <pc:sldMk cId="3767259580" sldId="286"/>
            <ac:spMk id="2" creationId="{55397447-C44E-1FC3-4B1A-9DADF4E042D0}"/>
          </ac:spMkLst>
        </pc:spChg>
        <pc:grpChg chg="add mod">
          <ac:chgData name="Riina Hautala" userId="3acea73f-0809-4fb5-ade6-3dadaa3accc0" providerId="ADAL" clId="{9267268D-5098-4D44-A40B-34279E5CA69D}" dt="2025-05-30T08:56:12.468" v="83" actId="1076"/>
          <ac:grpSpMkLst>
            <pc:docMk/>
            <pc:sldMk cId="3767259580" sldId="286"/>
            <ac:grpSpMk id="5" creationId="{9D832CA3-C7B9-8C6B-27FC-A83C4F2DB119}"/>
          </ac:grpSpMkLst>
        </pc:grpChg>
        <pc:picChg chg="mod">
          <ac:chgData name="Riina Hautala" userId="3acea73f-0809-4fb5-ade6-3dadaa3accc0" providerId="ADAL" clId="{9267268D-5098-4D44-A40B-34279E5CA69D}" dt="2025-05-30T08:56:11.039" v="82" actId="164"/>
          <ac:picMkLst>
            <pc:docMk/>
            <pc:sldMk cId="3767259580" sldId="286"/>
            <ac:picMk id="4" creationId="{4AE379B6-367B-837D-FBB6-45F6A7351209}"/>
          </ac:picMkLst>
        </pc:picChg>
        <pc:picChg chg="mod modCrop">
          <ac:chgData name="Riina Hautala" userId="3acea73f-0809-4fb5-ade6-3dadaa3accc0" providerId="ADAL" clId="{9267268D-5098-4D44-A40B-34279E5CA69D}" dt="2025-05-30T08:56:11.039" v="82" actId="164"/>
          <ac:picMkLst>
            <pc:docMk/>
            <pc:sldMk cId="3767259580" sldId="286"/>
            <ac:picMk id="7" creationId="{66C400F7-4EFB-9FD4-F217-FDD965228D1A}"/>
          </ac:picMkLst>
        </pc:picChg>
      </pc:sldChg>
      <pc:sldChg chg="addSp delSp modSp new mod">
        <pc:chgData name="Riina Hautala" userId="3acea73f-0809-4fb5-ade6-3dadaa3accc0" providerId="ADAL" clId="{9267268D-5098-4D44-A40B-34279E5CA69D}" dt="2025-05-30T08:53:36.349" v="40"/>
        <pc:sldMkLst>
          <pc:docMk/>
          <pc:sldMk cId="3788441288" sldId="288"/>
        </pc:sldMkLst>
        <pc:spChg chg="mod">
          <ac:chgData name="Riina Hautala" userId="3acea73f-0809-4fb5-ade6-3dadaa3accc0" providerId="ADAL" clId="{9267268D-5098-4D44-A40B-34279E5CA69D}" dt="2025-05-30T08:53:28.872" v="39" actId="404"/>
          <ac:spMkLst>
            <pc:docMk/>
            <pc:sldMk cId="3788441288" sldId="288"/>
            <ac:spMk id="2" creationId="{869D2A2F-AF2A-F564-897A-AAC648518F73}"/>
          </ac:spMkLst>
        </pc:spChg>
        <pc:spChg chg="del">
          <ac:chgData name="Riina Hautala" userId="3acea73f-0809-4fb5-ade6-3dadaa3accc0" providerId="ADAL" clId="{9267268D-5098-4D44-A40B-34279E5CA69D}" dt="2025-05-30T08:53:36.349" v="40"/>
          <ac:spMkLst>
            <pc:docMk/>
            <pc:sldMk cId="3788441288" sldId="288"/>
            <ac:spMk id="3" creationId="{1FB65C48-CC80-BEA7-FBD1-CB3EF84DA599}"/>
          </ac:spMkLst>
        </pc:spChg>
        <pc:graphicFrameChg chg="add mod">
          <ac:chgData name="Riina Hautala" userId="3acea73f-0809-4fb5-ade6-3dadaa3accc0" providerId="ADAL" clId="{9267268D-5098-4D44-A40B-34279E5CA69D}" dt="2025-05-30T08:53:36.349" v="40"/>
          <ac:graphicFrameMkLst>
            <pc:docMk/>
            <pc:sldMk cId="3788441288" sldId="288"/>
            <ac:graphicFrameMk id="5" creationId="{2916B28A-0D13-9FB0-C5AF-7075F9CC379C}"/>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1596975" y="1905506"/>
            <a:ext cx="8998050" cy="3046988"/>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a:t>Pohjois-Pohjanmaan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898A65DA-D1DD-0D2A-17FB-3A2CB7BAB34C}"/>
              </a:ext>
            </a:extLst>
          </p:cNvPr>
          <p:cNvSpPr txBox="1"/>
          <p:nvPr/>
        </p:nvSpPr>
        <p:spPr>
          <a:xfrm>
            <a:off x="710491" y="136525"/>
            <a:ext cx="1120414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Nivala-</a:t>
            </a:r>
            <a:r>
              <a:rPr lang="en-GB" sz="3600" dirty="0" err="1">
                <a:solidFill>
                  <a:srgbClr val="00B050"/>
                </a:solidFill>
                <a:latin typeface="+mj-lt"/>
              </a:rPr>
              <a:t>Haapajärven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B5AF5BB4-8490-B857-F402-3C72EC03D25C}"/>
              </a:ext>
            </a:extLst>
          </p:cNvPr>
          <p:cNvGrpSpPr/>
          <p:nvPr/>
        </p:nvGrpSpPr>
        <p:grpSpPr>
          <a:xfrm>
            <a:off x="710491" y="1577129"/>
            <a:ext cx="10102638" cy="5144346"/>
            <a:chOff x="367242" y="1713654"/>
            <a:chExt cx="10102638" cy="5144346"/>
          </a:xfrm>
        </p:grpSpPr>
        <p:pic>
          <p:nvPicPr>
            <p:cNvPr id="4" name="Kuva 3">
              <a:extLst>
                <a:ext uri="{FF2B5EF4-FFF2-40B4-BE49-F238E27FC236}">
                  <a16:creationId xmlns:a16="http://schemas.microsoft.com/office/drawing/2014/main" id="{6907F2FC-CFBA-5A6E-F080-1F082C994A76}"/>
                </a:ext>
              </a:extLst>
            </p:cNvPr>
            <p:cNvPicPr>
              <a:picLocks noChangeAspect="1"/>
            </p:cNvPicPr>
            <p:nvPr/>
          </p:nvPicPr>
          <p:blipFill>
            <a:blip r:embed="rId2"/>
            <a:stretch>
              <a:fillRect/>
            </a:stretch>
          </p:blipFill>
          <p:spPr>
            <a:xfrm>
              <a:off x="367242" y="1713654"/>
              <a:ext cx="10028789" cy="298730"/>
            </a:xfrm>
            <a:prstGeom prst="rect">
              <a:avLst/>
            </a:prstGeom>
          </p:spPr>
        </p:pic>
        <p:pic>
          <p:nvPicPr>
            <p:cNvPr id="6" name="Kuva 5">
              <a:extLst>
                <a:ext uri="{FF2B5EF4-FFF2-40B4-BE49-F238E27FC236}">
                  <a16:creationId xmlns:a16="http://schemas.microsoft.com/office/drawing/2014/main" id="{F7F53D94-347D-36F8-9379-BC53A052B99C}"/>
                </a:ext>
              </a:extLst>
            </p:cNvPr>
            <p:cNvPicPr>
              <a:picLocks noChangeAspect="1"/>
            </p:cNvPicPr>
            <p:nvPr/>
          </p:nvPicPr>
          <p:blipFill>
            <a:blip r:embed="rId3"/>
            <a:srcRect t="1" b="1081"/>
            <a:stretch/>
          </p:blipFill>
          <p:spPr>
            <a:xfrm>
              <a:off x="926760" y="2012384"/>
              <a:ext cx="9543120" cy="4845616"/>
            </a:xfrm>
            <a:prstGeom prst="rect">
              <a:avLst/>
            </a:prstGeom>
          </p:spPr>
        </p:pic>
      </p:grpSp>
    </p:spTree>
    <p:extLst>
      <p:ext uri="{BB962C8B-B14F-4D97-AF65-F5344CB8AC3E}">
        <p14:creationId xmlns:p14="http://schemas.microsoft.com/office/powerpoint/2010/main" val="141008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7FA6F-7ECE-5319-3FC8-8BA59D08DABC}"/>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5E42059A-C13F-2B32-5BCB-8152F94BE2FE}"/>
              </a:ext>
            </a:extLst>
          </p:cNvPr>
          <p:cNvSpPr txBox="1"/>
          <p:nvPr/>
        </p:nvSpPr>
        <p:spPr>
          <a:xfrm>
            <a:off x="635077" y="161106"/>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Oulun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307EAD72-30ED-5B1B-C4A3-9CC545CB55F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890CB270-9C3B-3330-AF1B-E2EC348F87D5}"/>
              </a:ext>
            </a:extLst>
          </p:cNvPr>
          <p:cNvGrpSpPr/>
          <p:nvPr/>
        </p:nvGrpSpPr>
        <p:grpSpPr>
          <a:xfrm>
            <a:off x="486894" y="1497960"/>
            <a:ext cx="10389743" cy="5360040"/>
            <a:chOff x="486894" y="1497960"/>
            <a:chExt cx="10389743" cy="5360040"/>
          </a:xfrm>
        </p:grpSpPr>
        <p:pic>
          <p:nvPicPr>
            <p:cNvPr id="4" name="Kuva 3">
              <a:extLst>
                <a:ext uri="{FF2B5EF4-FFF2-40B4-BE49-F238E27FC236}">
                  <a16:creationId xmlns:a16="http://schemas.microsoft.com/office/drawing/2014/main" id="{2FDF9630-CE4A-5431-6A6A-57885BAB4F0D}"/>
                </a:ext>
              </a:extLst>
            </p:cNvPr>
            <p:cNvPicPr>
              <a:picLocks noChangeAspect="1"/>
            </p:cNvPicPr>
            <p:nvPr/>
          </p:nvPicPr>
          <p:blipFill>
            <a:blip r:embed="rId2"/>
            <a:stretch>
              <a:fillRect/>
            </a:stretch>
          </p:blipFill>
          <p:spPr>
            <a:xfrm>
              <a:off x="486894" y="1497960"/>
              <a:ext cx="10028789" cy="298730"/>
            </a:xfrm>
            <a:prstGeom prst="rect">
              <a:avLst/>
            </a:prstGeom>
          </p:spPr>
        </p:pic>
        <p:pic>
          <p:nvPicPr>
            <p:cNvPr id="6" name="Kuva 5">
              <a:extLst>
                <a:ext uri="{FF2B5EF4-FFF2-40B4-BE49-F238E27FC236}">
                  <a16:creationId xmlns:a16="http://schemas.microsoft.com/office/drawing/2014/main" id="{A379ABF7-15B7-4E8B-08B2-899EDB7B35C4}"/>
                </a:ext>
              </a:extLst>
            </p:cNvPr>
            <p:cNvPicPr>
              <a:picLocks noChangeAspect="1"/>
            </p:cNvPicPr>
            <p:nvPr/>
          </p:nvPicPr>
          <p:blipFill>
            <a:blip r:embed="rId3"/>
            <a:stretch>
              <a:fillRect/>
            </a:stretch>
          </p:blipFill>
          <p:spPr>
            <a:xfrm>
              <a:off x="1315362" y="1796690"/>
              <a:ext cx="9561275" cy="5061310"/>
            </a:xfrm>
            <a:prstGeom prst="rect">
              <a:avLst/>
            </a:prstGeom>
          </p:spPr>
        </p:pic>
      </p:grpSp>
    </p:spTree>
    <p:extLst>
      <p:ext uri="{BB962C8B-B14F-4D97-AF65-F5344CB8AC3E}">
        <p14:creationId xmlns:p14="http://schemas.microsoft.com/office/powerpoint/2010/main" val="2275607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20D3-F1A6-7D3D-8F40-70E38921301B}"/>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44F53AF8-6DFE-EC17-B261-03948E016A6C}"/>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A0E1106D-571C-2925-F425-1477ADCB0BA1}"/>
              </a:ext>
            </a:extLst>
          </p:cNvPr>
          <p:cNvGrpSpPr/>
          <p:nvPr/>
        </p:nvGrpSpPr>
        <p:grpSpPr>
          <a:xfrm>
            <a:off x="778309" y="1320119"/>
            <a:ext cx="10277503" cy="5401356"/>
            <a:chOff x="266375" y="1456644"/>
            <a:chExt cx="10277503" cy="5401356"/>
          </a:xfrm>
        </p:grpSpPr>
        <p:pic>
          <p:nvPicPr>
            <p:cNvPr id="4" name="Kuva 3">
              <a:extLst>
                <a:ext uri="{FF2B5EF4-FFF2-40B4-BE49-F238E27FC236}">
                  <a16:creationId xmlns:a16="http://schemas.microsoft.com/office/drawing/2014/main" id="{AE909A4F-83CB-11BB-627A-39B8C67EE596}"/>
                </a:ext>
              </a:extLst>
            </p:cNvPr>
            <p:cNvPicPr>
              <a:picLocks noChangeAspect="1"/>
            </p:cNvPicPr>
            <p:nvPr/>
          </p:nvPicPr>
          <p:blipFill>
            <a:blip r:embed="rId2"/>
            <a:stretch>
              <a:fillRect/>
            </a:stretch>
          </p:blipFill>
          <p:spPr>
            <a:xfrm>
              <a:off x="266375" y="1456644"/>
              <a:ext cx="10028789" cy="298730"/>
            </a:xfrm>
            <a:prstGeom prst="rect">
              <a:avLst/>
            </a:prstGeom>
          </p:spPr>
        </p:pic>
        <p:pic>
          <p:nvPicPr>
            <p:cNvPr id="6" name="Kuva 5">
              <a:extLst>
                <a:ext uri="{FF2B5EF4-FFF2-40B4-BE49-F238E27FC236}">
                  <a16:creationId xmlns:a16="http://schemas.microsoft.com/office/drawing/2014/main" id="{08273762-66E6-088A-2626-5A5DC6D983CE}"/>
                </a:ext>
              </a:extLst>
            </p:cNvPr>
            <p:cNvPicPr>
              <a:picLocks noChangeAspect="1"/>
            </p:cNvPicPr>
            <p:nvPr/>
          </p:nvPicPr>
          <p:blipFill>
            <a:blip r:embed="rId3"/>
            <a:srcRect b="1179"/>
            <a:stretch/>
          </p:blipFill>
          <p:spPr>
            <a:xfrm>
              <a:off x="672785" y="1780341"/>
              <a:ext cx="9871093" cy="5077659"/>
            </a:xfrm>
            <a:prstGeom prst="rect">
              <a:avLst/>
            </a:prstGeom>
          </p:spPr>
        </p:pic>
      </p:grpSp>
      <p:sp>
        <p:nvSpPr>
          <p:cNvPr id="2" name="Tekstiruutu 1">
            <a:extLst>
              <a:ext uri="{FF2B5EF4-FFF2-40B4-BE49-F238E27FC236}">
                <a16:creationId xmlns:a16="http://schemas.microsoft.com/office/drawing/2014/main" id="{2FD04E55-1C6C-770D-3DBE-0ADD24D0C0ED}"/>
              </a:ext>
            </a:extLst>
          </p:cNvPr>
          <p:cNvSpPr txBox="1"/>
          <p:nvPr/>
        </p:nvSpPr>
        <p:spPr>
          <a:xfrm>
            <a:off x="672785" y="83214"/>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Oulunkaaren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342870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AF01D-06C6-688A-84A6-1A656EBC2BEF}"/>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49F56346-E0D0-0B62-4EC2-16785469FBFC}"/>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9D832CA3-C7B9-8C6B-27FC-A83C4F2DB119}"/>
              </a:ext>
            </a:extLst>
          </p:cNvPr>
          <p:cNvGrpSpPr/>
          <p:nvPr/>
        </p:nvGrpSpPr>
        <p:grpSpPr>
          <a:xfrm>
            <a:off x="635077" y="1316297"/>
            <a:ext cx="10471921" cy="5405178"/>
            <a:chOff x="166854" y="1242510"/>
            <a:chExt cx="10471921" cy="5405178"/>
          </a:xfrm>
        </p:grpSpPr>
        <p:pic>
          <p:nvPicPr>
            <p:cNvPr id="4" name="Kuva 3">
              <a:extLst>
                <a:ext uri="{FF2B5EF4-FFF2-40B4-BE49-F238E27FC236}">
                  <a16:creationId xmlns:a16="http://schemas.microsoft.com/office/drawing/2014/main" id="{4AE379B6-367B-837D-FBB6-45F6A7351209}"/>
                </a:ext>
              </a:extLst>
            </p:cNvPr>
            <p:cNvPicPr>
              <a:picLocks noChangeAspect="1"/>
            </p:cNvPicPr>
            <p:nvPr/>
          </p:nvPicPr>
          <p:blipFill>
            <a:blip r:embed="rId2"/>
            <a:stretch>
              <a:fillRect/>
            </a:stretch>
          </p:blipFill>
          <p:spPr>
            <a:xfrm>
              <a:off x="166854" y="1242510"/>
              <a:ext cx="10028789" cy="298730"/>
            </a:xfrm>
            <a:prstGeom prst="rect">
              <a:avLst/>
            </a:prstGeom>
          </p:spPr>
        </p:pic>
        <p:pic>
          <p:nvPicPr>
            <p:cNvPr id="7" name="Kuva 6">
              <a:extLst>
                <a:ext uri="{FF2B5EF4-FFF2-40B4-BE49-F238E27FC236}">
                  <a16:creationId xmlns:a16="http://schemas.microsoft.com/office/drawing/2014/main" id="{66C400F7-4EFB-9FD4-F217-FDD965228D1A}"/>
                </a:ext>
              </a:extLst>
            </p:cNvPr>
            <p:cNvPicPr>
              <a:picLocks noChangeAspect="1"/>
            </p:cNvPicPr>
            <p:nvPr/>
          </p:nvPicPr>
          <p:blipFill>
            <a:blip r:embed="rId3"/>
            <a:srcRect b="1375"/>
            <a:stretch/>
          </p:blipFill>
          <p:spPr>
            <a:xfrm>
              <a:off x="749808" y="1541240"/>
              <a:ext cx="9888967" cy="5106448"/>
            </a:xfrm>
            <a:prstGeom prst="rect">
              <a:avLst/>
            </a:prstGeom>
          </p:spPr>
        </p:pic>
      </p:grpSp>
      <p:sp>
        <p:nvSpPr>
          <p:cNvPr id="2" name="Tekstiruutu 1">
            <a:extLst>
              <a:ext uri="{FF2B5EF4-FFF2-40B4-BE49-F238E27FC236}">
                <a16:creationId xmlns:a16="http://schemas.microsoft.com/office/drawing/2014/main" id="{55397447-C44E-1FC3-4B1A-9DADF4E042D0}"/>
              </a:ext>
            </a:extLst>
          </p:cNvPr>
          <p:cNvSpPr txBox="1"/>
          <p:nvPr/>
        </p:nvSpPr>
        <p:spPr>
          <a:xfrm>
            <a:off x="635077" y="136525"/>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Raahen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3767259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3EC72-AD3D-26E3-2FB2-52CD32CA8F65}"/>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ACDD13C7-A3B9-7795-51FF-38298A0D9A67}"/>
              </a:ext>
            </a:extLst>
          </p:cNvPr>
          <p:cNvSpPr txBox="1"/>
          <p:nvPr/>
        </p:nvSpPr>
        <p:spPr>
          <a:xfrm>
            <a:off x="663922" y="184763"/>
            <a:ext cx="11016453"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kumimoji="0" lang="fi-FI" sz="3600" b="0" i="0" u="none" strike="noStrike" kern="1200" cap="none" spc="0" normalizeH="0" baseline="0" noProof="0" dirty="0">
                <a:ln>
                  <a:noFill/>
                </a:ln>
                <a:solidFill>
                  <a:srgbClr val="00B050"/>
                </a:solidFill>
                <a:effectLst/>
                <a:uLnTx/>
                <a:uFillTx/>
                <a:latin typeface="Aptos Narrow" panose="020B0004020202020204" pitchFamily="34" charset="0"/>
                <a:ea typeface="+mn-ea"/>
                <a:cs typeface="+mn-cs"/>
              </a:rPr>
              <a:t>Haapavesi-Siikalatvan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BCC43A66-DDBC-2420-5DCC-D06E3312D03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DECAC815-8F09-0E19-426C-B05BC1ED99F7}"/>
              </a:ext>
            </a:extLst>
          </p:cNvPr>
          <p:cNvGrpSpPr/>
          <p:nvPr/>
        </p:nvGrpSpPr>
        <p:grpSpPr>
          <a:xfrm>
            <a:off x="759304" y="1428847"/>
            <a:ext cx="10095060" cy="5292628"/>
            <a:chOff x="530704" y="1492855"/>
            <a:chExt cx="10095060" cy="5292628"/>
          </a:xfrm>
        </p:grpSpPr>
        <p:pic>
          <p:nvPicPr>
            <p:cNvPr id="4" name="Kuva 3">
              <a:extLst>
                <a:ext uri="{FF2B5EF4-FFF2-40B4-BE49-F238E27FC236}">
                  <a16:creationId xmlns:a16="http://schemas.microsoft.com/office/drawing/2014/main" id="{BA69B4D1-00C9-505D-1389-2DCF97674BB7}"/>
                </a:ext>
              </a:extLst>
            </p:cNvPr>
            <p:cNvPicPr>
              <a:picLocks noChangeAspect="1"/>
            </p:cNvPicPr>
            <p:nvPr/>
          </p:nvPicPr>
          <p:blipFill>
            <a:blip r:embed="rId2"/>
            <a:stretch>
              <a:fillRect/>
            </a:stretch>
          </p:blipFill>
          <p:spPr>
            <a:xfrm>
              <a:off x="530704" y="1492855"/>
              <a:ext cx="10028789" cy="298730"/>
            </a:xfrm>
            <a:prstGeom prst="rect">
              <a:avLst/>
            </a:prstGeom>
          </p:spPr>
        </p:pic>
        <p:pic>
          <p:nvPicPr>
            <p:cNvPr id="6" name="Kuva 5">
              <a:extLst>
                <a:ext uri="{FF2B5EF4-FFF2-40B4-BE49-F238E27FC236}">
                  <a16:creationId xmlns:a16="http://schemas.microsoft.com/office/drawing/2014/main" id="{69484AA6-AAAB-2D96-EDB0-BD83B4CBEA42}"/>
                </a:ext>
              </a:extLst>
            </p:cNvPr>
            <p:cNvPicPr>
              <a:picLocks noChangeAspect="1"/>
            </p:cNvPicPr>
            <p:nvPr/>
          </p:nvPicPr>
          <p:blipFill>
            <a:blip r:embed="rId3"/>
            <a:srcRect b="2361"/>
            <a:stretch/>
          </p:blipFill>
          <p:spPr>
            <a:xfrm>
              <a:off x="1024128" y="1855593"/>
              <a:ext cx="9601636" cy="4929890"/>
            </a:xfrm>
            <a:prstGeom prst="rect">
              <a:avLst/>
            </a:prstGeom>
          </p:spPr>
        </p:pic>
      </p:grpSp>
    </p:spTree>
    <p:extLst>
      <p:ext uri="{BB962C8B-B14F-4D97-AF65-F5344CB8AC3E}">
        <p14:creationId xmlns:p14="http://schemas.microsoft.com/office/powerpoint/2010/main" val="1048078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D73F0-D128-D444-4EFA-B7A59E2881D7}"/>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FEB029EF-3D00-F833-D46C-6E953B76A72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9EF99939-9E73-944E-8BDA-C68EEC0D9FB4}"/>
              </a:ext>
            </a:extLst>
          </p:cNvPr>
          <p:cNvGrpSpPr/>
          <p:nvPr/>
        </p:nvGrpSpPr>
        <p:grpSpPr>
          <a:xfrm>
            <a:off x="758951" y="1331645"/>
            <a:ext cx="10140697" cy="5389829"/>
            <a:chOff x="313509" y="1318806"/>
            <a:chExt cx="10357540" cy="5539194"/>
          </a:xfrm>
        </p:grpSpPr>
        <p:pic>
          <p:nvPicPr>
            <p:cNvPr id="4" name="Kuva 3">
              <a:extLst>
                <a:ext uri="{FF2B5EF4-FFF2-40B4-BE49-F238E27FC236}">
                  <a16:creationId xmlns:a16="http://schemas.microsoft.com/office/drawing/2014/main" id="{CD922557-2211-88CA-C785-46639FF35B19}"/>
                </a:ext>
              </a:extLst>
            </p:cNvPr>
            <p:cNvPicPr>
              <a:picLocks noChangeAspect="1"/>
            </p:cNvPicPr>
            <p:nvPr/>
          </p:nvPicPr>
          <p:blipFill>
            <a:blip r:embed="rId2"/>
            <a:stretch>
              <a:fillRect/>
            </a:stretch>
          </p:blipFill>
          <p:spPr>
            <a:xfrm>
              <a:off x="313509" y="1318806"/>
              <a:ext cx="10028789" cy="298730"/>
            </a:xfrm>
            <a:prstGeom prst="rect">
              <a:avLst/>
            </a:prstGeom>
          </p:spPr>
        </p:pic>
        <p:pic>
          <p:nvPicPr>
            <p:cNvPr id="6" name="Kuva 5">
              <a:extLst>
                <a:ext uri="{FF2B5EF4-FFF2-40B4-BE49-F238E27FC236}">
                  <a16:creationId xmlns:a16="http://schemas.microsoft.com/office/drawing/2014/main" id="{C95591F6-786D-5E29-FBFB-E88B47672FD9}"/>
                </a:ext>
              </a:extLst>
            </p:cNvPr>
            <p:cNvPicPr>
              <a:picLocks noChangeAspect="1"/>
            </p:cNvPicPr>
            <p:nvPr/>
          </p:nvPicPr>
          <p:blipFill>
            <a:blip r:embed="rId3"/>
            <a:srcRect t="1" b="1198"/>
            <a:stretch/>
          </p:blipFill>
          <p:spPr>
            <a:xfrm>
              <a:off x="855355" y="1685053"/>
              <a:ext cx="9815694" cy="5172947"/>
            </a:xfrm>
            <a:prstGeom prst="rect">
              <a:avLst/>
            </a:prstGeom>
          </p:spPr>
        </p:pic>
      </p:grpSp>
      <p:sp>
        <p:nvSpPr>
          <p:cNvPr id="2" name="Tekstiruutu 1">
            <a:extLst>
              <a:ext uri="{FF2B5EF4-FFF2-40B4-BE49-F238E27FC236}">
                <a16:creationId xmlns:a16="http://schemas.microsoft.com/office/drawing/2014/main" id="{FF99B207-E472-DDDD-E93D-286E5DEED617}"/>
              </a:ext>
            </a:extLst>
          </p:cNvPr>
          <p:cNvSpPr txBox="1"/>
          <p:nvPr/>
        </p:nvSpPr>
        <p:spPr>
          <a:xfrm>
            <a:off x="683060" y="131317"/>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Ylivieskan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p>
          <a:p>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2772784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3F3F8CC-5CFA-C465-291C-75FC48750C45}"/>
              </a:ext>
            </a:extLst>
          </p:cNvPr>
          <p:cNvPicPr>
            <a:picLocks noChangeAspect="1"/>
          </p:cNvPicPr>
          <p:nvPr/>
        </p:nvPicPr>
        <p:blipFill>
          <a:blip r:embed="rId2"/>
          <a:srcRect l="10043"/>
          <a:stretch/>
        </p:blipFill>
        <p:spPr>
          <a:xfrm>
            <a:off x="8515683" y="2820951"/>
            <a:ext cx="3603165" cy="2659074"/>
          </a:xfrm>
          <a:prstGeom prst="rect">
            <a:avLst/>
          </a:prstGeom>
        </p:spPr>
      </p:pic>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461128" y="136525"/>
            <a:ext cx="10515600" cy="1325563"/>
          </a:xfrm>
        </p:spPr>
        <p:txBody>
          <a:bodyPr>
            <a:normAutofit/>
          </a:bodyPr>
          <a:lstStyle/>
          <a:p>
            <a:r>
              <a:rPr lang="en-GB" sz="3600" dirty="0"/>
              <a:t>Pohjois-Pohjanmaan</a:t>
            </a:r>
            <a:r>
              <a:rPr lang="en-GB" sz="3600" b="1" dirty="0"/>
              <a:t>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1955136752"/>
              </p:ext>
            </p:extLst>
          </p:nvPr>
        </p:nvGraphicFramePr>
        <p:xfrm>
          <a:off x="231587" y="1998886"/>
          <a:ext cx="5128181" cy="2272572"/>
        </p:xfrm>
        <a:graphic>
          <a:graphicData uri="http://schemas.openxmlformats.org/drawingml/2006/table">
            <a:tbl>
              <a:tblPr firstRow="1" bandRow="1">
                <a:tableStyleId>{5C22544A-7EE6-4342-B048-85BDC9FD1C3A}</a:tableStyleId>
              </a:tblPr>
              <a:tblGrid>
                <a:gridCol w="3339779">
                  <a:extLst>
                    <a:ext uri="{9D8B030D-6E8A-4147-A177-3AD203B41FA5}">
                      <a16:colId xmlns:a16="http://schemas.microsoft.com/office/drawing/2014/main" val="1738321657"/>
                    </a:ext>
                  </a:extLst>
                </a:gridCol>
                <a:gridCol w="1788402">
                  <a:extLst>
                    <a:ext uri="{9D8B030D-6E8A-4147-A177-3AD203B41FA5}">
                      <a16:colId xmlns:a16="http://schemas.microsoft.com/office/drawing/2014/main" val="1955992653"/>
                    </a:ext>
                  </a:extLst>
                </a:gridCol>
              </a:tblGrid>
              <a:tr h="352047">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3 265 000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84105">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261 000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84105">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4,0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84105">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10 400 000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84105">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6 433 000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84105">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213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CDFC01F7-BDA2-856C-B8DB-37212E05500E}"/>
              </a:ext>
            </a:extLst>
          </p:cNvPr>
          <p:cNvGrpSpPr/>
          <p:nvPr/>
        </p:nvGrpSpPr>
        <p:grpSpPr>
          <a:xfrm>
            <a:off x="5798137" y="2997535"/>
            <a:ext cx="3294414" cy="2033362"/>
            <a:chOff x="5496385" y="2425775"/>
            <a:chExt cx="3294414"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5496385" y="2425775"/>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5769618" y="2432198"/>
              <a:ext cx="3021181" cy="1735155"/>
            </a:xfrm>
            <a:prstGeom prst="rect">
              <a:avLst/>
            </a:prstGeom>
            <a:noFill/>
          </p:spPr>
          <p:txBody>
            <a:bodyPr wrap="square" rtlCol="0">
              <a:spAutoFit/>
            </a:bodyPr>
            <a:lstStyle/>
            <a:p>
              <a:pPr>
                <a:lnSpc>
                  <a:spcPct val="120000"/>
                </a:lnSpc>
              </a:pPr>
              <a:r>
                <a:rPr lang="en-GB" dirty="0" err="1"/>
                <a:t>Kunnat</a:t>
              </a:r>
              <a:r>
                <a:rPr lang="en-GB" dirty="0"/>
                <a:t> ja </a:t>
              </a:r>
              <a:r>
                <a:rPr lang="en-GB" dirty="0" err="1"/>
                <a:t>seurakunnat</a:t>
              </a:r>
              <a:r>
                <a:rPr lang="en-GB" dirty="0"/>
                <a:t>  3  %</a:t>
              </a:r>
            </a:p>
            <a:p>
              <a:pPr>
                <a:lnSpc>
                  <a:spcPct val="120000"/>
                </a:lnSpc>
              </a:pPr>
              <a:r>
                <a:rPr lang="en-GB" dirty="0"/>
                <a:t>Muut 	10 %</a:t>
              </a:r>
            </a:p>
            <a:p>
              <a:pPr>
                <a:lnSpc>
                  <a:spcPct val="120000"/>
                </a:lnSpc>
              </a:pPr>
              <a:r>
                <a:rPr lang="en-GB" dirty="0" err="1"/>
                <a:t>Valtio</a:t>
              </a:r>
              <a:r>
                <a:rPr lang="en-GB" dirty="0"/>
                <a:t> 	27 %</a:t>
              </a:r>
            </a:p>
            <a:p>
              <a:pPr>
                <a:lnSpc>
                  <a:spcPct val="120000"/>
                </a:lnSpc>
              </a:pPr>
              <a:r>
                <a:rPr lang="en-GB" dirty="0" err="1"/>
                <a:t>Yhtiöt</a:t>
              </a:r>
              <a:r>
                <a:rPr lang="en-GB" dirty="0"/>
                <a:t>	55 %</a:t>
              </a:r>
            </a:p>
            <a:p>
              <a:pPr>
                <a:lnSpc>
                  <a:spcPct val="120000"/>
                </a:lnSpc>
              </a:pPr>
              <a:r>
                <a:rPr lang="en-GB" dirty="0" err="1"/>
                <a:t>Yksityishenkilöt</a:t>
              </a:r>
              <a:r>
                <a:rPr lang="en-GB" dirty="0"/>
                <a:t> 55 %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5939908" y="1933457"/>
            <a:ext cx="5594023" cy="646331"/>
          </a:xfrm>
          <a:prstGeom prst="rect">
            <a:avLst/>
          </a:prstGeom>
          <a:noFill/>
        </p:spPr>
        <p:txBody>
          <a:bodyPr wrap="square" rtlCol="0">
            <a:spAutoFit/>
          </a:bodyPr>
          <a:lstStyle/>
          <a:p>
            <a:r>
              <a:rPr lang="en-GB" b="1" dirty="0" err="1"/>
              <a:t>Metsänomistajaryhmien</a:t>
            </a:r>
            <a:r>
              <a:rPr lang="en-GB" b="1" dirty="0"/>
              <a:t> </a:t>
            </a:r>
            <a:r>
              <a:rPr lang="en-GB" b="1" dirty="0" err="1"/>
              <a:t>omistusosuudet</a:t>
            </a:r>
            <a:r>
              <a:rPr lang="en-GB" b="1" dirty="0"/>
              <a:t> </a:t>
            </a:r>
          </a:p>
          <a:p>
            <a:r>
              <a:rPr lang="en-GB" b="1" dirty="0" err="1"/>
              <a:t>Pohjois-Pohjanmaalla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EFFE6-B4AF-DC60-7B4F-48297B1ECE5D}"/>
            </a:ext>
          </a:extLst>
        </p:cNvPr>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912562A3-71A1-DFD1-27FF-4409AB6C3A98}"/>
              </a:ext>
            </a:extLst>
          </p:cNvPr>
          <p:cNvSpPr>
            <a:spLocks noGrp="1"/>
          </p:cNvSpPr>
          <p:nvPr>
            <p:ph type="ftr" sz="quarter" idx="11"/>
          </p:nvPr>
        </p:nvSpPr>
        <p:spPr>
          <a:xfrm>
            <a:off x="3891951" y="6018893"/>
            <a:ext cx="4408098"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10" name="Kuva 9">
            <a:extLst>
              <a:ext uri="{FF2B5EF4-FFF2-40B4-BE49-F238E27FC236}">
                <a16:creationId xmlns:a16="http://schemas.microsoft.com/office/drawing/2014/main" id="{13A8805A-5174-4384-A3C7-9C250A9062B8}"/>
              </a:ext>
            </a:extLst>
          </p:cNvPr>
          <p:cNvPicPr>
            <a:picLocks noChangeAspect="1"/>
          </p:cNvPicPr>
          <p:nvPr/>
        </p:nvPicPr>
        <p:blipFill>
          <a:blip r:embed="rId2"/>
          <a:stretch>
            <a:fillRect/>
          </a:stretch>
        </p:blipFill>
        <p:spPr>
          <a:xfrm>
            <a:off x="0" y="0"/>
            <a:ext cx="12192000" cy="5447653"/>
          </a:xfrm>
          <a:prstGeom prst="rect">
            <a:avLst/>
          </a:prstGeom>
        </p:spPr>
      </p:pic>
    </p:spTree>
    <p:extLst>
      <p:ext uri="{BB962C8B-B14F-4D97-AF65-F5344CB8AC3E}">
        <p14:creationId xmlns:p14="http://schemas.microsoft.com/office/powerpoint/2010/main" val="1179847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0"/>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p>
          <a:p>
            <a:r>
              <a:rPr lang="en-GB" sz="3600" dirty="0" err="1"/>
              <a:t>Pohjois-Pohjanmaalla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3765099592"/>
              </p:ext>
            </p:extLst>
          </p:nvPr>
        </p:nvGraphicFramePr>
        <p:xfrm>
          <a:off x="772212" y="146178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fi-FI" sz="2000" b="1" i="0" u="none" strike="noStrike" dirty="0">
                          <a:solidFill>
                            <a:srgbClr val="000000"/>
                          </a:solidFill>
                          <a:effectLst/>
                          <a:latin typeface="Aptos Narrow" panose="020B0004020202020204" pitchFamily="34" charset="0"/>
                        </a:rPr>
                        <a:t>POHJOIS-POHJANMAA </a:t>
                      </a: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1 721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606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5 992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229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99</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28 658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11 991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139 567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5 920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4 329</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5,1</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3,9</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Pohjois-Pohjanmaan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95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838200" y="98772"/>
            <a:ext cx="10515600" cy="1325563"/>
          </a:xfrm>
        </p:spPr>
        <p:txBody>
          <a:bodyPr>
            <a:normAutofit/>
          </a:bodyPr>
          <a:lstStyle/>
          <a:p>
            <a:r>
              <a:rPr lang="fi-FI" sz="3600" dirty="0"/>
              <a:t>Metsäalan merkitys </a:t>
            </a:r>
            <a:r>
              <a:rPr lang="en-GB" sz="3600" dirty="0" err="1"/>
              <a:t>Pohjois-Pohjanmaalla</a:t>
            </a:r>
            <a:r>
              <a:rPr lang="en-GB" sz="3600" dirty="0"/>
              <a:t>, </a:t>
            </a:r>
            <a:br>
              <a:rPr lang="en-GB" sz="3600" dirty="0"/>
            </a:br>
            <a:r>
              <a:rPr lang="en-GB" sz="3600" dirty="0" err="1"/>
              <a:t>osuus</a:t>
            </a:r>
            <a:r>
              <a:rPr lang="en-GB" sz="3600" dirty="0"/>
              <a:t> </a:t>
            </a:r>
            <a:r>
              <a:rPr lang="en-GB" sz="3600" dirty="0" err="1"/>
              <a:t>yksityistaloudesta</a:t>
            </a:r>
            <a:endParaRPr lang="fi-FI" sz="3600" dirty="0"/>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D6755C5D-4DE6-615E-01A5-79F8F10B6ACD}"/>
              </a:ext>
            </a:extLst>
          </p:cNvPr>
          <p:cNvGrpSpPr/>
          <p:nvPr/>
        </p:nvGrpSpPr>
        <p:grpSpPr>
          <a:xfrm>
            <a:off x="1002792" y="1620300"/>
            <a:ext cx="10186415" cy="5138928"/>
            <a:chOff x="425216" y="1404419"/>
            <a:chExt cx="10599399" cy="5453581"/>
          </a:xfrm>
        </p:grpSpPr>
        <p:pic>
          <p:nvPicPr>
            <p:cNvPr id="10" name="Kuva 9">
              <a:extLst>
                <a:ext uri="{FF2B5EF4-FFF2-40B4-BE49-F238E27FC236}">
                  <a16:creationId xmlns:a16="http://schemas.microsoft.com/office/drawing/2014/main" id="{793AA394-0C58-1299-E89B-9ADEA5A8309B}"/>
                </a:ext>
              </a:extLst>
            </p:cNvPr>
            <p:cNvPicPr>
              <a:picLocks noChangeAspect="1"/>
            </p:cNvPicPr>
            <p:nvPr/>
          </p:nvPicPr>
          <p:blipFill>
            <a:blip r:embed="rId2"/>
            <a:srcRect b="1437"/>
            <a:stretch/>
          </p:blipFill>
          <p:spPr>
            <a:xfrm>
              <a:off x="1167384" y="1797967"/>
              <a:ext cx="9857231" cy="5060033"/>
            </a:xfrm>
            <a:prstGeom prst="rect">
              <a:avLst/>
            </a:prstGeom>
          </p:spPr>
        </p:pic>
        <p:pic>
          <p:nvPicPr>
            <p:cNvPr id="11" name="Kuva 10">
              <a:extLst>
                <a:ext uri="{FF2B5EF4-FFF2-40B4-BE49-F238E27FC236}">
                  <a16:creationId xmlns:a16="http://schemas.microsoft.com/office/drawing/2014/main" id="{EA198A9B-BAA6-1220-354C-C576F2304D78}"/>
                </a:ext>
              </a:extLst>
            </p:cNvPr>
            <p:cNvPicPr>
              <a:picLocks noChangeAspect="1"/>
            </p:cNvPicPr>
            <p:nvPr/>
          </p:nvPicPr>
          <p:blipFill>
            <a:blip r:embed="rId3"/>
            <a:stretch>
              <a:fillRect/>
            </a:stretch>
          </p:blipFill>
          <p:spPr>
            <a:xfrm>
              <a:off x="425216" y="1404419"/>
              <a:ext cx="10028789" cy="298730"/>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9D2A2F-AF2A-F564-897A-AAC648518F73}"/>
              </a:ext>
            </a:extLst>
          </p:cNvPr>
          <p:cNvSpPr>
            <a:spLocks noGrp="1"/>
          </p:cNvSpPr>
          <p:nvPr>
            <p:ph type="title"/>
          </p:nvPr>
        </p:nvSpPr>
        <p:spPr/>
        <p:txBody>
          <a:bodyPr>
            <a:normAutofit/>
          </a:bodyPr>
          <a:lstStyle/>
          <a:p>
            <a:r>
              <a:rPr lang="en-GB" sz="3600" dirty="0" err="1"/>
              <a:t>Metsäala</a:t>
            </a:r>
            <a:r>
              <a:rPr lang="en-GB" sz="3600" dirty="0"/>
              <a:t> </a:t>
            </a:r>
            <a:r>
              <a:rPr lang="en-GB" sz="3600" dirty="0" err="1"/>
              <a:t>Pohjois-Pohjanmaan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8EC6038D-DF19-E0F4-1C08-768B3A62A5EE}"/>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2916B28A-0D13-9FB0-C5AF-7075F9CC379C}"/>
              </a:ext>
            </a:extLst>
          </p:cNvPr>
          <p:cNvGraphicFramePr>
            <a:graphicFrameLocks noGrp="1"/>
          </p:cNvGraphicFramePr>
          <p:nvPr>
            <p:ph idx="1"/>
            <p:extLst>
              <p:ext uri="{D42A27DB-BD31-4B8C-83A1-F6EECF244321}">
                <p14:modId xmlns:p14="http://schemas.microsoft.com/office/powerpoint/2010/main" val="280575629"/>
              </p:ext>
            </p:extLst>
          </p:nvPr>
        </p:nvGraphicFramePr>
        <p:xfrm>
          <a:off x="838200" y="1825625"/>
          <a:ext cx="10677298" cy="27940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err="1">
                          <a:solidFill>
                            <a:srgbClr val="000000"/>
                          </a:solidFill>
                          <a:effectLst/>
                          <a:latin typeface="Aptos Narrow" panose="020B0004020202020204" pitchFamily="34" charset="0"/>
                        </a:rPr>
                        <a:t>Koillismaa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272</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109</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831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10</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Nivala–Haapajärvi</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279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92</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814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31</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13</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Oulu</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241</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79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1 018</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11</a:t>
                      </a:r>
                    </a:p>
                  </a:txBody>
                  <a:tcPr marL="0" marR="0" marT="0" marB="0" anchor="b">
                    <a:solidFill>
                      <a:schemeClr val="accent6">
                        <a:lumMod val="40000"/>
                        <a:lumOff val="60000"/>
                      </a:schemeClr>
                    </a:solidFill>
                  </a:tcPr>
                </a:tc>
                <a:extLst>
                  <a:ext uri="{0D108BD9-81ED-4DB2-BD59-A6C34878D82A}">
                    <a16:rowId xmlns:a16="http://schemas.microsoft.com/office/drawing/2014/main" val="2175880369"/>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Oulunkaari</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254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103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965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34</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17</a:t>
                      </a:r>
                    </a:p>
                  </a:txBody>
                  <a:tcPr marL="0" marR="0" marT="0" marB="0" anchor="b">
                    <a:solidFill>
                      <a:schemeClr val="accent6">
                        <a:lumMod val="40000"/>
                        <a:lumOff val="60000"/>
                      </a:schemeClr>
                    </a:solidFill>
                  </a:tcPr>
                </a:tc>
                <a:extLst>
                  <a:ext uri="{0D108BD9-81ED-4DB2-BD59-A6C34878D82A}">
                    <a16:rowId xmlns:a16="http://schemas.microsoft.com/office/drawing/2014/main" val="3563091377"/>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Raahe</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93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32</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433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15</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a:t>
                      </a:r>
                    </a:p>
                  </a:txBody>
                  <a:tcPr marL="0" marR="0" marT="0" marB="0" anchor="b">
                    <a:solidFill>
                      <a:schemeClr val="accent6">
                        <a:lumMod val="40000"/>
                        <a:lumOff val="60000"/>
                      </a:schemeClr>
                    </a:solidFill>
                  </a:tcPr>
                </a:tc>
                <a:extLst>
                  <a:ext uri="{0D108BD9-81ED-4DB2-BD59-A6C34878D82A}">
                    <a16:rowId xmlns:a16="http://schemas.microsoft.com/office/drawing/2014/main" val="3945089786"/>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Haapavesi-Siikalatva</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232</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76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919</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7</a:t>
                      </a:r>
                    </a:p>
                  </a:txBody>
                  <a:tcPr marL="0" marR="0" marT="0" marB="0" anchor="b">
                    <a:solidFill>
                      <a:schemeClr val="accent6">
                        <a:lumMod val="40000"/>
                        <a:lumOff val="60000"/>
                      </a:schemeClr>
                    </a:solidFill>
                  </a:tcPr>
                </a:tc>
                <a:extLst>
                  <a:ext uri="{0D108BD9-81ED-4DB2-BD59-A6C34878D82A}">
                    <a16:rowId xmlns:a16="http://schemas.microsoft.com/office/drawing/2014/main" val="1441544253"/>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Ylivieska</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350</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115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1 014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37</a:t>
                      </a:r>
                    </a:p>
                  </a:txBody>
                  <a:tcPr marL="0" marR="0" marT="0" marB="0" anchor="b">
                    <a:solidFill>
                      <a:schemeClr val="accent6">
                        <a:lumMod val="40000"/>
                        <a:lumOff val="60000"/>
                      </a:schemeClr>
                    </a:solidFill>
                  </a:tcPr>
                </a:tc>
                <a:extLst>
                  <a:ext uri="{0D108BD9-81ED-4DB2-BD59-A6C34878D82A}">
                    <a16:rowId xmlns:a16="http://schemas.microsoft.com/office/drawing/2014/main" val="2612227314"/>
                  </a:ext>
                </a:extLst>
              </a:tr>
            </a:tbl>
          </a:graphicData>
        </a:graphic>
      </p:graphicFrame>
    </p:spTree>
    <p:extLst>
      <p:ext uri="{BB962C8B-B14F-4D97-AF65-F5344CB8AC3E}">
        <p14:creationId xmlns:p14="http://schemas.microsoft.com/office/powerpoint/2010/main" val="3788441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64680AA7-3D8A-93E1-8D35-6DE840B72E9E}"/>
              </a:ext>
            </a:extLst>
          </p:cNvPr>
          <p:cNvGrpSpPr/>
          <p:nvPr/>
        </p:nvGrpSpPr>
        <p:grpSpPr>
          <a:xfrm>
            <a:off x="543672" y="1304452"/>
            <a:ext cx="10353916" cy="5455307"/>
            <a:chOff x="187056" y="1266168"/>
            <a:chExt cx="10353916" cy="5455307"/>
          </a:xfrm>
        </p:grpSpPr>
        <p:pic>
          <p:nvPicPr>
            <p:cNvPr id="4" name="Kuva 3">
              <a:extLst>
                <a:ext uri="{FF2B5EF4-FFF2-40B4-BE49-F238E27FC236}">
                  <a16:creationId xmlns:a16="http://schemas.microsoft.com/office/drawing/2014/main" id="{BE7DD142-D85E-0C39-6E59-0D4787D4684C}"/>
                </a:ext>
              </a:extLst>
            </p:cNvPr>
            <p:cNvPicPr>
              <a:picLocks noChangeAspect="1"/>
            </p:cNvPicPr>
            <p:nvPr/>
          </p:nvPicPr>
          <p:blipFill>
            <a:blip r:embed="rId2"/>
            <a:stretch>
              <a:fillRect/>
            </a:stretch>
          </p:blipFill>
          <p:spPr>
            <a:xfrm>
              <a:off x="187056" y="1266168"/>
              <a:ext cx="10028789" cy="298730"/>
            </a:xfrm>
            <a:prstGeom prst="rect">
              <a:avLst/>
            </a:prstGeom>
          </p:spPr>
        </p:pic>
        <p:pic>
          <p:nvPicPr>
            <p:cNvPr id="7" name="Kuva 6">
              <a:extLst>
                <a:ext uri="{FF2B5EF4-FFF2-40B4-BE49-F238E27FC236}">
                  <a16:creationId xmlns:a16="http://schemas.microsoft.com/office/drawing/2014/main" id="{633B4372-8450-635D-7702-D2503A140B01}"/>
                </a:ext>
              </a:extLst>
            </p:cNvPr>
            <p:cNvPicPr>
              <a:picLocks noChangeAspect="1"/>
            </p:cNvPicPr>
            <p:nvPr/>
          </p:nvPicPr>
          <p:blipFill>
            <a:blip r:embed="rId3"/>
            <a:srcRect b="729"/>
            <a:stretch/>
          </p:blipFill>
          <p:spPr>
            <a:xfrm>
              <a:off x="804672" y="1655607"/>
              <a:ext cx="9736300" cy="5065868"/>
            </a:xfrm>
            <a:prstGeom prst="rect">
              <a:avLst/>
            </a:prstGeom>
          </p:spPr>
        </p:pic>
      </p:grpSp>
      <p:sp>
        <p:nvSpPr>
          <p:cNvPr id="2" name="Tekstiruutu 1">
            <a:extLst>
              <a:ext uri="{FF2B5EF4-FFF2-40B4-BE49-F238E27FC236}">
                <a16:creationId xmlns:a16="http://schemas.microsoft.com/office/drawing/2014/main" id="{1C1CE9A8-9656-9BCA-A0D2-0EB55A96091A}"/>
              </a:ext>
            </a:extLst>
          </p:cNvPr>
          <p:cNvSpPr txBox="1"/>
          <p:nvPr/>
        </p:nvSpPr>
        <p:spPr>
          <a:xfrm>
            <a:off x="710491" y="98241"/>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b="0" i="0" u="none" strike="noStrike" dirty="0" err="1">
                <a:solidFill>
                  <a:srgbClr val="00B050"/>
                </a:solidFill>
                <a:effectLst/>
                <a:latin typeface="Aptos Narrow" panose="020B0004020202020204" pitchFamily="34" charset="0"/>
              </a:rPr>
              <a:t>Koillismaan</a:t>
            </a:r>
            <a:r>
              <a:rPr lang="en-GB" sz="3600" b="0" i="0" u="none" strike="noStrike" dirty="0">
                <a:solidFill>
                  <a:srgbClr val="00B050"/>
                </a:solidFill>
                <a:effectLst/>
                <a:latin typeface="Aptos Narrow" panose="020B0004020202020204" pitchFamily="34" charset="0"/>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EFAB04-CCAC-4F64-B6E7-EA0D8C82DBC5}">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customXml/itemProps2.xml><?xml version="1.0" encoding="utf-8"?>
<ds:datastoreItem xmlns:ds="http://schemas.openxmlformats.org/officeDocument/2006/customXml" ds:itemID="{40931DAF-342D-42F8-86EB-7F9B86060FDC}">
  <ds:schemaRefs>
    <ds:schemaRef ds:uri="http://schemas.microsoft.com/sharepoint/v3/contenttype/forms"/>
  </ds:schemaRefs>
</ds:datastoreItem>
</file>

<file path=customXml/itemProps3.xml><?xml version="1.0" encoding="utf-8"?>
<ds:datastoreItem xmlns:ds="http://schemas.openxmlformats.org/officeDocument/2006/customXml" ds:itemID="{D4DA1DA3-2533-4BB9-88B9-884BCDDCA7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1605</TotalTime>
  <Words>915</Words>
  <Application>Microsoft Office PowerPoint</Application>
  <PresentationFormat>Laajakuva</PresentationFormat>
  <Paragraphs>170</Paragraphs>
  <Slides>15</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15</vt:i4>
      </vt:variant>
    </vt:vector>
  </HeadingPairs>
  <TitlesOfParts>
    <vt:vector size="20" baseType="lpstr">
      <vt:lpstr>Aptos</vt:lpstr>
      <vt:lpstr>Aptos Display</vt:lpstr>
      <vt:lpstr>Aptos Narrow</vt:lpstr>
      <vt:lpstr>Arial</vt:lpstr>
      <vt:lpstr>Office-teema</vt:lpstr>
      <vt:lpstr>PowerPoint-esitys</vt:lpstr>
      <vt:lpstr>Rahaa ja työtä metsistä -verkkopalvelu</vt:lpstr>
      <vt:lpstr>Pohjois-Pohjanmaan metsät 2022</vt:lpstr>
      <vt:lpstr>Esityksessä on tarkasteltu seuraavia maakunnan ja sen seutukuntien talousasioita</vt:lpstr>
      <vt:lpstr>PowerPoint-esitys</vt:lpstr>
      <vt:lpstr>PowerPoint-esitys</vt:lpstr>
      <vt:lpstr>Metsäalan merkitys Pohjois-Pohjanmaalla,  osuus yksityistaloudesta</vt:lpstr>
      <vt:lpstr>Metsäala Pohjois-Pohjanmaan seutukunnissa 2022</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46</cp:revision>
  <dcterms:created xsi:type="dcterms:W3CDTF">2025-04-08T07:56:51Z</dcterms:created>
  <dcterms:modified xsi:type="dcterms:W3CDTF">2025-05-30T08:57:40Z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