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66" r:id="rId5"/>
    <p:sldId id="271" r:id="rId6"/>
    <p:sldId id="261" r:id="rId7"/>
    <p:sldId id="284" r:id="rId8"/>
    <p:sldId id="286" r:id="rId9"/>
    <p:sldId id="272" r:id="rId10"/>
    <p:sldId id="281" r:id="rId11"/>
    <p:sldId id="287" r:id="rId12"/>
    <p:sldId id="276" r:id="rId13"/>
    <p:sldId id="285" r:id="rId14"/>
    <p:sldId id="282" r:id="rId15"/>
    <p:sldId id="278" r:id="rId16"/>
    <p:sldId id="283" r:id="rId1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6800C8-4859-48B6-B721-ED182ADAF33E}" v="10" dt="2025-05-30T09:05:27.088"/>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200" d="100"/>
        <a:sy n="200" d="100"/>
      </p:scale>
      <p:origin x="0" y="-66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A76800C8-4859-48B6-B721-ED182ADAF33E}"/>
    <pc:docChg chg="undo custSel addSld delSld modSld">
      <pc:chgData name="Riina Hautala" userId="3acea73f-0809-4fb5-ade6-3dadaa3accc0" providerId="ADAL" clId="{A76800C8-4859-48B6-B721-ED182ADAF33E}" dt="2025-05-30T09:05:30.553" v="103" actId="1076"/>
      <pc:docMkLst>
        <pc:docMk/>
      </pc:docMkLst>
      <pc:sldChg chg="addSp modSp mod">
        <pc:chgData name="Riina Hautala" userId="3acea73f-0809-4fb5-ade6-3dadaa3accc0" providerId="ADAL" clId="{A76800C8-4859-48B6-B721-ED182ADAF33E}" dt="2025-05-30T08:59:17.770" v="16" actId="14100"/>
        <pc:sldMkLst>
          <pc:docMk/>
          <pc:sldMk cId="4045025048" sldId="261"/>
        </pc:sldMkLst>
        <pc:spChg chg="mod">
          <ac:chgData name="Riina Hautala" userId="3acea73f-0809-4fb5-ade6-3dadaa3accc0" providerId="ADAL" clId="{A76800C8-4859-48B6-B721-ED182ADAF33E}" dt="2025-05-30T08:58:37.486" v="5" actId="404"/>
          <ac:spMkLst>
            <pc:docMk/>
            <pc:sldMk cId="4045025048" sldId="261"/>
            <ac:spMk id="2" creationId="{7E869AEB-C802-3F67-85BE-8E8BAE5AFD11}"/>
          </ac:spMkLst>
        </pc:spChg>
        <pc:spChg chg="mod">
          <ac:chgData name="Riina Hautala" userId="3acea73f-0809-4fb5-ade6-3dadaa3accc0" providerId="ADAL" clId="{A76800C8-4859-48B6-B721-ED182ADAF33E}" dt="2025-05-30T08:58:45.371" v="6" actId="164"/>
          <ac:spMkLst>
            <pc:docMk/>
            <pc:sldMk cId="4045025048" sldId="261"/>
            <ac:spMk id="10" creationId="{ECA2BEA8-6672-E652-F971-AE42E933CE29}"/>
          </ac:spMkLst>
        </pc:spChg>
        <pc:spChg chg="mod">
          <ac:chgData name="Riina Hautala" userId="3acea73f-0809-4fb5-ade6-3dadaa3accc0" providerId="ADAL" clId="{A76800C8-4859-48B6-B721-ED182ADAF33E}" dt="2025-05-30T08:59:14.572" v="15" actId="1076"/>
          <ac:spMkLst>
            <pc:docMk/>
            <pc:sldMk cId="4045025048" sldId="261"/>
            <ac:spMk id="11" creationId="{96DC5958-BCB5-C965-DCBB-65D250A8B2B2}"/>
          </ac:spMkLst>
        </pc:spChg>
        <pc:grpChg chg="add mod">
          <ac:chgData name="Riina Hautala" userId="3acea73f-0809-4fb5-ade6-3dadaa3accc0" providerId="ADAL" clId="{A76800C8-4859-48B6-B721-ED182ADAF33E}" dt="2025-05-30T08:59:14.572" v="15" actId="1076"/>
          <ac:grpSpMkLst>
            <pc:docMk/>
            <pc:sldMk cId="4045025048" sldId="261"/>
            <ac:grpSpMk id="5" creationId="{10B77A7C-AC94-854F-02BB-EAF122B2BCFB}"/>
          </ac:grpSpMkLst>
        </pc:grpChg>
        <pc:graphicFrameChg chg="mod">
          <ac:chgData name="Riina Hautala" userId="3acea73f-0809-4fb5-ade6-3dadaa3accc0" providerId="ADAL" clId="{A76800C8-4859-48B6-B721-ED182ADAF33E}" dt="2025-05-30T08:59:14.572" v="15" actId="1076"/>
          <ac:graphicFrameMkLst>
            <pc:docMk/>
            <pc:sldMk cId="4045025048" sldId="261"/>
            <ac:graphicFrameMk id="4" creationId="{272B732A-9B1C-89DD-8074-388A299ADAA5}"/>
          </ac:graphicFrameMkLst>
        </pc:graphicFrameChg>
        <pc:picChg chg="mod ord">
          <ac:chgData name="Riina Hautala" userId="3acea73f-0809-4fb5-ade6-3dadaa3accc0" providerId="ADAL" clId="{A76800C8-4859-48B6-B721-ED182ADAF33E}" dt="2025-05-30T08:59:17.770" v="16" actId="14100"/>
          <ac:picMkLst>
            <pc:docMk/>
            <pc:sldMk cId="4045025048" sldId="261"/>
            <ac:picMk id="6" creationId="{2AE19362-B576-F5A8-630F-63558E7C01CD}"/>
          </ac:picMkLst>
        </pc:picChg>
        <pc:picChg chg="mod">
          <ac:chgData name="Riina Hautala" userId="3acea73f-0809-4fb5-ade6-3dadaa3accc0" providerId="ADAL" clId="{A76800C8-4859-48B6-B721-ED182ADAF33E}" dt="2025-05-30T08:58:45.371" v="6" actId="164"/>
          <ac:picMkLst>
            <pc:docMk/>
            <pc:sldMk cId="4045025048" sldId="261"/>
            <ac:picMk id="9" creationId="{9562064A-7069-E115-CCC9-55A0D60AC50C}"/>
          </ac:picMkLst>
        </pc:picChg>
      </pc:sldChg>
      <pc:sldChg chg="modSp mod">
        <pc:chgData name="Riina Hautala" userId="3acea73f-0809-4fb5-ade6-3dadaa3accc0" providerId="ADAL" clId="{A76800C8-4859-48B6-B721-ED182ADAF33E}" dt="2025-05-30T08:58:29.357" v="2" actId="1076"/>
        <pc:sldMkLst>
          <pc:docMk/>
          <pc:sldMk cId="870188166" sldId="266"/>
        </pc:sldMkLst>
        <pc:spChg chg="mod">
          <ac:chgData name="Riina Hautala" userId="3acea73f-0809-4fb5-ade6-3dadaa3accc0" providerId="ADAL" clId="{A76800C8-4859-48B6-B721-ED182ADAF33E}" dt="2025-05-30T08:58:29.357" v="2" actId="1076"/>
          <ac:spMkLst>
            <pc:docMk/>
            <pc:sldMk cId="870188166" sldId="266"/>
            <ac:spMk id="11" creationId="{90968835-CD6B-CACA-CF53-BEBE9FA23210}"/>
          </ac:spMkLst>
        </pc:spChg>
      </pc:sldChg>
      <pc:sldChg chg="modSp mod">
        <pc:chgData name="Riina Hautala" userId="3acea73f-0809-4fb5-ade6-3dadaa3accc0" providerId="ADAL" clId="{A76800C8-4859-48B6-B721-ED182ADAF33E}" dt="2025-05-30T08:58:33.810" v="3" actId="404"/>
        <pc:sldMkLst>
          <pc:docMk/>
          <pc:sldMk cId="3954445922" sldId="271"/>
        </pc:sldMkLst>
        <pc:spChg chg="mod">
          <ac:chgData name="Riina Hautala" userId="3acea73f-0809-4fb5-ade6-3dadaa3accc0" providerId="ADAL" clId="{A76800C8-4859-48B6-B721-ED182ADAF33E}" dt="2025-05-30T08:58:33.810" v="3" actId="404"/>
          <ac:spMkLst>
            <pc:docMk/>
            <pc:sldMk cId="3954445922" sldId="271"/>
            <ac:spMk id="2" creationId="{DEC41A42-1568-50AC-6EB3-C7A221DCEBE3}"/>
          </ac:spMkLst>
        </pc:spChg>
      </pc:sldChg>
      <pc:sldChg chg="modSp mod">
        <pc:chgData name="Riina Hautala" userId="3acea73f-0809-4fb5-ade6-3dadaa3accc0" providerId="ADAL" clId="{A76800C8-4859-48B6-B721-ED182ADAF33E}" dt="2025-05-30T08:59:43.345" v="21" actId="20577"/>
        <pc:sldMkLst>
          <pc:docMk/>
          <pc:sldMk cId="3505206407" sldId="272"/>
        </pc:sldMkLst>
        <pc:spChg chg="mod">
          <ac:chgData name="Riina Hautala" userId="3acea73f-0809-4fb5-ade6-3dadaa3accc0" providerId="ADAL" clId="{A76800C8-4859-48B6-B721-ED182ADAF33E}" dt="2025-05-30T08:59:43.345" v="21" actId="20577"/>
          <ac:spMkLst>
            <pc:docMk/>
            <pc:sldMk cId="3505206407" sldId="272"/>
            <ac:spMk id="4" creationId="{23B22558-16F2-79FC-29AB-E08C61B67928}"/>
          </ac:spMkLst>
        </pc:spChg>
        <pc:graphicFrameChg chg="mod">
          <ac:chgData name="Riina Hautala" userId="3acea73f-0809-4fb5-ade6-3dadaa3accc0" providerId="ADAL" clId="{A76800C8-4859-48B6-B721-ED182ADAF33E}" dt="2025-05-30T08:59:39.429" v="20"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A76800C8-4859-48B6-B721-ED182ADAF33E}" dt="2025-05-30T09:01:55.497" v="37" actId="47"/>
        <pc:sldMkLst>
          <pc:docMk/>
          <pc:sldMk cId="4165622850" sldId="275"/>
        </pc:sldMkLst>
      </pc:sldChg>
      <pc:sldChg chg="addSp modSp mod">
        <pc:chgData name="Riina Hautala" userId="3acea73f-0809-4fb5-ade6-3dadaa3accc0" providerId="ADAL" clId="{A76800C8-4859-48B6-B721-ED182ADAF33E}" dt="2025-05-30T09:03:26.181" v="65" actId="403"/>
        <pc:sldMkLst>
          <pc:docMk/>
          <pc:sldMk cId="3716300057" sldId="276"/>
        </pc:sldMkLst>
        <pc:spChg chg="mod">
          <ac:chgData name="Riina Hautala" userId="3acea73f-0809-4fb5-ade6-3dadaa3accc0" providerId="ADAL" clId="{A76800C8-4859-48B6-B721-ED182ADAF33E}" dt="2025-05-30T09:03:26.181" v="65" actId="403"/>
          <ac:spMkLst>
            <pc:docMk/>
            <pc:sldMk cId="3716300057" sldId="276"/>
            <ac:spMk id="2" creationId="{1C1CE9A8-9656-9BCA-A0D2-0EB55A96091A}"/>
          </ac:spMkLst>
        </pc:spChg>
        <pc:grpChg chg="add mod">
          <ac:chgData name="Riina Hautala" userId="3acea73f-0809-4fb5-ade6-3dadaa3accc0" providerId="ADAL" clId="{A76800C8-4859-48B6-B721-ED182ADAF33E}" dt="2025-05-30T09:03:22.076" v="63" actId="1076"/>
          <ac:grpSpMkLst>
            <pc:docMk/>
            <pc:sldMk cId="3716300057" sldId="276"/>
            <ac:grpSpMk id="5" creationId="{B24E6A6F-8E99-C457-92A1-5AB2FBB46362}"/>
          </ac:grpSpMkLst>
        </pc:grpChg>
        <pc:picChg chg="mod">
          <ac:chgData name="Riina Hautala" userId="3acea73f-0809-4fb5-ade6-3dadaa3accc0" providerId="ADAL" clId="{A76800C8-4859-48B6-B721-ED182ADAF33E}" dt="2025-05-30T09:03:21.066" v="62" actId="164"/>
          <ac:picMkLst>
            <pc:docMk/>
            <pc:sldMk cId="3716300057" sldId="276"/>
            <ac:picMk id="4" creationId="{ADB81A3C-2C9E-05D9-B19B-D47F90E22B1B}"/>
          </ac:picMkLst>
        </pc:picChg>
        <pc:picChg chg="mod modCrop">
          <ac:chgData name="Riina Hautala" userId="3acea73f-0809-4fb5-ade6-3dadaa3accc0" providerId="ADAL" clId="{A76800C8-4859-48B6-B721-ED182ADAF33E}" dt="2025-05-30T09:03:21.066" v="62" actId="164"/>
          <ac:picMkLst>
            <pc:docMk/>
            <pc:sldMk cId="3716300057" sldId="276"/>
            <ac:picMk id="7" creationId="{98FA978A-3EB5-4DD1-EBBE-9F0D5491736C}"/>
          </ac:picMkLst>
        </pc:picChg>
      </pc:sldChg>
      <pc:sldChg chg="addSp modSp mod">
        <pc:chgData name="Riina Hautala" userId="3acea73f-0809-4fb5-ade6-3dadaa3accc0" providerId="ADAL" clId="{A76800C8-4859-48B6-B721-ED182ADAF33E}" dt="2025-05-30T09:05:03.701" v="93" actId="1076"/>
        <pc:sldMkLst>
          <pc:docMk/>
          <pc:sldMk cId="342870447" sldId="278"/>
        </pc:sldMkLst>
        <pc:spChg chg="mod">
          <ac:chgData name="Riina Hautala" userId="3acea73f-0809-4fb5-ade6-3dadaa3accc0" providerId="ADAL" clId="{A76800C8-4859-48B6-B721-ED182ADAF33E}" dt="2025-05-30T09:05:03.701" v="93" actId="1076"/>
          <ac:spMkLst>
            <pc:docMk/>
            <pc:sldMk cId="342870447" sldId="278"/>
            <ac:spMk id="2" creationId="{2FD04E55-1C6C-770D-3DBE-0ADD24D0C0ED}"/>
          </ac:spMkLst>
        </pc:spChg>
        <pc:grpChg chg="add mod">
          <ac:chgData name="Riina Hautala" userId="3acea73f-0809-4fb5-ade6-3dadaa3accc0" providerId="ADAL" clId="{A76800C8-4859-48B6-B721-ED182ADAF33E}" dt="2025-05-30T09:05:01.669" v="92" actId="14100"/>
          <ac:grpSpMkLst>
            <pc:docMk/>
            <pc:sldMk cId="342870447" sldId="278"/>
            <ac:grpSpMk id="5" creationId="{69445620-F680-7E83-0E32-B141BB84485C}"/>
          </ac:grpSpMkLst>
        </pc:grpChg>
        <pc:picChg chg="mod">
          <ac:chgData name="Riina Hautala" userId="3acea73f-0809-4fb5-ade6-3dadaa3accc0" providerId="ADAL" clId="{A76800C8-4859-48B6-B721-ED182ADAF33E}" dt="2025-05-30T09:04:58.406" v="90" actId="164"/>
          <ac:picMkLst>
            <pc:docMk/>
            <pc:sldMk cId="342870447" sldId="278"/>
            <ac:picMk id="4" creationId="{5A0FA380-53BB-88AA-7FFE-CDD76312BB52}"/>
          </ac:picMkLst>
        </pc:picChg>
        <pc:picChg chg="mod modCrop">
          <ac:chgData name="Riina Hautala" userId="3acea73f-0809-4fb5-ade6-3dadaa3accc0" providerId="ADAL" clId="{A76800C8-4859-48B6-B721-ED182ADAF33E}" dt="2025-05-30T09:04:58.406" v="90" actId="164"/>
          <ac:picMkLst>
            <pc:docMk/>
            <pc:sldMk cId="342870447" sldId="278"/>
            <ac:picMk id="6" creationId="{38FF3227-CF11-C817-826E-9EC5A66F460D}"/>
          </ac:picMkLst>
        </pc:picChg>
      </pc:sldChg>
      <pc:sldChg chg="addSp delSp modSp mod">
        <pc:chgData name="Riina Hautala" userId="3acea73f-0809-4fb5-ade6-3dadaa3accc0" providerId="ADAL" clId="{A76800C8-4859-48B6-B721-ED182ADAF33E}" dt="2025-05-30T09:02:53.032" v="55" actId="1076"/>
        <pc:sldMkLst>
          <pc:docMk/>
          <pc:sldMk cId="939797463" sldId="281"/>
        </pc:sldMkLst>
        <pc:spChg chg="mod">
          <ac:chgData name="Riina Hautala" userId="3acea73f-0809-4fb5-ade6-3dadaa3accc0" providerId="ADAL" clId="{A76800C8-4859-48B6-B721-ED182ADAF33E}" dt="2025-05-30T09:01:59.989" v="38" actId="1076"/>
          <ac:spMkLst>
            <pc:docMk/>
            <pc:sldMk cId="939797463" sldId="281"/>
            <ac:spMk id="2" creationId="{153B32FA-C3A2-1544-1E67-167D1FFAE75B}"/>
          </ac:spMkLst>
        </pc:spChg>
        <pc:grpChg chg="add del mod">
          <ac:chgData name="Riina Hautala" userId="3acea73f-0809-4fb5-ade6-3dadaa3accc0" providerId="ADAL" clId="{A76800C8-4859-48B6-B721-ED182ADAF33E}" dt="2025-05-30T09:02:53.032" v="55" actId="1076"/>
          <ac:grpSpMkLst>
            <pc:docMk/>
            <pc:sldMk cId="939797463" sldId="281"/>
            <ac:grpSpMk id="4" creationId="{2E41AC4B-3070-3617-F00D-5BDAA3C8ADA5}"/>
          </ac:grpSpMkLst>
        </pc:grpChg>
        <pc:picChg chg="mod topLvl">
          <ac:chgData name="Riina Hautala" userId="3acea73f-0809-4fb5-ade6-3dadaa3accc0" providerId="ADAL" clId="{A76800C8-4859-48B6-B721-ED182ADAF33E}" dt="2025-05-30T09:02:47.914" v="53" actId="165"/>
          <ac:picMkLst>
            <pc:docMk/>
            <pc:sldMk cId="939797463" sldId="281"/>
            <ac:picMk id="9" creationId="{14C64BEA-BDF4-C6DA-AD8A-7074459D7C19}"/>
          </ac:picMkLst>
        </pc:picChg>
        <pc:picChg chg="mod topLvl modCrop">
          <ac:chgData name="Riina Hautala" userId="3acea73f-0809-4fb5-ade6-3dadaa3accc0" providerId="ADAL" clId="{A76800C8-4859-48B6-B721-ED182ADAF33E}" dt="2025-05-30T09:02:47.914" v="53" actId="165"/>
          <ac:picMkLst>
            <pc:docMk/>
            <pc:sldMk cId="939797463" sldId="281"/>
            <ac:picMk id="11" creationId="{6E282D57-0569-7676-081E-4AE15671D107}"/>
          </ac:picMkLst>
        </pc:picChg>
      </pc:sldChg>
      <pc:sldChg chg="addSp modSp mod">
        <pc:chgData name="Riina Hautala" userId="3acea73f-0809-4fb5-ade6-3dadaa3accc0" providerId="ADAL" clId="{A76800C8-4859-48B6-B721-ED182ADAF33E}" dt="2025-05-30T09:04:30.861" v="84" actId="403"/>
        <pc:sldMkLst>
          <pc:docMk/>
          <pc:sldMk cId="2275607246" sldId="282"/>
        </pc:sldMkLst>
        <pc:spChg chg="mod">
          <ac:chgData name="Riina Hautala" userId="3acea73f-0809-4fb5-ade6-3dadaa3accc0" providerId="ADAL" clId="{A76800C8-4859-48B6-B721-ED182ADAF33E}" dt="2025-05-30T09:04:30.861" v="84" actId="403"/>
          <ac:spMkLst>
            <pc:docMk/>
            <pc:sldMk cId="2275607246" sldId="282"/>
            <ac:spMk id="2" creationId="{5E42059A-C13F-2B32-5BCB-8152F94BE2FE}"/>
          </ac:spMkLst>
        </pc:spChg>
        <pc:grpChg chg="add mod">
          <ac:chgData name="Riina Hautala" userId="3acea73f-0809-4fb5-ade6-3dadaa3accc0" providerId="ADAL" clId="{A76800C8-4859-48B6-B721-ED182ADAF33E}" dt="2025-05-30T09:04:23.700" v="81" actId="1076"/>
          <ac:grpSpMkLst>
            <pc:docMk/>
            <pc:sldMk cId="2275607246" sldId="282"/>
            <ac:grpSpMk id="5" creationId="{367DA3AF-1C4C-6B7F-8220-99FC3EDF62EC}"/>
          </ac:grpSpMkLst>
        </pc:grpChg>
        <pc:picChg chg="mod modCrop">
          <ac:chgData name="Riina Hautala" userId="3acea73f-0809-4fb5-ade6-3dadaa3accc0" providerId="ADAL" clId="{A76800C8-4859-48B6-B721-ED182ADAF33E}" dt="2025-05-30T09:04:22.562" v="80" actId="164"/>
          <ac:picMkLst>
            <pc:docMk/>
            <pc:sldMk cId="2275607246" sldId="282"/>
            <ac:picMk id="4" creationId="{A6E7582E-AE57-F088-86F0-30EAC3F87F54}"/>
          </ac:picMkLst>
        </pc:picChg>
        <pc:picChg chg="mod">
          <ac:chgData name="Riina Hautala" userId="3acea73f-0809-4fb5-ade6-3dadaa3accc0" providerId="ADAL" clId="{A76800C8-4859-48B6-B721-ED182ADAF33E}" dt="2025-05-30T09:04:22.562" v="80" actId="164"/>
          <ac:picMkLst>
            <pc:docMk/>
            <pc:sldMk cId="2275607246" sldId="282"/>
            <ac:picMk id="6" creationId="{949B9DA6-6CB2-7271-A1AB-E5BD942B19A8}"/>
          </ac:picMkLst>
        </pc:picChg>
      </pc:sldChg>
      <pc:sldChg chg="addSp modSp mod">
        <pc:chgData name="Riina Hautala" userId="3acea73f-0809-4fb5-ade6-3dadaa3accc0" providerId="ADAL" clId="{A76800C8-4859-48B6-B721-ED182ADAF33E}" dt="2025-05-30T09:05:30.553" v="103" actId="1076"/>
        <pc:sldMkLst>
          <pc:docMk/>
          <pc:sldMk cId="3237079043" sldId="283"/>
        </pc:sldMkLst>
        <pc:spChg chg="mod">
          <ac:chgData name="Riina Hautala" userId="3acea73f-0809-4fb5-ade6-3dadaa3accc0" providerId="ADAL" clId="{A76800C8-4859-48B6-B721-ED182ADAF33E}" dt="2025-05-30T09:05:30.553" v="103" actId="1076"/>
          <ac:spMkLst>
            <pc:docMk/>
            <pc:sldMk cId="3237079043" sldId="283"/>
            <ac:spMk id="2" creationId="{1466D056-3287-3A82-9D39-E4265403BE09}"/>
          </ac:spMkLst>
        </pc:spChg>
        <pc:grpChg chg="add mod">
          <ac:chgData name="Riina Hautala" userId="3acea73f-0809-4fb5-ade6-3dadaa3accc0" providerId="ADAL" clId="{A76800C8-4859-48B6-B721-ED182ADAF33E}" dt="2025-05-30T09:05:28.566" v="102" actId="1076"/>
          <ac:grpSpMkLst>
            <pc:docMk/>
            <pc:sldMk cId="3237079043" sldId="283"/>
            <ac:grpSpMk id="5" creationId="{FC0B2FC3-1878-E4F8-8CF2-65D3C20CD342}"/>
          </ac:grpSpMkLst>
        </pc:grpChg>
        <pc:picChg chg="mod">
          <ac:chgData name="Riina Hautala" userId="3acea73f-0809-4fb5-ade6-3dadaa3accc0" providerId="ADAL" clId="{A76800C8-4859-48B6-B721-ED182ADAF33E}" dt="2025-05-30T09:05:27.088" v="101" actId="164"/>
          <ac:picMkLst>
            <pc:docMk/>
            <pc:sldMk cId="3237079043" sldId="283"/>
            <ac:picMk id="4" creationId="{ABD309D1-F0FA-7E81-DDA1-39AB01D33205}"/>
          </ac:picMkLst>
        </pc:picChg>
        <pc:picChg chg="mod modCrop">
          <ac:chgData name="Riina Hautala" userId="3acea73f-0809-4fb5-ade6-3dadaa3accc0" providerId="ADAL" clId="{A76800C8-4859-48B6-B721-ED182ADAF33E}" dt="2025-05-30T09:05:27.088" v="101" actId="164"/>
          <ac:picMkLst>
            <pc:docMk/>
            <pc:sldMk cId="3237079043" sldId="283"/>
            <ac:picMk id="6" creationId="{2A26C5E4-0E86-0F99-EA4E-292C2F9CF81A}"/>
          </ac:picMkLst>
        </pc:picChg>
      </pc:sldChg>
      <pc:sldChg chg="modSp mod">
        <pc:chgData name="Riina Hautala" userId="3acea73f-0809-4fb5-ade6-3dadaa3accc0" providerId="ADAL" clId="{A76800C8-4859-48B6-B721-ED182ADAF33E}" dt="2025-05-30T08:59:31.403" v="18" actId="20577"/>
        <pc:sldMkLst>
          <pc:docMk/>
          <pc:sldMk cId="1954090053" sldId="284"/>
        </pc:sldMkLst>
        <pc:spChg chg="mod">
          <ac:chgData name="Riina Hautala" userId="3acea73f-0809-4fb5-ade6-3dadaa3accc0" providerId="ADAL" clId="{A76800C8-4859-48B6-B721-ED182ADAF33E}" dt="2025-05-30T08:59:29.719" v="17" actId="404"/>
          <ac:spMkLst>
            <pc:docMk/>
            <pc:sldMk cId="1954090053" sldId="284"/>
            <ac:spMk id="2" creationId="{7DB11446-2BB7-EBE2-7754-D1C7EB656FD9}"/>
          </ac:spMkLst>
        </pc:spChg>
        <pc:spChg chg="mod">
          <ac:chgData name="Riina Hautala" userId="3acea73f-0809-4fb5-ade6-3dadaa3accc0" providerId="ADAL" clId="{A76800C8-4859-48B6-B721-ED182ADAF33E}" dt="2025-05-30T08:59:31.403" v="18" actId="20577"/>
          <ac:spMkLst>
            <pc:docMk/>
            <pc:sldMk cId="1954090053" sldId="284"/>
            <ac:spMk id="3" creationId="{36A6A37B-64A6-0506-E013-AA546F931AAC}"/>
          </ac:spMkLst>
        </pc:spChg>
      </pc:sldChg>
      <pc:sldChg chg="addSp modSp mod">
        <pc:chgData name="Riina Hautala" userId="3acea73f-0809-4fb5-ade6-3dadaa3accc0" providerId="ADAL" clId="{A76800C8-4859-48B6-B721-ED182ADAF33E}" dt="2025-05-30T09:04:03.590" v="76" actId="14100"/>
        <pc:sldMkLst>
          <pc:docMk/>
          <pc:sldMk cId="1162606654" sldId="285"/>
        </pc:sldMkLst>
        <pc:spChg chg="mod ord">
          <ac:chgData name="Riina Hautala" userId="3acea73f-0809-4fb5-ade6-3dadaa3accc0" providerId="ADAL" clId="{A76800C8-4859-48B6-B721-ED182ADAF33E}" dt="2025-05-30T09:04:00.537" v="75" actId="166"/>
          <ac:spMkLst>
            <pc:docMk/>
            <pc:sldMk cId="1162606654" sldId="285"/>
            <ac:spMk id="2" creationId="{689CD154-FABB-DD8D-9488-BE9122CD9910}"/>
          </ac:spMkLst>
        </pc:spChg>
        <pc:grpChg chg="add mod">
          <ac:chgData name="Riina Hautala" userId="3acea73f-0809-4fb5-ade6-3dadaa3accc0" providerId="ADAL" clId="{A76800C8-4859-48B6-B721-ED182ADAF33E}" dt="2025-05-30T09:04:03.590" v="76" actId="14100"/>
          <ac:grpSpMkLst>
            <pc:docMk/>
            <pc:sldMk cId="1162606654" sldId="285"/>
            <ac:grpSpMk id="5" creationId="{76E7D033-9FD5-1830-92C6-A105ECE2A1DB}"/>
          </ac:grpSpMkLst>
        </pc:grpChg>
        <pc:picChg chg="mod">
          <ac:chgData name="Riina Hautala" userId="3acea73f-0809-4fb5-ade6-3dadaa3accc0" providerId="ADAL" clId="{A76800C8-4859-48B6-B721-ED182ADAF33E}" dt="2025-05-30T09:03:50.359" v="71" actId="164"/>
          <ac:picMkLst>
            <pc:docMk/>
            <pc:sldMk cId="1162606654" sldId="285"/>
            <ac:picMk id="4" creationId="{6DF1B635-2053-1508-3F9A-497E67540A4B}"/>
          </ac:picMkLst>
        </pc:picChg>
        <pc:picChg chg="mod modCrop">
          <ac:chgData name="Riina Hautala" userId="3acea73f-0809-4fb5-ade6-3dadaa3accc0" providerId="ADAL" clId="{A76800C8-4859-48B6-B721-ED182ADAF33E}" dt="2025-05-30T09:03:50.359" v="71" actId="164"/>
          <ac:picMkLst>
            <pc:docMk/>
            <pc:sldMk cId="1162606654" sldId="285"/>
            <ac:picMk id="6" creationId="{CCF7E6CF-85EF-2E9C-260F-2E3492CC3F1B}"/>
          </ac:picMkLst>
        </pc:picChg>
      </pc:sldChg>
      <pc:sldChg chg="addSp delSp modSp new mod">
        <pc:chgData name="Riina Hautala" userId="3acea73f-0809-4fb5-ade6-3dadaa3accc0" providerId="ADAL" clId="{A76800C8-4859-48B6-B721-ED182ADAF33E}" dt="2025-05-30T09:01:53.856" v="36"/>
        <pc:sldMkLst>
          <pc:docMk/>
          <pc:sldMk cId="462225797" sldId="287"/>
        </pc:sldMkLst>
        <pc:spChg chg="mod">
          <ac:chgData name="Riina Hautala" userId="3acea73f-0809-4fb5-ade6-3dadaa3accc0" providerId="ADAL" clId="{A76800C8-4859-48B6-B721-ED182ADAF33E}" dt="2025-05-30T09:01:45.601" v="35" actId="404"/>
          <ac:spMkLst>
            <pc:docMk/>
            <pc:sldMk cId="462225797" sldId="287"/>
            <ac:spMk id="2" creationId="{10FC9007-C57D-15FF-8CBF-B925C8893FF2}"/>
          </ac:spMkLst>
        </pc:spChg>
        <pc:spChg chg="del">
          <ac:chgData name="Riina Hautala" userId="3acea73f-0809-4fb5-ade6-3dadaa3accc0" providerId="ADAL" clId="{A76800C8-4859-48B6-B721-ED182ADAF33E}" dt="2025-05-30T09:01:53.856" v="36"/>
          <ac:spMkLst>
            <pc:docMk/>
            <pc:sldMk cId="462225797" sldId="287"/>
            <ac:spMk id="3" creationId="{A5D907B0-B16A-1B5B-406B-04D5B3894A61}"/>
          </ac:spMkLst>
        </pc:spChg>
        <pc:graphicFrameChg chg="add mod">
          <ac:chgData name="Riina Hautala" userId="3acea73f-0809-4fb5-ade6-3dadaa3accc0" providerId="ADAL" clId="{A76800C8-4859-48B6-B721-ED182ADAF33E}" dt="2025-05-30T09:01:53.856" v="36"/>
          <ac:graphicFrameMkLst>
            <pc:docMk/>
            <pc:sldMk cId="462225797" sldId="287"/>
            <ac:graphicFrameMk id="5" creationId="{0950F737-908D-C354-7C77-633D86F2F5C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1617102" y="2274838"/>
            <a:ext cx="8998050" cy="230832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a:t>Pohjois-Savon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9D9AF-FBCD-D958-474C-1CFFD52956D0}"/>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18207D36-6D96-A8DE-2C26-00DCC89925DF}"/>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76E7D033-9FD5-1830-92C6-A105ECE2A1DB}"/>
              </a:ext>
            </a:extLst>
          </p:cNvPr>
          <p:cNvGrpSpPr/>
          <p:nvPr/>
        </p:nvGrpSpPr>
        <p:grpSpPr>
          <a:xfrm>
            <a:off x="886968" y="1373945"/>
            <a:ext cx="9850166" cy="5347529"/>
            <a:chOff x="310896" y="1385702"/>
            <a:chExt cx="10225070" cy="5470640"/>
          </a:xfrm>
        </p:grpSpPr>
        <p:pic>
          <p:nvPicPr>
            <p:cNvPr id="4" name="Kuva 3">
              <a:extLst>
                <a:ext uri="{FF2B5EF4-FFF2-40B4-BE49-F238E27FC236}">
                  <a16:creationId xmlns:a16="http://schemas.microsoft.com/office/drawing/2014/main" id="{6DF1B635-2053-1508-3F9A-497E67540A4B}"/>
                </a:ext>
              </a:extLst>
            </p:cNvPr>
            <p:cNvPicPr>
              <a:picLocks noChangeAspect="1"/>
            </p:cNvPicPr>
            <p:nvPr/>
          </p:nvPicPr>
          <p:blipFill>
            <a:blip r:embed="rId2"/>
            <a:stretch>
              <a:fillRect/>
            </a:stretch>
          </p:blipFill>
          <p:spPr>
            <a:xfrm>
              <a:off x="310896" y="1385702"/>
              <a:ext cx="10028789" cy="298730"/>
            </a:xfrm>
            <a:prstGeom prst="rect">
              <a:avLst/>
            </a:prstGeom>
          </p:spPr>
        </p:pic>
        <p:pic>
          <p:nvPicPr>
            <p:cNvPr id="6" name="Kuva 5">
              <a:extLst>
                <a:ext uri="{FF2B5EF4-FFF2-40B4-BE49-F238E27FC236}">
                  <a16:creationId xmlns:a16="http://schemas.microsoft.com/office/drawing/2014/main" id="{CCF7E6CF-85EF-2E9C-260F-2E3492CC3F1B}"/>
                </a:ext>
              </a:extLst>
            </p:cNvPr>
            <p:cNvPicPr>
              <a:picLocks noChangeAspect="1"/>
            </p:cNvPicPr>
            <p:nvPr/>
          </p:nvPicPr>
          <p:blipFill>
            <a:blip r:embed="rId3"/>
            <a:srcRect b="2361"/>
            <a:stretch/>
          </p:blipFill>
          <p:spPr>
            <a:xfrm>
              <a:off x="597370" y="1819299"/>
              <a:ext cx="9938596" cy="5037043"/>
            </a:xfrm>
            <a:prstGeom prst="rect">
              <a:avLst/>
            </a:prstGeom>
          </p:spPr>
        </p:pic>
      </p:grpSp>
      <p:sp>
        <p:nvSpPr>
          <p:cNvPr id="2" name="Tekstiruutu 1">
            <a:extLst>
              <a:ext uri="{FF2B5EF4-FFF2-40B4-BE49-F238E27FC236}">
                <a16:creationId xmlns:a16="http://schemas.microsoft.com/office/drawing/2014/main" id="{689CD154-FABB-DD8D-9488-BE9122CD9910}"/>
              </a:ext>
            </a:extLst>
          </p:cNvPr>
          <p:cNvSpPr txBox="1"/>
          <p:nvPr/>
        </p:nvSpPr>
        <p:spPr>
          <a:xfrm>
            <a:off x="615658" y="173617"/>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Aptos Narrow" panose="020B0004020202020204" pitchFamily="34" charset="0"/>
              </a:rPr>
              <a:t>Kuopion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1162606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7FA6F-7ECE-5319-3FC8-8BA59D08DABC}"/>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5E42059A-C13F-2B32-5BCB-8152F94BE2FE}"/>
              </a:ext>
            </a:extLst>
          </p:cNvPr>
          <p:cNvSpPr txBox="1"/>
          <p:nvPr/>
        </p:nvSpPr>
        <p:spPr>
          <a:xfrm>
            <a:off x="540808" y="100782"/>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Sisä</a:t>
            </a:r>
            <a:r>
              <a:rPr lang="en-GB" sz="3600" dirty="0">
                <a:solidFill>
                  <a:srgbClr val="00B050"/>
                </a:solidFill>
                <a:latin typeface="+mj-lt"/>
              </a:rPr>
              <a:t>-Savon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307EAD72-30ED-5B1B-C4A3-9CC545CB55F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367DA3AF-1C4C-6B7F-8220-99FC3EDF62EC}"/>
              </a:ext>
            </a:extLst>
          </p:cNvPr>
          <p:cNvGrpSpPr/>
          <p:nvPr/>
        </p:nvGrpSpPr>
        <p:grpSpPr>
          <a:xfrm>
            <a:off x="772121" y="1314506"/>
            <a:ext cx="10164858" cy="5406969"/>
            <a:chOff x="223481" y="1314506"/>
            <a:chExt cx="10164858" cy="5406969"/>
          </a:xfrm>
        </p:grpSpPr>
        <p:pic>
          <p:nvPicPr>
            <p:cNvPr id="4" name="Kuva 3">
              <a:extLst>
                <a:ext uri="{FF2B5EF4-FFF2-40B4-BE49-F238E27FC236}">
                  <a16:creationId xmlns:a16="http://schemas.microsoft.com/office/drawing/2014/main" id="{A6E7582E-AE57-F088-86F0-30EAC3F87F54}"/>
                </a:ext>
              </a:extLst>
            </p:cNvPr>
            <p:cNvPicPr>
              <a:picLocks noChangeAspect="1"/>
            </p:cNvPicPr>
            <p:nvPr/>
          </p:nvPicPr>
          <p:blipFill>
            <a:blip r:embed="rId2"/>
            <a:srcRect l="2801" t="8609"/>
            <a:stretch/>
          </p:blipFill>
          <p:spPr>
            <a:xfrm>
              <a:off x="223481" y="1314506"/>
              <a:ext cx="9747899" cy="273012"/>
            </a:xfrm>
            <a:prstGeom prst="rect">
              <a:avLst/>
            </a:prstGeom>
          </p:spPr>
        </p:pic>
        <p:pic>
          <p:nvPicPr>
            <p:cNvPr id="6" name="Kuva 5">
              <a:extLst>
                <a:ext uri="{FF2B5EF4-FFF2-40B4-BE49-F238E27FC236}">
                  <a16:creationId xmlns:a16="http://schemas.microsoft.com/office/drawing/2014/main" id="{949B9DA6-6CB2-7271-A1AB-E5BD942B19A8}"/>
                </a:ext>
              </a:extLst>
            </p:cNvPr>
            <p:cNvPicPr>
              <a:picLocks noChangeAspect="1"/>
            </p:cNvPicPr>
            <p:nvPr/>
          </p:nvPicPr>
          <p:blipFill>
            <a:blip r:embed="rId3"/>
            <a:stretch>
              <a:fillRect/>
            </a:stretch>
          </p:blipFill>
          <p:spPr>
            <a:xfrm>
              <a:off x="640439" y="1587518"/>
              <a:ext cx="9747900" cy="5133957"/>
            </a:xfrm>
            <a:prstGeom prst="rect">
              <a:avLst/>
            </a:prstGeom>
          </p:spPr>
        </p:pic>
      </p:grpSp>
    </p:spTree>
    <p:extLst>
      <p:ext uri="{BB962C8B-B14F-4D97-AF65-F5344CB8AC3E}">
        <p14:creationId xmlns:p14="http://schemas.microsoft.com/office/powerpoint/2010/main" val="2275607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20D3-F1A6-7D3D-8F40-70E38921301B}"/>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2FD04E55-1C6C-770D-3DBE-0ADD24D0C0ED}"/>
              </a:ext>
            </a:extLst>
          </p:cNvPr>
          <p:cNvSpPr txBox="1"/>
          <p:nvPr/>
        </p:nvSpPr>
        <p:spPr>
          <a:xfrm>
            <a:off x="569372" y="136525"/>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Varkauden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44F53AF8-6DFE-EC17-B261-03948E016A6C}"/>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69445620-F680-7E83-0E32-B141BB84485C}"/>
              </a:ext>
            </a:extLst>
          </p:cNvPr>
          <p:cNvGrpSpPr/>
          <p:nvPr/>
        </p:nvGrpSpPr>
        <p:grpSpPr>
          <a:xfrm>
            <a:off x="850392" y="1389888"/>
            <a:ext cx="10032602" cy="5331587"/>
            <a:chOff x="203148" y="1287529"/>
            <a:chExt cx="10624982" cy="5570335"/>
          </a:xfrm>
        </p:grpSpPr>
        <p:pic>
          <p:nvPicPr>
            <p:cNvPr id="4" name="Kuva 3">
              <a:extLst>
                <a:ext uri="{FF2B5EF4-FFF2-40B4-BE49-F238E27FC236}">
                  <a16:creationId xmlns:a16="http://schemas.microsoft.com/office/drawing/2014/main" id="{5A0FA380-53BB-88AA-7FFE-CDD76312BB52}"/>
                </a:ext>
              </a:extLst>
            </p:cNvPr>
            <p:cNvPicPr>
              <a:picLocks noChangeAspect="1"/>
            </p:cNvPicPr>
            <p:nvPr/>
          </p:nvPicPr>
          <p:blipFill>
            <a:blip r:embed="rId2"/>
            <a:stretch>
              <a:fillRect/>
            </a:stretch>
          </p:blipFill>
          <p:spPr>
            <a:xfrm>
              <a:off x="203148" y="1287529"/>
              <a:ext cx="10028789" cy="298730"/>
            </a:xfrm>
            <a:prstGeom prst="rect">
              <a:avLst/>
            </a:prstGeom>
          </p:spPr>
        </p:pic>
        <p:pic>
          <p:nvPicPr>
            <p:cNvPr id="6" name="Kuva 5">
              <a:extLst>
                <a:ext uri="{FF2B5EF4-FFF2-40B4-BE49-F238E27FC236}">
                  <a16:creationId xmlns:a16="http://schemas.microsoft.com/office/drawing/2014/main" id="{38FF3227-CF11-C817-826E-9EC5A66F460D}"/>
                </a:ext>
              </a:extLst>
            </p:cNvPr>
            <p:cNvPicPr>
              <a:picLocks noChangeAspect="1"/>
            </p:cNvPicPr>
            <p:nvPr/>
          </p:nvPicPr>
          <p:blipFill>
            <a:blip r:embed="rId3"/>
            <a:srcRect b="1381"/>
            <a:stretch/>
          </p:blipFill>
          <p:spPr>
            <a:xfrm>
              <a:off x="412478" y="1586259"/>
              <a:ext cx="10415652" cy="5271605"/>
            </a:xfrm>
            <a:prstGeom prst="rect">
              <a:avLst/>
            </a:prstGeom>
          </p:spPr>
        </p:pic>
      </p:grpSp>
    </p:spTree>
    <p:extLst>
      <p:ext uri="{BB962C8B-B14F-4D97-AF65-F5344CB8AC3E}">
        <p14:creationId xmlns:p14="http://schemas.microsoft.com/office/powerpoint/2010/main" val="342870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7107F-83ED-52DE-E17A-A6CBD9DB6CA5}"/>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1466D056-3287-3A82-9D39-E4265403BE09}"/>
              </a:ext>
            </a:extLst>
          </p:cNvPr>
          <p:cNvSpPr txBox="1"/>
          <p:nvPr/>
        </p:nvSpPr>
        <p:spPr>
          <a:xfrm>
            <a:off x="597914" y="147500"/>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Ylä-Savon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D966D424-7E52-12F8-4223-819899BD5408}"/>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FC0B2FC3-1878-E4F8-8CF2-65D3C20CD342}"/>
              </a:ext>
            </a:extLst>
          </p:cNvPr>
          <p:cNvGrpSpPr/>
          <p:nvPr/>
        </p:nvGrpSpPr>
        <p:grpSpPr>
          <a:xfrm>
            <a:off x="265176" y="1347829"/>
            <a:ext cx="10591409" cy="5422400"/>
            <a:chOff x="137160" y="1347829"/>
            <a:chExt cx="10591409" cy="5422400"/>
          </a:xfrm>
        </p:grpSpPr>
        <p:pic>
          <p:nvPicPr>
            <p:cNvPr id="4" name="Kuva 3">
              <a:extLst>
                <a:ext uri="{FF2B5EF4-FFF2-40B4-BE49-F238E27FC236}">
                  <a16:creationId xmlns:a16="http://schemas.microsoft.com/office/drawing/2014/main" id="{ABD309D1-F0FA-7E81-DDA1-39AB01D33205}"/>
                </a:ext>
              </a:extLst>
            </p:cNvPr>
            <p:cNvPicPr>
              <a:picLocks noChangeAspect="1"/>
            </p:cNvPicPr>
            <p:nvPr/>
          </p:nvPicPr>
          <p:blipFill>
            <a:blip r:embed="rId2"/>
            <a:stretch>
              <a:fillRect/>
            </a:stretch>
          </p:blipFill>
          <p:spPr>
            <a:xfrm>
              <a:off x="137160" y="1347829"/>
              <a:ext cx="10028789" cy="298730"/>
            </a:xfrm>
            <a:prstGeom prst="rect">
              <a:avLst/>
            </a:prstGeom>
          </p:spPr>
        </p:pic>
        <p:pic>
          <p:nvPicPr>
            <p:cNvPr id="6" name="Kuva 5">
              <a:extLst>
                <a:ext uri="{FF2B5EF4-FFF2-40B4-BE49-F238E27FC236}">
                  <a16:creationId xmlns:a16="http://schemas.microsoft.com/office/drawing/2014/main" id="{2A26C5E4-0E86-0F99-EA4E-292C2F9CF81A}"/>
                </a:ext>
              </a:extLst>
            </p:cNvPr>
            <p:cNvPicPr>
              <a:picLocks noChangeAspect="1"/>
            </p:cNvPicPr>
            <p:nvPr/>
          </p:nvPicPr>
          <p:blipFill>
            <a:blip r:embed="rId3"/>
            <a:srcRect t="2226" b="1742"/>
            <a:stretch/>
          </p:blipFill>
          <p:spPr>
            <a:xfrm>
              <a:off x="699780" y="1755949"/>
              <a:ext cx="10028789" cy="5014280"/>
            </a:xfrm>
            <a:prstGeom prst="rect">
              <a:avLst/>
            </a:prstGeom>
          </p:spPr>
        </p:pic>
      </p:grpSp>
    </p:spTree>
    <p:extLst>
      <p:ext uri="{BB962C8B-B14F-4D97-AF65-F5344CB8AC3E}">
        <p14:creationId xmlns:p14="http://schemas.microsoft.com/office/powerpoint/2010/main" val="3237079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AE19362-B576-F5A8-630F-63558E7C01CD}"/>
              </a:ext>
            </a:extLst>
          </p:cNvPr>
          <p:cNvPicPr>
            <a:picLocks noChangeAspect="1"/>
          </p:cNvPicPr>
          <p:nvPr/>
        </p:nvPicPr>
        <p:blipFill>
          <a:blip r:embed="rId2"/>
          <a:srcRect l="11006" r="2785"/>
          <a:stretch/>
        </p:blipFill>
        <p:spPr>
          <a:xfrm>
            <a:off x="8805672" y="2312483"/>
            <a:ext cx="3301933" cy="2662225"/>
          </a:xfrm>
          <a:prstGeom prst="rect">
            <a:avLst/>
          </a:prstGeom>
        </p:spPr>
      </p:pic>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453487" y="136525"/>
            <a:ext cx="10515600" cy="1325563"/>
          </a:xfrm>
        </p:spPr>
        <p:txBody>
          <a:bodyPr>
            <a:normAutofit/>
          </a:bodyPr>
          <a:lstStyle/>
          <a:p>
            <a:r>
              <a:rPr lang="en-GB" sz="3600" dirty="0"/>
              <a:t>Pohjois-Savon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2020017528"/>
              </p:ext>
            </p:extLst>
          </p:nvPr>
        </p:nvGraphicFramePr>
        <p:xfrm>
          <a:off x="453487" y="1705664"/>
          <a:ext cx="5232662" cy="2961640"/>
        </p:xfrm>
        <a:graphic>
          <a:graphicData uri="http://schemas.openxmlformats.org/drawingml/2006/table">
            <a:tbl>
              <a:tblPr firstRow="1" bandRow="1">
                <a:tableStyleId>{5C22544A-7EE6-4342-B048-85BDC9FD1C3A}</a:tableStyleId>
              </a:tblPr>
              <a:tblGrid>
                <a:gridCol w="2130658">
                  <a:extLst>
                    <a:ext uri="{9D8B030D-6E8A-4147-A177-3AD203B41FA5}">
                      <a16:colId xmlns:a16="http://schemas.microsoft.com/office/drawing/2014/main" val="1738321657"/>
                    </a:ext>
                  </a:extLst>
                </a:gridCol>
                <a:gridCol w="3102004">
                  <a:extLst>
                    <a:ext uri="{9D8B030D-6E8A-4147-A177-3AD203B41FA5}">
                      <a16:colId xmlns:a16="http://schemas.microsoft.com/office/drawing/2014/main" val="1955992653"/>
                    </a:ext>
                  </a:extLst>
                </a:gridCol>
              </a:tblGrid>
              <a:tr h="333114">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1 430 000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70840">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65 000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70840">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7,1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70840">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9 700 000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70840">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7 346 000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70840">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304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10B77A7C-AC94-854F-02BB-EAF122B2BCFB}"/>
              </a:ext>
            </a:extLst>
          </p:cNvPr>
          <p:cNvGrpSpPr/>
          <p:nvPr/>
        </p:nvGrpSpPr>
        <p:grpSpPr>
          <a:xfrm>
            <a:off x="6243390" y="2315092"/>
            <a:ext cx="3128567" cy="2033362"/>
            <a:chOff x="5822766" y="1901004"/>
            <a:chExt cx="3128567"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3"/>
            <a:srcRect r="94194"/>
            <a:stretch/>
          </p:blipFill>
          <p:spPr>
            <a:xfrm>
              <a:off x="5822766" y="1901004"/>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6096000" y="1907427"/>
              <a:ext cx="2855333"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3 %</a:t>
              </a:r>
            </a:p>
            <a:p>
              <a:pPr>
                <a:lnSpc>
                  <a:spcPct val="120000"/>
                </a:lnSpc>
              </a:pPr>
              <a:r>
                <a:rPr lang="en-GB" dirty="0"/>
                <a:t>Muut 	6 %</a:t>
              </a:r>
            </a:p>
            <a:p>
              <a:pPr>
                <a:lnSpc>
                  <a:spcPct val="120000"/>
                </a:lnSpc>
              </a:pPr>
              <a:r>
                <a:rPr lang="en-GB" dirty="0" err="1"/>
                <a:t>Valtio</a:t>
              </a:r>
              <a:r>
                <a:rPr lang="en-GB" dirty="0"/>
                <a:t> 	8 %</a:t>
              </a:r>
            </a:p>
            <a:p>
              <a:pPr>
                <a:lnSpc>
                  <a:spcPct val="120000"/>
                </a:lnSpc>
              </a:pPr>
              <a:r>
                <a:rPr lang="en-GB" dirty="0" err="1"/>
                <a:t>Yhtiöt</a:t>
              </a:r>
              <a:r>
                <a:rPr lang="en-GB" dirty="0"/>
                <a:t>	18 %</a:t>
              </a:r>
            </a:p>
            <a:p>
              <a:pPr>
                <a:lnSpc>
                  <a:spcPct val="120000"/>
                </a:lnSpc>
              </a:pPr>
              <a:r>
                <a:rPr lang="en-GB" dirty="0" err="1"/>
                <a:t>Yksityishenkilöt</a:t>
              </a:r>
              <a:r>
                <a:rPr lang="en-GB" dirty="0"/>
                <a:t> 65 %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6133449" y="1556825"/>
            <a:ext cx="5360265" cy="646331"/>
          </a:xfrm>
          <a:prstGeom prst="rect">
            <a:avLst/>
          </a:prstGeom>
          <a:noFill/>
        </p:spPr>
        <p:txBody>
          <a:bodyPr wrap="square" rtlCol="0">
            <a:spAutoFit/>
          </a:bodyPr>
          <a:lstStyle/>
          <a:p>
            <a:r>
              <a:rPr lang="en-GB" b="1" dirty="0" err="1"/>
              <a:t>Metsänomistajaryhmien</a:t>
            </a:r>
            <a:r>
              <a:rPr lang="en-GB" b="1" dirty="0"/>
              <a:t> </a:t>
            </a:r>
            <a:r>
              <a:rPr lang="en-GB" b="1" dirty="0" err="1"/>
              <a:t>omistusosuudet</a:t>
            </a:r>
            <a:r>
              <a:rPr lang="en-GB" b="1" dirty="0"/>
              <a:t> </a:t>
            </a:r>
          </a:p>
          <a:p>
            <a:r>
              <a:rPr lang="en-GB" b="1" dirty="0" err="1"/>
              <a:t>Pohjois-Savossa</a:t>
            </a:r>
            <a:r>
              <a:rPr lang="en-GB" b="1" dirty="0"/>
              <a:t>: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dirty="0">
                <a:effectLst/>
              </a:rPr>
              <a:t>Yksityinen sektori </a:t>
            </a:r>
            <a:r>
              <a:rPr lang="fi-FI" sz="1500" b="0" i="0" dirty="0">
                <a:effectLst/>
              </a:rPr>
              <a:t>Yksityiseen 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11AF9-1861-0C73-4F46-4D24514BEF63}"/>
            </a:ext>
          </a:extLst>
        </p:cNvPr>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AEBCE121-9409-66E5-00EF-CCF7992520E3}"/>
              </a:ext>
            </a:extLst>
          </p:cNvPr>
          <p:cNvSpPr>
            <a:spLocks noGrp="1"/>
          </p:cNvSpPr>
          <p:nvPr>
            <p:ph type="ftr" sz="quarter" idx="11"/>
          </p:nvPr>
        </p:nvSpPr>
        <p:spPr>
          <a:xfrm>
            <a:off x="3891951" y="6182179"/>
            <a:ext cx="4408098"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10" name="Kuva 9">
            <a:extLst>
              <a:ext uri="{FF2B5EF4-FFF2-40B4-BE49-F238E27FC236}">
                <a16:creationId xmlns:a16="http://schemas.microsoft.com/office/drawing/2014/main" id="{AB368B5C-98D9-BE40-1D13-A903C43A44C2}"/>
              </a:ext>
            </a:extLst>
          </p:cNvPr>
          <p:cNvPicPr>
            <a:picLocks noChangeAspect="1"/>
          </p:cNvPicPr>
          <p:nvPr/>
        </p:nvPicPr>
        <p:blipFill>
          <a:blip r:embed="rId2"/>
          <a:stretch>
            <a:fillRect/>
          </a:stretch>
        </p:blipFill>
        <p:spPr>
          <a:xfrm>
            <a:off x="0" y="0"/>
            <a:ext cx="12192000" cy="5818290"/>
          </a:xfrm>
          <a:prstGeom prst="rect">
            <a:avLst/>
          </a:prstGeom>
        </p:spPr>
      </p:pic>
    </p:spTree>
    <p:extLst>
      <p:ext uri="{BB962C8B-B14F-4D97-AF65-F5344CB8AC3E}">
        <p14:creationId xmlns:p14="http://schemas.microsoft.com/office/powerpoint/2010/main" val="1222616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72212" y="0"/>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p>
          <a:p>
            <a:r>
              <a:rPr lang="en-GB" sz="3600" dirty="0" err="1"/>
              <a:t>Pohjois-Savossa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1759200212"/>
              </p:ext>
            </p:extLst>
          </p:nvPr>
        </p:nvGraphicFramePr>
        <p:xfrm>
          <a:off x="757351" y="146178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en-GB" sz="2000" b="1" i="0" u="none" strike="noStrike" dirty="0">
                          <a:solidFill>
                            <a:srgbClr val="000000"/>
                          </a:solidFill>
                          <a:effectLst/>
                          <a:latin typeface="Aptos Narrow" panose="020B0004020202020204" pitchFamily="34" charset="0"/>
                        </a:rPr>
                        <a:t>SATAKUNTA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2238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896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4305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175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97</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15 577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6 989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79 066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3 101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1 797</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14,4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12,8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5,6</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5,4</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443051992"/>
              </p:ext>
            </p:extLst>
          </p:nvPr>
        </p:nvGraphicFramePr>
        <p:xfrm>
          <a:off x="757351" y="314740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Pohjois-Savon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62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 </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715935" y="136525"/>
            <a:ext cx="10515600" cy="1325563"/>
          </a:xfrm>
        </p:spPr>
        <p:txBody>
          <a:bodyPr>
            <a:normAutofit/>
          </a:bodyPr>
          <a:lstStyle/>
          <a:p>
            <a:r>
              <a:rPr lang="fi-FI" sz="3600" dirty="0"/>
              <a:t>Metsäalan merkitys Pohjois-Savossa, </a:t>
            </a:r>
            <a:br>
              <a:rPr lang="fi-FI" sz="3600" dirty="0"/>
            </a:br>
            <a:r>
              <a:rPr lang="fi-FI" sz="3600" dirty="0"/>
              <a:t>osuus yksityistaloudesta</a:t>
            </a:r>
          </a:p>
        </p:txBody>
      </p:sp>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2E41AC4B-3070-3617-F00D-5BDAA3C8ADA5}"/>
              </a:ext>
            </a:extLst>
          </p:cNvPr>
          <p:cNvGrpSpPr/>
          <p:nvPr/>
        </p:nvGrpSpPr>
        <p:grpSpPr>
          <a:xfrm>
            <a:off x="1057656" y="1426464"/>
            <a:ext cx="10076687" cy="5295011"/>
            <a:chOff x="394673" y="1252411"/>
            <a:chExt cx="10483480" cy="5469064"/>
          </a:xfrm>
        </p:grpSpPr>
        <p:pic>
          <p:nvPicPr>
            <p:cNvPr id="9" name="Kuva 8">
              <a:extLst>
                <a:ext uri="{FF2B5EF4-FFF2-40B4-BE49-F238E27FC236}">
                  <a16:creationId xmlns:a16="http://schemas.microsoft.com/office/drawing/2014/main" id="{14C64BEA-BDF4-C6DA-AD8A-7074459D7C19}"/>
                </a:ext>
              </a:extLst>
            </p:cNvPr>
            <p:cNvPicPr>
              <a:picLocks noChangeAspect="1"/>
            </p:cNvPicPr>
            <p:nvPr/>
          </p:nvPicPr>
          <p:blipFill>
            <a:blip r:embed="rId2"/>
            <a:stretch>
              <a:fillRect/>
            </a:stretch>
          </p:blipFill>
          <p:spPr>
            <a:xfrm>
              <a:off x="394673" y="1252411"/>
              <a:ext cx="10028789" cy="298730"/>
            </a:xfrm>
            <a:prstGeom prst="rect">
              <a:avLst/>
            </a:prstGeom>
          </p:spPr>
        </p:pic>
        <p:pic>
          <p:nvPicPr>
            <p:cNvPr id="11" name="Kuva 10">
              <a:extLst>
                <a:ext uri="{FF2B5EF4-FFF2-40B4-BE49-F238E27FC236}">
                  <a16:creationId xmlns:a16="http://schemas.microsoft.com/office/drawing/2014/main" id="{6E282D57-0569-7676-081E-4AE15671D107}"/>
                </a:ext>
              </a:extLst>
            </p:cNvPr>
            <p:cNvPicPr>
              <a:picLocks noChangeAspect="1"/>
            </p:cNvPicPr>
            <p:nvPr/>
          </p:nvPicPr>
          <p:blipFill>
            <a:blip r:embed="rId3"/>
            <a:srcRect b="1703"/>
            <a:stretch/>
          </p:blipFill>
          <p:spPr>
            <a:xfrm>
              <a:off x="935852" y="1628267"/>
              <a:ext cx="9942301" cy="5093208"/>
            </a:xfrm>
            <a:prstGeom prst="rect">
              <a:avLst/>
            </a:prstGeom>
          </p:spPr>
        </p:pic>
      </p:gr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9007-C57D-15FF-8CBF-B925C8893FF2}"/>
              </a:ext>
            </a:extLst>
          </p:cNvPr>
          <p:cNvSpPr>
            <a:spLocks noGrp="1"/>
          </p:cNvSpPr>
          <p:nvPr>
            <p:ph type="title"/>
          </p:nvPr>
        </p:nvSpPr>
        <p:spPr/>
        <p:txBody>
          <a:bodyPr>
            <a:normAutofit/>
          </a:bodyPr>
          <a:lstStyle/>
          <a:p>
            <a:r>
              <a:rPr lang="en-GB" sz="3600" dirty="0" err="1"/>
              <a:t>Metsäala</a:t>
            </a:r>
            <a:r>
              <a:rPr lang="en-GB" sz="3600" dirty="0"/>
              <a:t> </a:t>
            </a:r>
            <a:r>
              <a:rPr lang="en-GB" sz="3600" dirty="0" err="1"/>
              <a:t>Pohjois</a:t>
            </a:r>
            <a:r>
              <a:rPr lang="en-GB" sz="3600" dirty="0"/>
              <a:t>-Savon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72281261-5376-BDF8-1D30-9C9CE31064E0}"/>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0950F737-908D-C354-7C77-633D86F2F5C6}"/>
              </a:ext>
            </a:extLst>
          </p:cNvPr>
          <p:cNvGraphicFramePr>
            <a:graphicFrameLocks noGrp="1"/>
          </p:cNvGraphicFramePr>
          <p:nvPr>
            <p:ph idx="1"/>
            <p:extLst>
              <p:ext uri="{D42A27DB-BD31-4B8C-83A1-F6EECF244321}">
                <p14:modId xmlns:p14="http://schemas.microsoft.com/office/powerpoint/2010/main" val="3888916602"/>
              </p:ext>
            </p:extLst>
          </p:nvPr>
        </p:nvGraphicFramePr>
        <p:xfrm>
          <a:off x="838200" y="1825625"/>
          <a:ext cx="10677298" cy="21717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en-GB" sz="2000" b="0" i="0" u="none" strike="noStrike" dirty="0" err="1">
                          <a:solidFill>
                            <a:srgbClr val="000000"/>
                          </a:solidFill>
                          <a:effectLst/>
                          <a:latin typeface="Aptos Narrow" panose="020B0004020202020204" pitchFamily="34" charset="0"/>
                        </a:rPr>
                        <a:t>Koillis</a:t>
                      </a:r>
                      <a:r>
                        <a:rPr lang="en-GB" sz="2000" b="0" i="0" u="none" strike="noStrike" dirty="0">
                          <a:solidFill>
                            <a:srgbClr val="000000"/>
                          </a:solidFill>
                          <a:effectLst/>
                          <a:latin typeface="Aptos Narrow" panose="020B0004020202020204" pitchFamily="34" charset="0"/>
                        </a:rPr>
                        <a:t>-Savo</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85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53</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268</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Kuopio</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426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198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1 111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43</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Sisä-Savo</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193</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86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367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a:t>
                      </a:r>
                    </a:p>
                  </a:txBody>
                  <a:tcPr marL="0" marR="0" marT="0" marB="0" anchor="b">
                    <a:solidFill>
                      <a:schemeClr val="accent6">
                        <a:lumMod val="40000"/>
                        <a:lumOff val="60000"/>
                      </a:schemeClr>
                    </a:solidFill>
                  </a:tcPr>
                </a:tc>
                <a:extLst>
                  <a:ext uri="{0D108BD9-81ED-4DB2-BD59-A6C34878D82A}">
                    <a16:rowId xmlns:a16="http://schemas.microsoft.com/office/drawing/2014/main" val="2175880369"/>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Varkaus</a:t>
                      </a:r>
                    </a:p>
                  </a:txBody>
                  <a:tcPr marL="6350" marR="6350" marT="635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617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219</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1 106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54</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13</a:t>
                      </a:r>
                    </a:p>
                  </a:txBody>
                  <a:tcPr marL="0" marR="0" marT="0" marB="0" anchor="b">
                    <a:solidFill>
                      <a:schemeClr val="accent6">
                        <a:lumMod val="40000"/>
                        <a:lumOff val="60000"/>
                      </a:schemeClr>
                    </a:solidFill>
                  </a:tcPr>
                </a:tc>
                <a:extLst>
                  <a:ext uri="{0D108BD9-81ED-4DB2-BD59-A6C34878D82A}">
                    <a16:rowId xmlns:a16="http://schemas.microsoft.com/office/drawing/2014/main" val="3563091377"/>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Ylä-Savo</a:t>
                      </a:r>
                    </a:p>
                  </a:txBody>
                  <a:tcPr marL="6350" marR="6350" marT="635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917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340</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1 453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27</a:t>
                      </a:r>
                    </a:p>
                  </a:txBody>
                  <a:tcPr marL="0" marR="0" marT="0" marB="0" anchor="b">
                    <a:solidFill>
                      <a:schemeClr val="accent6">
                        <a:lumMod val="40000"/>
                        <a:lumOff val="60000"/>
                      </a:schemeClr>
                    </a:solidFill>
                  </a:tcPr>
                </a:tc>
                <a:extLst>
                  <a:ext uri="{0D108BD9-81ED-4DB2-BD59-A6C34878D82A}">
                    <a16:rowId xmlns:a16="http://schemas.microsoft.com/office/drawing/2014/main" val="1476473028"/>
                  </a:ext>
                </a:extLst>
              </a:tr>
            </a:tbl>
          </a:graphicData>
        </a:graphic>
      </p:graphicFrame>
    </p:spTree>
    <p:extLst>
      <p:ext uri="{BB962C8B-B14F-4D97-AF65-F5344CB8AC3E}">
        <p14:creationId xmlns:p14="http://schemas.microsoft.com/office/powerpoint/2010/main" val="462225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1C1CE9A8-9656-9BCA-A0D2-0EB55A96091A}"/>
              </a:ext>
            </a:extLst>
          </p:cNvPr>
          <p:cNvSpPr txBox="1"/>
          <p:nvPr/>
        </p:nvSpPr>
        <p:spPr>
          <a:xfrm>
            <a:off x="597370" y="96867"/>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b="0" i="0" u="none" strike="noStrike" dirty="0" err="1">
                <a:solidFill>
                  <a:srgbClr val="00B050"/>
                </a:solidFill>
                <a:effectLst/>
                <a:latin typeface="Aptos Narrow" panose="020B0004020202020204" pitchFamily="34" charset="0"/>
              </a:rPr>
              <a:t>Koillis</a:t>
            </a:r>
            <a:r>
              <a:rPr lang="en-GB" sz="3600" b="0" i="0" u="none" strike="noStrike" dirty="0">
                <a:solidFill>
                  <a:srgbClr val="00B050"/>
                </a:solidFill>
                <a:effectLst/>
                <a:latin typeface="Aptos Narrow" panose="020B0004020202020204" pitchFamily="34" charset="0"/>
              </a:rPr>
              <a:t>-Savon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B24E6A6F-8E99-C457-92A1-5AB2FBB46362}"/>
              </a:ext>
            </a:extLst>
          </p:cNvPr>
          <p:cNvGrpSpPr/>
          <p:nvPr/>
        </p:nvGrpSpPr>
        <p:grpSpPr>
          <a:xfrm>
            <a:off x="597370" y="1373962"/>
            <a:ext cx="10028789" cy="5347513"/>
            <a:chOff x="532531" y="1508829"/>
            <a:chExt cx="10028789" cy="5347513"/>
          </a:xfrm>
        </p:grpSpPr>
        <p:pic>
          <p:nvPicPr>
            <p:cNvPr id="4" name="Kuva 3">
              <a:extLst>
                <a:ext uri="{FF2B5EF4-FFF2-40B4-BE49-F238E27FC236}">
                  <a16:creationId xmlns:a16="http://schemas.microsoft.com/office/drawing/2014/main" id="{ADB81A3C-2C9E-05D9-B19B-D47F90E22B1B}"/>
                </a:ext>
              </a:extLst>
            </p:cNvPr>
            <p:cNvPicPr>
              <a:picLocks noChangeAspect="1"/>
            </p:cNvPicPr>
            <p:nvPr/>
          </p:nvPicPr>
          <p:blipFill>
            <a:blip r:embed="rId2"/>
            <a:stretch>
              <a:fillRect/>
            </a:stretch>
          </p:blipFill>
          <p:spPr>
            <a:xfrm>
              <a:off x="532531" y="1508829"/>
              <a:ext cx="10028789" cy="298730"/>
            </a:xfrm>
            <a:prstGeom prst="rect">
              <a:avLst/>
            </a:prstGeom>
          </p:spPr>
        </p:pic>
        <p:pic>
          <p:nvPicPr>
            <p:cNvPr id="7" name="Kuva 6">
              <a:extLst>
                <a:ext uri="{FF2B5EF4-FFF2-40B4-BE49-F238E27FC236}">
                  <a16:creationId xmlns:a16="http://schemas.microsoft.com/office/drawing/2014/main" id="{98FA978A-3EB5-4DD1-EBBE-9F0D5491736C}"/>
                </a:ext>
              </a:extLst>
            </p:cNvPr>
            <p:cNvPicPr>
              <a:picLocks noChangeAspect="1"/>
            </p:cNvPicPr>
            <p:nvPr/>
          </p:nvPicPr>
          <p:blipFill>
            <a:blip r:embed="rId3"/>
            <a:srcRect b="807"/>
            <a:stretch/>
          </p:blipFill>
          <p:spPr>
            <a:xfrm>
              <a:off x="1072349" y="1942426"/>
              <a:ext cx="9488971" cy="4913916"/>
            </a:xfrm>
            <a:prstGeom prst="rect">
              <a:avLst/>
            </a:prstGeom>
          </p:spPr>
        </p:pic>
      </p:gr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358D4A-4CA3-43AE-9549-896E1F795ABA}">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customXml/itemProps2.xml><?xml version="1.0" encoding="utf-8"?>
<ds:datastoreItem xmlns:ds="http://schemas.openxmlformats.org/officeDocument/2006/customXml" ds:itemID="{EEEB32CC-5498-4517-A03D-4B7F556E8746}">
  <ds:schemaRefs>
    <ds:schemaRef ds:uri="http://schemas.microsoft.com/sharepoint/v3/contenttype/forms"/>
  </ds:schemaRefs>
</ds:datastoreItem>
</file>

<file path=customXml/itemProps3.xml><?xml version="1.0" encoding="utf-8"?>
<ds:datastoreItem xmlns:ds="http://schemas.openxmlformats.org/officeDocument/2006/customXml" ds:itemID="{794E587F-3C27-4482-8679-BEC3C7364E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1558</TotalTime>
  <Words>856</Words>
  <Application>Microsoft Office PowerPoint</Application>
  <PresentationFormat>Laajakuva</PresentationFormat>
  <Paragraphs>154</Paragraphs>
  <Slides>13</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13</vt:i4>
      </vt:variant>
    </vt:vector>
  </HeadingPairs>
  <TitlesOfParts>
    <vt:vector size="18" baseType="lpstr">
      <vt:lpstr>Aptos</vt:lpstr>
      <vt:lpstr>Aptos Display</vt:lpstr>
      <vt:lpstr>Aptos Narrow</vt:lpstr>
      <vt:lpstr>Arial</vt:lpstr>
      <vt:lpstr>Office-teema</vt:lpstr>
      <vt:lpstr>PowerPoint-esitys</vt:lpstr>
      <vt:lpstr>Rahaa ja työtä metsistä -verkkopalvelu</vt:lpstr>
      <vt:lpstr>Pohjois-Savon metsät 2022</vt:lpstr>
      <vt:lpstr>Esityksessä on tarkasteltu seuraavia maakunnan ja sen seutukuntien talousasioita</vt:lpstr>
      <vt:lpstr>PowerPoint-esitys</vt:lpstr>
      <vt:lpstr>PowerPoint-esitys</vt:lpstr>
      <vt:lpstr>Metsäalan merkitys Pohjois-Savossa,  osuus yksityistaloudesta</vt:lpstr>
      <vt:lpstr>Metsäala Pohjois-Savon seutukunnissa 2022</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43</cp:revision>
  <dcterms:created xsi:type="dcterms:W3CDTF">2025-04-08T07:56:51Z</dcterms:created>
  <dcterms:modified xsi:type="dcterms:W3CDTF">2025-05-30T09:05:40Z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