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66" r:id="rId5"/>
    <p:sldId id="271" r:id="rId6"/>
    <p:sldId id="261" r:id="rId7"/>
    <p:sldId id="285" r:id="rId8"/>
    <p:sldId id="286" r:id="rId9"/>
    <p:sldId id="272" r:id="rId10"/>
    <p:sldId id="281" r:id="rId11"/>
    <p:sldId id="287" r:id="rId12"/>
    <p:sldId id="276" r:id="rId13"/>
    <p:sldId id="282" r:id="rId14"/>
    <p:sldId id="283" r:id="rId15"/>
    <p:sldId id="284"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A26C4-1184-414D-A810-A21CE50D8E95}" v="7" dt="2025-05-30T09:57:40.812"/>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23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6D1A26C4-1184-414D-A810-A21CE50D8E95}"/>
    <pc:docChg chg="custSel addSld delSld modSld">
      <pc:chgData name="Riina Hautala" userId="3acea73f-0809-4fb5-ade6-3dadaa3accc0" providerId="ADAL" clId="{6D1A26C4-1184-414D-A810-A21CE50D8E95}" dt="2025-05-30T09:57:55.475" v="69" actId="14100"/>
      <pc:docMkLst>
        <pc:docMk/>
      </pc:docMkLst>
      <pc:sldChg chg="addSp modSp mod">
        <pc:chgData name="Riina Hautala" userId="3acea73f-0809-4fb5-ade6-3dadaa3accc0" providerId="ADAL" clId="{6D1A26C4-1184-414D-A810-A21CE50D8E95}" dt="2025-05-30T09:54:30.420" v="13" actId="403"/>
        <pc:sldMkLst>
          <pc:docMk/>
          <pc:sldMk cId="4045025048" sldId="261"/>
        </pc:sldMkLst>
        <pc:spChg chg="mod">
          <ac:chgData name="Riina Hautala" userId="3acea73f-0809-4fb5-ade6-3dadaa3accc0" providerId="ADAL" clId="{6D1A26C4-1184-414D-A810-A21CE50D8E95}" dt="2025-05-30T09:54:30.420" v="13" actId="403"/>
          <ac:spMkLst>
            <pc:docMk/>
            <pc:sldMk cId="4045025048" sldId="261"/>
            <ac:spMk id="2" creationId="{7E869AEB-C802-3F67-85BE-8E8BAE5AFD11}"/>
          </ac:spMkLst>
        </pc:spChg>
        <pc:spChg chg="mod">
          <ac:chgData name="Riina Hautala" userId="3acea73f-0809-4fb5-ade6-3dadaa3accc0" providerId="ADAL" clId="{6D1A26C4-1184-414D-A810-A21CE50D8E95}" dt="2025-05-30T09:54:11.783" v="8" actId="164"/>
          <ac:spMkLst>
            <pc:docMk/>
            <pc:sldMk cId="4045025048" sldId="261"/>
            <ac:spMk id="10" creationId="{ECA2BEA8-6672-E652-F971-AE42E933CE29}"/>
          </ac:spMkLst>
        </pc:spChg>
        <pc:spChg chg="mod">
          <ac:chgData name="Riina Hautala" userId="3acea73f-0809-4fb5-ade6-3dadaa3accc0" providerId="ADAL" clId="{6D1A26C4-1184-414D-A810-A21CE50D8E95}" dt="2025-05-30T09:54:24.901" v="11" actId="1076"/>
          <ac:spMkLst>
            <pc:docMk/>
            <pc:sldMk cId="4045025048" sldId="261"/>
            <ac:spMk id="11" creationId="{96DC5958-BCB5-C965-DCBB-65D250A8B2B2}"/>
          </ac:spMkLst>
        </pc:spChg>
        <pc:grpChg chg="add mod">
          <ac:chgData name="Riina Hautala" userId="3acea73f-0809-4fb5-ade6-3dadaa3accc0" providerId="ADAL" clId="{6D1A26C4-1184-414D-A810-A21CE50D8E95}" dt="2025-05-30T09:54:24.901" v="11" actId="1076"/>
          <ac:grpSpMkLst>
            <pc:docMk/>
            <pc:sldMk cId="4045025048" sldId="261"/>
            <ac:grpSpMk id="5" creationId="{BB827357-E827-05DB-806F-497C2199A3AA}"/>
          </ac:grpSpMkLst>
        </pc:grpChg>
        <pc:graphicFrameChg chg="mod">
          <ac:chgData name="Riina Hautala" userId="3acea73f-0809-4fb5-ade6-3dadaa3accc0" providerId="ADAL" clId="{6D1A26C4-1184-414D-A810-A21CE50D8E95}" dt="2025-05-30T09:54:27.806" v="12" actId="1076"/>
          <ac:graphicFrameMkLst>
            <pc:docMk/>
            <pc:sldMk cId="4045025048" sldId="261"/>
            <ac:graphicFrameMk id="4" creationId="{272B732A-9B1C-89DD-8074-388A299ADAA5}"/>
          </ac:graphicFrameMkLst>
        </pc:graphicFrameChg>
        <pc:picChg chg="mod ord">
          <ac:chgData name="Riina Hautala" userId="3acea73f-0809-4fb5-ade6-3dadaa3accc0" providerId="ADAL" clId="{6D1A26C4-1184-414D-A810-A21CE50D8E95}" dt="2025-05-30T09:54:24.901" v="11" actId="1076"/>
          <ac:picMkLst>
            <pc:docMk/>
            <pc:sldMk cId="4045025048" sldId="261"/>
            <ac:picMk id="6" creationId="{AFF2FAF7-2E7D-A129-F8BE-1F03E00CFD2B}"/>
          </ac:picMkLst>
        </pc:picChg>
        <pc:picChg chg="mod">
          <ac:chgData name="Riina Hautala" userId="3acea73f-0809-4fb5-ade6-3dadaa3accc0" providerId="ADAL" clId="{6D1A26C4-1184-414D-A810-A21CE50D8E95}" dt="2025-05-30T09:54:11.783" v="8" actId="164"/>
          <ac:picMkLst>
            <pc:docMk/>
            <pc:sldMk cId="4045025048" sldId="261"/>
            <ac:picMk id="9" creationId="{9562064A-7069-E115-CCC9-55A0D60AC50C}"/>
          </ac:picMkLst>
        </pc:picChg>
      </pc:sldChg>
      <pc:sldChg chg="modSp mod">
        <pc:chgData name="Riina Hautala" userId="3acea73f-0809-4fb5-ade6-3dadaa3accc0" providerId="ADAL" clId="{6D1A26C4-1184-414D-A810-A21CE50D8E95}" dt="2025-05-30T09:53:51.934" v="2" actId="1076"/>
        <pc:sldMkLst>
          <pc:docMk/>
          <pc:sldMk cId="870188166" sldId="266"/>
        </pc:sldMkLst>
        <pc:spChg chg="mod">
          <ac:chgData name="Riina Hautala" userId="3acea73f-0809-4fb5-ade6-3dadaa3accc0" providerId="ADAL" clId="{6D1A26C4-1184-414D-A810-A21CE50D8E95}" dt="2025-05-30T09:53:51.934" v="2" actId="1076"/>
          <ac:spMkLst>
            <pc:docMk/>
            <pc:sldMk cId="870188166" sldId="266"/>
            <ac:spMk id="11" creationId="{90968835-CD6B-CACA-CF53-BEBE9FA23210}"/>
          </ac:spMkLst>
        </pc:spChg>
      </pc:sldChg>
      <pc:sldChg chg="modSp mod">
        <pc:chgData name="Riina Hautala" userId="3acea73f-0809-4fb5-ade6-3dadaa3accc0" providerId="ADAL" clId="{6D1A26C4-1184-414D-A810-A21CE50D8E95}" dt="2025-05-30T09:53:57.410" v="3" actId="404"/>
        <pc:sldMkLst>
          <pc:docMk/>
          <pc:sldMk cId="3954445922" sldId="271"/>
        </pc:sldMkLst>
        <pc:spChg chg="mod">
          <ac:chgData name="Riina Hautala" userId="3acea73f-0809-4fb5-ade6-3dadaa3accc0" providerId="ADAL" clId="{6D1A26C4-1184-414D-A810-A21CE50D8E95}" dt="2025-05-30T09:53:57.410" v="3" actId="404"/>
          <ac:spMkLst>
            <pc:docMk/>
            <pc:sldMk cId="3954445922" sldId="271"/>
            <ac:spMk id="2" creationId="{DEC41A42-1568-50AC-6EB3-C7A221DCEBE3}"/>
          </ac:spMkLst>
        </pc:spChg>
      </pc:sldChg>
      <pc:sldChg chg="modSp mod">
        <pc:chgData name="Riina Hautala" userId="3acea73f-0809-4fb5-ade6-3dadaa3accc0" providerId="ADAL" clId="{6D1A26C4-1184-414D-A810-A21CE50D8E95}" dt="2025-05-30T09:54:53.359" v="18" actId="20577"/>
        <pc:sldMkLst>
          <pc:docMk/>
          <pc:sldMk cId="3505206407" sldId="272"/>
        </pc:sldMkLst>
        <pc:spChg chg="mod">
          <ac:chgData name="Riina Hautala" userId="3acea73f-0809-4fb5-ade6-3dadaa3accc0" providerId="ADAL" clId="{6D1A26C4-1184-414D-A810-A21CE50D8E95}" dt="2025-05-30T09:54:53.359" v="18" actId="20577"/>
          <ac:spMkLst>
            <pc:docMk/>
            <pc:sldMk cId="3505206407" sldId="272"/>
            <ac:spMk id="4" creationId="{23B22558-16F2-79FC-29AB-E08C61B67928}"/>
          </ac:spMkLst>
        </pc:spChg>
        <pc:graphicFrameChg chg="mod">
          <ac:chgData name="Riina Hautala" userId="3acea73f-0809-4fb5-ade6-3dadaa3accc0" providerId="ADAL" clId="{6D1A26C4-1184-414D-A810-A21CE50D8E95}" dt="2025-05-30T09:54:46.519" v="16"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6D1A26C4-1184-414D-A810-A21CE50D8E95}" dt="2025-05-30T09:55:54.905" v="36" actId="47"/>
        <pc:sldMkLst>
          <pc:docMk/>
          <pc:sldMk cId="4165622850" sldId="275"/>
        </pc:sldMkLst>
      </pc:sldChg>
      <pc:sldChg chg="addSp modSp mod">
        <pc:chgData name="Riina Hautala" userId="3acea73f-0809-4fb5-ade6-3dadaa3accc0" providerId="ADAL" clId="{6D1A26C4-1184-414D-A810-A21CE50D8E95}" dt="2025-05-30T09:56:21.845" v="43" actId="403"/>
        <pc:sldMkLst>
          <pc:docMk/>
          <pc:sldMk cId="3716300057" sldId="276"/>
        </pc:sldMkLst>
        <pc:spChg chg="mod">
          <ac:chgData name="Riina Hautala" userId="3acea73f-0809-4fb5-ade6-3dadaa3accc0" providerId="ADAL" clId="{6D1A26C4-1184-414D-A810-A21CE50D8E95}" dt="2025-05-30T09:56:21.845" v="43" actId="403"/>
          <ac:spMkLst>
            <pc:docMk/>
            <pc:sldMk cId="3716300057" sldId="276"/>
            <ac:spMk id="2" creationId="{1C1CE9A8-9656-9BCA-A0D2-0EB55A96091A}"/>
          </ac:spMkLst>
        </pc:spChg>
        <pc:grpChg chg="add mod">
          <ac:chgData name="Riina Hautala" userId="3acea73f-0809-4fb5-ade6-3dadaa3accc0" providerId="ADAL" clId="{6D1A26C4-1184-414D-A810-A21CE50D8E95}" dt="2025-05-30T09:56:17.886" v="41" actId="164"/>
          <ac:grpSpMkLst>
            <pc:docMk/>
            <pc:sldMk cId="3716300057" sldId="276"/>
            <ac:grpSpMk id="5" creationId="{8114CD3D-B310-3CBF-0A13-72B04CFB0710}"/>
          </ac:grpSpMkLst>
        </pc:grpChg>
        <pc:picChg chg="mod">
          <ac:chgData name="Riina Hautala" userId="3acea73f-0809-4fb5-ade6-3dadaa3accc0" providerId="ADAL" clId="{6D1A26C4-1184-414D-A810-A21CE50D8E95}" dt="2025-05-30T09:56:17.886" v="41" actId="164"/>
          <ac:picMkLst>
            <pc:docMk/>
            <pc:sldMk cId="3716300057" sldId="276"/>
            <ac:picMk id="4" creationId="{8E3C2693-B285-AD62-9A54-5CFC160E0BFD}"/>
          </ac:picMkLst>
        </pc:picChg>
        <pc:picChg chg="mod modCrop">
          <ac:chgData name="Riina Hautala" userId="3acea73f-0809-4fb5-ade6-3dadaa3accc0" providerId="ADAL" clId="{6D1A26C4-1184-414D-A810-A21CE50D8E95}" dt="2025-05-30T09:56:17.886" v="41" actId="164"/>
          <ac:picMkLst>
            <pc:docMk/>
            <pc:sldMk cId="3716300057" sldId="276"/>
            <ac:picMk id="7" creationId="{0CB4D964-8E6B-7ADC-FA83-68ECEEB77B8A}"/>
          </ac:picMkLst>
        </pc:picChg>
      </pc:sldChg>
      <pc:sldChg chg="addSp modSp mod">
        <pc:chgData name="Riina Hautala" userId="3acea73f-0809-4fb5-ade6-3dadaa3accc0" providerId="ADAL" clId="{6D1A26C4-1184-414D-A810-A21CE50D8E95}" dt="2025-05-30T09:55:21.883" v="31" actId="1076"/>
        <pc:sldMkLst>
          <pc:docMk/>
          <pc:sldMk cId="939797463" sldId="281"/>
        </pc:sldMkLst>
        <pc:spChg chg="mod">
          <ac:chgData name="Riina Hautala" userId="3acea73f-0809-4fb5-ade6-3dadaa3accc0" providerId="ADAL" clId="{6D1A26C4-1184-414D-A810-A21CE50D8E95}" dt="2025-05-30T09:55:21.883" v="31" actId="1076"/>
          <ac:spMkLst>
            <pc:docMk/>
            <pc:sldMk cId="939797463" sldId="281"/>
            <ac:spMk id="2" creationId="{153B32FA-C3A2-1544-1E67-167D1FFAE75B}"/>
          </ac:spMkLst>
        </pc:spChg>
        <pc:grpChg chg="add mod">
          <ac:chgData name="Riina Hautala" userId="3acea73f-0809-4fb5-ade6-3dadaa3accc0" providerId="ADAL" clId="{6D1A26C4-1184-414D-A810-A21CE50D8E95}" dt="2025-05-30T09:55:08.702" v="22" actId="164"/>
          <ac:grpSpMkLst>
            <pc:docMk/>
            <pc:sldMk cId="939797463" sldId="281"/>
            <ac:grpSpMk id="4" creationId="{9F3CA409-12CE-7A29-DB3E-A8C9BE2C21A1}"/>
          </ac:grpSpMkLst>
        </pc:grpChg>
        <pc:picChg chg="mod">
          <ac:chgData name="Riina Hautala" userId="3acea73f-0809-4fb5-ade6-3dadaa3accc0" providerId="ADAL" clId="{6D1A26C4-1184-414D-A810-A21CE50D8E95}" dt="2025-05-30T09:55:08.702" v="22" actId="164"/>
          <ac:picMkLst>
            <pc:docMk/>
            <pc:sldMk cId="939797463" sldId="281"/>
            <ac:picMk id="9" creationId="{1B3F62E3-849E-9D20-F0C8-D60FF03B247F}"/>
          </ac:picMkLst>
        </pc:picChg>
        <pc:picChg chg="mod">
          <ac:chgData name="Riina Hautala" userId="3acea73f-0809-4fb5-ade6-3dadaa3accc0" providerId="ADAL" clId="{6D1A26C4-1184-414D-A810-A21CE50D8E95}" dt="2025-05-30T09:55:08.702" v="22" actId="164"/>
          <ac:picMkLst>
            <pc:docMk/>
            <pc:sldMk cId="939797463" sldId="281"/>
            <ac:picMk id="11" creationId="{CB46590F-BF9F-7A89-2C90-79DFB35D1E1A}"/>
          </ac:picMkLst>
        </pc:picChg>
      </pc:sldChg>
      <pc:sldChg chg="addSp modSp mod">
        <pc:chgData name="Riina Hautala" userId="3acea73f-0809-4fb5-ade6-3dadaa3accc0" providerId="ADAL" clId="{6D1A26C4-1184-414D-A810-A21CE50D8E95}" dt="2025-05-30T09:56:58.824" v="53" actId="1076"/>
        <pc:sldMkLst>
          <pc:docMk/>
          <pc:sldMk cId="3815142590" sldId="282"/>
        </pc:sldMkLst>
        <pc:spChg chg="mod">
          <ac:chgData name="Riina Hautala" userId="3acea73f-0809-4fb5-ade6-3dadaa3accc0" providerId="ADAL" clId="{6D1A26C4-1184-414D-A810-A21CE50D8E95}" dt="2025-05-30T09:56:58.824" v="53" actId="1076"/>
          <ac:spMkLst>
            <pc:docMk/>
            <pc:sldMk cId="3815142590" sldId="282"/>
            <ac:spMk id="2" creationId="{B978202F-B590-4313-8D9B-2DFBC4189E5C}"/>
          </ac:spMkLst>
        </pc:spChg>
        <pc:grpChg chg="add mod">
          <ac:chgData name="Riina Hautala" userId="3acea73f-0809-4fb5-ade6-3dadaa3accc0" providerId="ADAL" clId="{6D1A26C4-1184-414D-A810-A21CE50D8E95}" dt="2025-05-30T09:56:50.130" v="50" actId="164"/>
          <ac:grpSpMkLst>
            <pc:docMk/>
            <pc:sldMk cId="3815142590" sldId="282"/>
            <ac:grpSpMk id="5" creationId="{1AB702D8-C27A-1F76-97C7-14FACFA5BCEB}"/>
          </ac:grpSpMkLst>
        </pc:grpChg>
        <pc:picChg chg="mod">
          <ac:chgData name="Riina Hautala" userId="3acea73f-0809-4fb5-ade6-3dadaa3accc0" providerId="ADAL" clId="{6D1A26C4-1184-414D-A810-A21CE50D8E95}" dt="2025-05-30T09:56:50.130" v="50" actId="164"/>
          <ac:picMkLst>
            <pc:docMk/>
            <pc:sldMk cId="3815142590" sldId="282"/>
            <ac:picMk id="4" creationId="{34FE61BB-5C4A-22AE-83DD-2D593EA273F3}"/>
          </ac:picMkLst>
        </pc:picChg>
        <pc:picChg chg="mod modCrop">
          <ac:chgData name="Riina Hautala" userId="3acea73f-0809-4fb5-ade6-3dadaa3accc0" providerId="ADAL" clId="{6D1A26C4-1184-414D-A810-A21CE50D8E95}" dt="2025-05-30T09:56:50.130" v="50" actId="164"/>
          <ac:picMkLst>
            <pc:docMk/>
            <pc:sldMk cId="3815142590" sldId="282"/>
            <ac:picMk id="7" creationId="{B0959285-E41A-320E-4243-9BCA046FDBB1}"/>
          </ac:picMkLst>
        </pc:picChg>
      </pc:sldChg>
      <pc:sldChg chg="addSp modSp mod">
        <pc:chgData name="Riina Hautala" userId="3acea73f-0809-4fb5-ade6-3dadaa3accc0" providerId="ADAL" clId="{6D1A26C4-1184-414D-A810-A21CE50D8E95}" dt="2025-05-30T09:57:55.475" v="69" actId="14100"/>
        <pc:sldMkLst>
          <pc:docMk/>
          <pc:sldMk cId="776555679" sldId="283"/>
        </pc:sldMkLst>
        <pc:spChg chg="mod">
          <ac:chgData name="Riina Hautala" userId="3acea73f-0809-4fb5-ade6-3dadaa3accc0" providerId="ADAL" clId="{6D1A26C4-1184-414D-A810-A21CE50D8E95}" dt="2025-05-30T09:57:23.534" v="61" actId="1076"/>
          <ac:spMkLst>
            <pc:docMk/>
            <pc:sldMk cId="776555679" sldId="283"/>
            <ac:spMk id="2" creationId="{314FBF82-9B8B-E531-BC75-0CB581BDCE49}"/>
          </ac:spMkLst>
        </pc:spChg>
        <pc:grpChg chg="add mod">
          <ac:chgData name="Riina Hautala" userId="3acea73f-0809-4fb5-ade6-3dadaa3accc0" providerId="ADAL" clId="{6D1A26C4-1184-414D-A810-A21CE50D8E95}" dt="2025-05-30T09:57:55.475" v="69" actId="14100"/>
          <ac:grpSpMkLst>
            <pc:docMk/>
            <pc:sldMk cId="776555679" sldId="283"/>
            <ac:grpSpMk id="5" creationId="{907B877E-48C7-B797-EA58-E99DB69EA82A}"/>
          </ac:grpSpMkLst>
        </pc:grpChg>
        <pc:picChg chg="mod">
          <ac:chgData name="Riina Hautala" userId="3acea73f-0809-4fb5-ade6-3dadaa3accc0" providerId="ADAL" clId="{6D1A26C4-1184-414D-A810-A21CE50D8E95}" dt="2025-05-30T09:57:17.290" v="58" actId="164"/>
          <ac:picMkLst>
            <pc:docMk/>
            <pc:sldMk cId="776555679" sldId="283"/>
            <ac:picMk id="4" creationId="{0755D83C-20DC-6D8E-456C-A4FAF7AF6176}"/>
          </ac:picMkLst>
        </pc:picChg>
        <pc:picChg chg="mod">
          <ac:chgData name="Riina Hautala" userId="3acea73f-0809-4fb5-ade6-3dadaa3accc0" providerId="ADAL" clId="{6D1A26C4-1184-414D-A810-A21CE50D8E95}" dt="2025-05-30T09:57:17.290" v="58" actId="164"/>
          <ac:picMkLst>
            <pc:docMk/>
            <pc:sldMk cId="776555679" sldId="283"/>
            <ac:picMk id="7" creationId="{6862EC07-A0FD-27C6-EFBF-B8870182EBEC}"/>
          </ac:picMkLst>
        </pc:picChg>
      </pc:sldChg>
      <pc:sldChg chg="addSp modSp mod">
        <pc:chgData name="Riina Hautala" userId="3acea73f-0809-4fb5-ade6-3dadaa3accc0" providerId="ADAL" clId="{6D1A26C4-1184-414D-A810-A21CE50D8E95}" dt="2025-05-30T09:57:46.159" v="68" actId="1076"/>
        <pc:sldMkLst>
          <pc:docMk/>
          <pc:sldMk cId="171270041" sldId="284"/>
        </pc:sldMkLst>
        <pc:spChg chg="mod">
          <ac:chgData name="Riina Hautala" userId="3acea73f-0809-4fb5-ade6-3dadaa3accc0" providerId="ADAL" clId="{6D1A26C4-1184-414D-A810-A21CE50D8E95}" dt="2025-05-30T09:57:46.159" v="68" actId="1076"/>
          <ac:spMkLst>
            <pc:docMk/>
            <pc:sldMk cId="171270041" sldId="284"/>
            <ac:spMk id="2" creationId="{715FFD10-5E47-01A5-EDCA-522FD4E1E73A}"/>
          </ac:spMkLst>
        </pc:spChg>
        <pc:grpChg chg="add mod">
          <ac:chgData name="Riina Hautala" userId="3acea73f-0809-4fb5-ade6-3dadaa3accc0" providerId="ADAL" clId="{6D1A26C4-1184-414D-A810-A21CE50D8E95}" dt="2025-05-30T09:57:40.812" v="66" actId="164"/>
          <ac:grpSpMkLst>
            <pc:docMk/>
            <pc:sldMk cId="171270041" sldId="284"/>
            <ac:grpSpMk id="5" creationId="{2B45E7E0-42AB-C766-37FB-C4E38DBEE512}"/>
          </ac:grpSpMkLst>
        </pc:grpChg>
        <pc:picChg chg="mod">
          <ac:chgData name="Riina Hautala" userId="3acea73f-0809-4fb5-ade6-3dadaa3accc0" providerId="ADAL" clId="{6D1A26C4-1184-414D-A810-A21CE50D8E95}" dt="2025-05-30T09:57:40.812" v="66" actId="164"/>
          <ac:picMkLst>
            <pc:docMk/>
            <pc:sldMk cId="171270041" sldId="284"/>
            <ac:picMk id="4" creationId="{90153783-9C94-F519-D2FF-38DCEB519A5C}"/>
          </ac:picMkLst>
        </pc:picChg>
        <pc:picChg chg="mod modCrop">
          <ac:chgData name="Riina Hautala" userId="3acea73f-0809-4fb5-ade6-3dadaa3accc0" providerId="ADAL" clId="{6D1A26C4-1184-414D-A810-A21CE50D8E95}" dt="2025-05-30T09:57:40.812" v="66" actId="164"/>
          <ac:picMkLst>
            <pc:docMk/>
            <pc:sldMk cId="171270041" sldId="284"/>
            <ac:picMk id="7" creationId="{0128E618-C7F1-99C0-F8FD-5FBE5FD91D9A}"/>
          </ac:picMkLst>
        </pc:picChg>
      </pc:sldChg>
      <pc:sldChg chg="modSp mod">
        <pc:chgData name="Riina Hautala" userId="3acea73f-0809-4fb5-ade6-3dadaa3accc0" providerId="ADAL" clId="{6D1A26C4-1184-414D-A810-A21CE50D8E95}" dt="2025-05-30T09:54:39.259" v="15" actId="20577"/>
        <pc:sldMkLst>
          <pc:docMk/>
          <pc:sldMk cId="1954090053" sldId="285"/>
        </pc:sldMkLst>
        <pc:spChg chg="mod">
          <ac:chgData name="Riina Hautala" userId="3acea73f-0809-4fb5-ade6-3dadaa3accc0" providerId="ADAL" clId="{6D1A26C4-1184-414D-A810-A21CE50D8E95}" dt="2025-05-30T09:54:36.577" v="14" actId="404"/>
          <ac:spMkLst>
            <pc:docMk/>
            <pc:sldMk cId="1954090053" sldId="285"/>
            <ac:spMk id="2" creationId="{7DB11446-2BB7-EBE2-7754-D1C7EB656FD9}"/>
          </ac:spMkLst>
        </pc:spChg>
        <pc:spChg chg="mod">
          <ac:chgData name="Riina Hautala" userId="3acea73f-0809-4fb5-ade6-3dadaa3accc0" providerId="ADAL" clId="{6D1A26C4-1184-414D-A810-A21CE50D8E95}" dt="2025-05-30T09:54:39.259" v="15" actId="20577"/>
          <ac:spMkLst>
            <pc:docMk/>
            <pc:sldMk cId="1954090053" sldId="285"/>
            <ac:spMk id="3" creationId="{36A6A37B-64A6-0506-E013-AA546F931AAC}"/>
          </ac:spMkLst>
        </pc:spChg>
      </pc:sldChg>
      <pc:sldChg chg="addSp delSp modSp new mod">
        <pc:chgData name="Riina Hautala" userId="3acea73f-0809-4fb5-ade6-3dadaa3accc0" providerId="ADAL" clId="{6D1A26C4-1184-414D-A810-A21CE50D8E95}" dt="2025-05-30T09:55:53.008" v="35"/>
        <pc:sldMkLst>
          <pc:docMk/>
          <pc:sldMk cId="969780260" sldId="287"/>
        </pc:sldMkLst>
        <pc:spChg chg="mod">
          <ac:chgData name="Riina Hautala" userId="3acea73f-0809-4fb5-ade6-3dadaa3accc0" providerId="ADAL" clId="{6D1A26C4-1184-414D-A810-A21CE50D8E95}" dt="2025-05-30T09:55:44.773" v="34" actId="255"/>
          <ac:spMkLst>
            <pc:docMk/>
            <pc:sldMk cId="969780260" sldId="287"/>
            <ac:spMk id="2" creationId="{B7D8B0F8-9E18-D91E-222D-092D7ACDF745}"/>
          </ac:spMkLst>
        </pc:spChg>
        <pc:spChg chg="del">
          <ac:chgData name="Riina Hautala" userId="3acea73f-0809-4fb5-ade6-3dadaa3accc0" providerId="ADAL" clId="{6D1A26C4-1184-414D-A810-A21CE50D8E95}" dt="2025-05-30T09:55:53.008" v="35"/>
          <ac:spMkLst>
            <pc:docMk/>
            <pc:sldMk cId="969780260" sldId="287"/>
            <ac:spMk id="3" creationId="{C79B29E9-04BA-141C-9328-451088B38ECA}"/>
          </ac:spMkLst>
        </pc:spChg>
        <pc:graphicFrameChg chg="add mod">
          <ac:chgData name="Riina Hautala" userId="3acea73f-0809-4fb5-ade6-3dadaa3accc0" providerId="ADAL" clId="{6D1A26C4-1184-414D-A810-A21CE50D8E95}" dt="2025-05-30T09:55:53.008" v="35"/>
          <ac:graphicFrameMkLst>
            <pc:docMk/>
            <pc:sldMk cId="969780260" sldId="287"/>
            <ac:graphicFrameMk id="5" creationId="{57EAAAD5-AF1B-E53A-4C83-CC10D7C522D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2060162" y="2274838"/>
            <a:ext cx="811193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err="1"/>
              <a:t>Uudenmaan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43EC-03EC-30E8-000F-A6FEADE479C5}"/>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B978202F-B590-4313-8D9B-2DFBC4189E5C}"/>
              </a:ext>
            </a:extLst>
          </p:cNvPr>
          <p:cNvSpPr txBox="1"/>
          <p:nvPr/>
        </p:nvSpPr>
        <p:spPr>
          <a:xfrm>
            <a:off x="587943" y="123777"/>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Loviisan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3E45C259-F9BB-6625-A8A6-B22368A8327D}"/>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1AB702D8-C27A-1F76-97C7-14FACFA5BCEB}"/>
              </a:ext>
            </a:extLst>
          </p:cNvPr>
          <p:cNvGrpSpPr/>
          <p:nvPr/>
        </p:nvGrpSpPr>
        <p:grpSpPr>
          <a:xfrm>
            <a:off x="587943" y="1324106"/>
            <a:ext cx="10046996" cy="5397369"/>
            <a:chOff x="587943" y="1324106"/>
            <a:chExt cx="10046996" cy="5397369"/>
          </a:xfrm>
        </p:grpSpPr>
        <p:pic>
          <p:nvPicPr>
            <p:cNvPr id="4" name="Kuva 3">
              <a:extLst>
                <a:ext uri="{FF2B5EF4-FFF2-40B4-BE49-F238E27FC236}">
                  <a16:creationId xmlns:a16="http://schemas.microsoft.com/office/drawing/2014/main" id="{34FE61BB-5C4A-22AE-83DD-2D593EA273F3}"/>
                </a:ext>
              </a:extLst>
            </p:cNvPr>
            <p:cNvPicPr>
              <a:picLocks noChangeAspect="1"/>
            </p:cNvPicPr>
            <p:nvPr/>
          </p:nvPicPr>
          <p:blipFill>
            <a:blip r:embed="rId2"/>
            <a:stretch>
              <a:fillRect/>
            </a:stretch>
          </p:blipFill>
          <p:spPr>
            <a:xfrm>
              <a:off x="587943" y="1324106"/>
              <a:ext cx="10028789" cy="298730"/>
            </a:xfrm>
            <a:prstGeom prst="rect">
              <a:avLst/>
            </a:prstGeom>
          </p:spPr>
        </p:pic>
        <p:pic>
          <p:nvPicPr>
            <p:cNvPr id="7" name="Kuva 6">
              <a:extLst>
                <a:ext uri="{FF2B5EF4-FFF2-40B4-BE49-F238E27FC236}">
                  <a16:creationId xmlns:a16="http://schemas.microsoft.com/office/drawing/2014/main" id="{B0959285-E41A-320E-4243-9BCA046FDBB1}"/>
                </a:ext>
              </a:extLst>
            </p:cNvPr>
            <p:cNvPicPr>
              <a:picLocks noChangeAspect="1"/>
            </p:cNvPicPr>
            <p:nvPr/>
          </p:nvPicPr>
          <p:blipFill>
            <a:blip r:embed="rId3"/>
            <a:srcRect b="1117"/>
            <a:stretch/>
          </p:blipFill>
          <p:spPr>
            <a:xfrm>
              <a:off x="1124712" y="1734353"/>
              <a:ext cx="9510227" cy="4987122"/>
            </a:xfrm>
            <a:prstGeom prst="rect">
              <a:avLst/>
            </a:prstGeom>
          </p:spPr>
        </p:pic>
      </p:grpSp>
    </p:spTree>
    <p:extLst>
      <p:ext uri="{BB962C8B-B14F-4D97-AF65-F5344CB8AC3E}">
        <p14:creationId xmlns:p14="http://schemas.microsoft.com/office/powerpoint/2010/main" val="381514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2A011-D4E5-B09A-2784-91B919B4C6BC}"/>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314FBF82-9B8B-E531-BC75-0CB581BDCE49}"/>
              </a:ext>
            </a:extLst>
          </p:cNvPr>
          <p:cNvSpPr txBox="1"/>
          <p:nvPr/>
        </p:nvSpPr>
        <p:spPr>
          <a:xfrm>
            <a:off x="636056" y="109093"/>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Porvoon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F297F0FA-3443-7FD4-B5C5-F5EAF480826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907B877E-48C7-B797-EA58-E99DB69EA82A}"/>
              </a:ext>
            </a:extLst>
          </p:cNvPr>
          <p:cNvGrpSpPr/>
          <p:nvPr/>
        </p:nvGrpSpPr>
        <p:grpSpPr>
          <a:xfrm>
            <a:off x="734813" y="1527048"/>
            <a:ext cx="9716780" cy="5221859"/>
            <a:chOff x="0" y="1207036"/>
            <a:chExt cx="10551515" cy="5650964"/>
          </a:xfrm>
        </p:grpSpPr>
        <p:pic>
          <p:nvPicPr>
            <p:cNvPr id="4" name="Kuva 3">
              <a:extLst>
                <a:ext uri="{FF2B5EF4-FFF2-40B4-BE49-F238E27FC236}">
                  <a16:creationId xmlns:a16="http://schemas.microsoft.com/office/drawing/2014/main" id="{0755D83C-20DC-6D8E-456C-A4FAF7AF6176}"/>
                </a:ext>
              </a:extLst>
            </p:cNvPr>
            <p:cNvPicPr>
              <a:picLocks noChangeAspect="1"/>
            </p:cNvPicPr>
            <p:nvPr/>
          </p:nvPicPr>
          <p:blipFill>
            <a:blip r:embed="rId2"/>
            <a:stretch>
              <a:fillRect/>
            </a:stretch>
          </p:blipFill>
          <p:spPr>
            <a:xfrm>
              <a:off x="0" y="1207036"/>
              <a:ext cx="10028789" cy="298730"/>
            </a:xfrm>
            <a:prstGeom prst="rect">
              <a:avLst/>
            </a:prstGeom>
          </p:spPr>
        </p:pic>
        <p:pic>
          <p:nvPicPr>
            <p:cNvPr id="7" name="Kuva 6">
              <a:extLst>
                <a:ext uri="{FF2B5EF4-FFF2-40B4-BE49-F238E27FC236}">
                  <a16:creationId xmlns:a16="http://schemas.microsoft.com/office/drawing/2014/main" id="{6862EC07-A0FD-27C6-EFBF-B8870182EBEC}"/>
                </a:ext>
              </a:extLst>
            </p:cNvPr>
            <p:cNvPicPr>
              <a:picLocks noChangeAspect="1"/>
            </p:cNvPicPr>
            <p:nvPr/>
          </p:nvPicPr>
          <p:blipFill>
            <a:blip r:embed="rId3"/>
            <a:stretch>
              <a:fillRect/>
            </a:stretch>
          </p:blipFill>
          <p:spPr>
            <a:xfrm>
              <a:off x="311643" y="1512473"/>
              <a:ext cx="10239872" cy="5345527"/>
            </a:xfrm>
            <a:prstGeom prst="rect">
              <a:avLst/>
            </a:prstGeom>
          </p:spPr>
        </p:pic>
      </p:grpSp>
    </p:spTree>
    <p:extLst>
      <p:ext uri="{BB962C8B-B14F-4D97-AF65-F5344CB8AC3E}">
        <p14:creationId xmlns:p14="http://schemas.microsoft.com/office/powerpoint/2010/main" val="776555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F01D5-481D-F3AF-91BD-253F1B38DBB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715FFD10-5E47-01A5-EDCA-522FD4E1E73A}"/>
              </a:ext>
            </a:extLst>
          </p:cNvPr>
          <p:cNvSpPr txBox="1"/>
          <p:nvPr/>
        </p:nvSpPr>
        <p:spPr>
          <a:xfrm>
            <a:off x="597370" y="191915"/>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Raaseporin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E4EBF166-FB0B-1F6F-D0FF-AF10A1FC028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2B45E7E0-42AB-C766-37FB-C4E38DBEE512}"/>
              </a:ext>
            </a:extLst>
          </p:cNvPr>
          <p:cNvGrpSpPr/>
          <p:nvPr/>
        </p:nvGrpSpPr>
        <p:grpSpPr>
          <a:xfrm>
            <a:off x="218147" y="1455250"/>
            <a:ext cx="10028789" cy="5266225"/>
            <a:chOff x="218147" y="1455250"/>
            <a:chExt cx="10028789" cy="5266225"/>
          </a:xfrm>
        </p:grpSpPr>
        <p:pic>
          <p:nvPicPr>
            <p:cNvPr id="4" name="Kuva 3">
              <a:extLst>
                <a:ext uri="{FF2B5EF4-FFF2-40B4-BE49-F238E27FC236}">
                  <a16:creationId xmlns:a16="http://schemas.microsoft.com/office/drawing/2014/main" id="{90153783-9C94-F519-D2FF-38DCEB519A5C}"/>
                </a:ext>
              </a:extLst>
            </p:cNvPr>
            <p:cNvPicPr>
              <a:picLocks noChangeAspect="1"/>
            </p:cNvPicPr>
            <p:nvPr/>
          </p:nvPicPr>
          <p:blipFill>
            <a:blip r:embed="rId2"/>
            <a:stretch>
              <a:fillRect/>
            </a:stretch>
          </p:blipFill>
          <p:spPr>
            <a:xfrm>
              <a:off x="218147" y="1455250"/>
              <a:ext cx="10028789" cy="298730"/>
            </a:xfrm>
            <a:prstGeom prst="rect">
              <a:avLst/>
            </a:prstGeom>
          </p:spPr>
        </p:pic>
        <p:pic>
          <p:nvPicPr>
            <p:cNvPr id="7" name="Kuva 6">
              <a:extLst>
                <a:ext uri="{FF2B5EF4-FFF2-40B4-BE49-F238E27FC236}">
                  <a16:creationId xmlns:a16="http://schemas.microsoft.com/office/drawing/2014/main" id="{0128E618-C7F1-99C0-F8FD-5FBE5FD91D9A}"/>
                </a:ext>
              </a:extLst>
            </p:cNvPr>
            <p:cNvPicPr>
              <a:picLocks noChangeAspect="1"/>
            </p:cNvPicPr>
            <p:nvPr/>
          </p:nvPicPr>
          <p:blipFill>
            <a:blip r:embed="rId3"/>
            <a:srcRect b="1909"/>
            <a:stretch/>
          </p:blipFill>
          <p:spPr>
            <a:xfrm>
              <a:off x="727877" y="1879992"/>
              <a:ext cx="9388551" cy="4841483"/>
            </a:xfrm>
            <a:prstGeom prst="rect">
              <a:avLst/>
            </a:prstGeom>
          </p:spPr>
        </p:pic>
      </p:grpSp>
    </p:spTree>
    <p:extLst>
      <p:ext uri="{BB962C8B-B14F-4D97-AF65-F5344CB8AC3E}">
        <p14:creationId xmlns:p14="http://schemas.microsoft.com/office/powerpoint/2010/main" val="17127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FF2FAF7-2E7D-A129-F8BE-1F03E00CFD2B}"/>
              </a:ext>
            </a:extLst>
          </p:cNvPr>
          <p:cNvPicPr>
            <a:picLocks noChangeAspect="1"/>
          </p:cNvPicPr>
          <p:nvPr/>
        </p:nvPicPr>
        <p:blipFill>
          <a:blip r:embed="rId2"/>
          <a:srcRect l="2843" r="6197"/>
          <a:stretch/>
        </p:blipFill>
        <p:spPr>
          <a:xfrm>
            <a:off x="9075974" y="2142187"/>
            <a:ext cx="3070736" cy="2739638"/>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456047" y="28420"/>
            <a:ext cx="10515600" cy="1325563"/>
          </a:xfrm>
        </p:spPr>
        <p:txBody>
          <a:bodyPr>
            <a:normAutofit/>
          </a:bodyPr>
          <a:lstStyle/>
          <a:p>
            <a:r>
              <a:rPr lang="en-GB" sz="3600" dirty="0" err="1"/>
              <a:t>Uudenmaan</a:t>
            </a:r>
            <a:r>
              <a:rPr lang="en-GB" sz="3600"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723053592"/>
              </p:ext>
            </p:extLst>
          </p:nvPr>
        </p:nvGraphicFramePr>
        <p:xfrm>
          <a:off x="456047" y="1674023"/>
          <a:ext cx="5491666" cy="2481954"/>
        </p:xfrm>
        <a:graphic>
          <a:graphicData uri="http://schemas.openxmlformats.org/drawingml/2006/table">
            <a:tbl>
              <a:tblPr firstRow="1" bandRow="1">
                <a:tableStyleId>{5C22544A-7EE6-4342-B048-85BDC9FD1C3A}</a:tableStyleId>
              </a:tblPr>
              <a:tblGrid>
                <a:gridCol w="2979656">
                  <a:extLst>
                    <a:ext uri="{9D8B030D-6E8A-4147-A177-3AD203B41FA5}">
                      <a16:colId xmlns:a16="http://schemas.microsoft.com/office/drawing/2014/main" val="1738321657"/>
                    </a:ext>
                  </a:extLst>
                </a:gridCol>
                <a:gridCol w="2512010">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549 000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44 000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7,1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3 600 000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2 607 000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109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BB827357-E827-05DB-806F-497C2199A3AA}"/>
              </a:ext>
            </a:extLst>
          </p:cNvPr>
          <p:cNvGrpSpPr/>
          <p:nvPr/>
        </p:nvGrpSpPr>
        <p:grpSpPr>
          <a:xfrm>
            <a:off x="6244289" y="2228589"/>
            <a:ext cx="3128567" cy="2033362"/>
            <a:chOff x="6084330" y="1964484"/>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6084330" y="1964484"/>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6357564" y="1970907"/>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9 %</a:t>
              </a:r>
            </a:p>
            <a:p>
              <a:pPr>
                <a:lnSpc>
                  <a:spcPct val="120000"/>
                </a:lnSpc>
              </a:pPr>
              <a:r>
                <a:rPr lang="en-GB" dirty="0"/>
                <a:t>Muut 	7 %</a:t>
              </a:r>
            </a:p>
            <a:p>
              <a:pPr>
                <a:lnSpc>
                  <a:spcPct val="120000"/>
                </a:lnSpc>
              </a:pPr>
              <a:r>
                <a:rPr lang="en-GB" dirty="0" err="1"/>
                <a:t>Valtio</a:t>
              </a:r>
              <a:r>
                <a:rPr lang="en-GB" dirty="0"/>
                <a:t> 	5 %</a:t>
              </a:r>
            </a:p>
            <a:p>
              <a:pPr>
                <a:lnSpc>
                  <a:spcPct val="120000"/>
                </a:lnSpc>
              </a:pPr>
              <a:r>
                <a:rPr lang="en-GB" dirty="0" err="1"/>
                <a:t>Yhtiöt</a:t>
              </a:r>
              <a:r>
                <a:rPr lang="en-GB" dirty="0"/>
                <a:t>	9 %</a:t>
              </a:r>
            </a:p>
            <a:p>
              <a:pPr>
                <a:lnSpc>
                  <a:spcPct val="120000"/>
                </a:lnSpc>
              </a:pPr>
              <a:r>
                <a:rPr lang="en-GB" dirty="0" err="1"/>
                <a:t>Yksityishenkilöt</a:t>
              </a:r>
              <a:r>
                <a:rPr lang="en-GB" dirty="0"/>
                <a:t> 70 %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6244289" y="1535845"/>
            <a:ext cx="4636654" cy="646331"/>
          </a:xfrm>
          <a:prstGeom prst="rect">
            <a:avLst/>
          </a:prstGeom>
          <a:noFill/>
        </p:spPr>
        <p:txBody>
          <a:bodyPr wrap="none" rtlCol="0">
            <a:spAutoFit/>
          </a:bodyPr>
          <a:lstStyle/>
          <a:p>
            <a:r>
              <a:rPr lang="en-GB" b="1" dirty="0" err="1"/>
              <a:t>Metsänomistajaryhmien</a:t>
            </a:r>
            <a:r>
              <a:rPr lang="en-GB" b="1" dirty="0"/>
              <a:t> </a:t>
            </a:r>
            <a:r>
              <a:rPr lang="en-GB" b="1" dirty="0" err="1"/>
              <a:t>omistusosuudet</a:t>
            </a:r>
            <a:r>
              <a:rPr lang="en-GB" b="1" dirty="0"/>
              <a:t> </a:t>
            </a:r>
          </a:p>
          <a:p>
            <a:r>
              <a:rPr lang="en-GB" b="1" dirty="0" err="1"/>
              <a:t>Uudellamaalla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A578A-50DD-0194-17CF-EFCE3CE92AC1}"/>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BE3289ED-8753-331B-2129-0B0DF074E31C}"/>
              </a:ext>
            </a:extLst>
          </p:cNvPr>
          <p:cNvSpPr>
            <a:spLocks noGrp="1"/>
          </p:cNvSpPr>
          <p:nvPr>
            <p:ph type="ftr" sz="quarter" idx="11"/>
          </p:nvPr>
        </p:nvSpPr>
        <p:spPr>
          <a:xfrm>
            <a:off x="3891951" y="5855836"/>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0" name="Kuva 9">
            <a:extLst>
              <a:ext uri="{FF2B5EF4-FFF2-40B4-BE49-F238E27FC236}">
                <a16:creationId xmlns:a16="http://schemas.microsoft.com/office/drawing/2014/main" id="{A7BA93A2-0B92-5E34-060C-E3C4829599AB}"/>
              </a:ext>
            </a:extLst>
          </p:cNvPr>
          <p:cNvPicPr>
            <a:picLocks noChangeAspect="1"/>
          </p:cNvPicPr>
          <p:nvPr/>
        </p:nvPicPr>
        <p:blipFill>
          <a:blip r:embed="rId2"/>
          <a:stretch>
            <a:fillRect/>
          </a:stretch>
        </p:blipFill>
        <p:spPr>
          <a:xfrm>
            <a:off x="0" y="0"/>
            <a:ext cx="12192000" cy="5303520"/>
          </a:xfrm>
          <a:prstGeom prst="rect">
            <a:avLst/>
          </a:prstGeom>
        </p:spPr>
      </p:pic>
    </p:spTree>
    <p:extLst>
      <p:ext uri="{BB962C8B-B14F-4D97-AF65-F5344CB8AC3E}">
        <p14:creationId xmlns:p14="http://schemas.microsoft.com/office/powerpoint/2010/main" val="2862228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p>
          <a:p>
            <a:r>
              <a:rPr lang="en-GB" sz="3600" dirty="0" err="1"/>
              <a:t>Uudellamaalla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906613825"/>
              </p:ext>
            </p:extLst>
          </p:nvPr>
        </p:nvGraphicFramePr>
        <p:xfrm>
          <a:off x="757351"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a:solidFill>
                            <a:srgbClr val="000000"/>
                          </a:solidFill>
                          <a:effectLst/>
                          <a:latin typeface="Aptos Narrow" panose="020B0004020202020204" pitchFamily="34" charset="0"/>
                        </a:rPr>
                        <a:t>UUSIMAA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4 445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1 194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8 084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519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168</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186 019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75 575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779 041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40 351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23 053</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76681">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1,3</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0,7</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a:t>
            </a:r>
            <a:r>
              <a:rPr lang="en-GB" sz="2000" dirty="0" err="1"/>
              <a:t>Uudenmaan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160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173451"/>
            <a:ext cx="10515600" cy="937116"/>
          </a:xfrm>
        </p:spPr>
        <p:txBody>
          <a:bodyPr>
            <a:noAutofit/>
          </a:bodyPr>
          <a:lstStyle/>
          <a:p>
            <a:r>
              <a:rPr lang="fi-FI" sz="3600" dirty="0"/>
              <a:t>Metsäalan merkitys Uudellamaalla, </a:t>
            </a:r>
            <a:br>
              <a:rPr lang="fi-FI" sz="3600" dirty="0"/>
            </a:br>
            <a:r>
              <a:rPr lang="fi-FI" sz="3600" dirty="0"/>
              <a:t>osuus yksityistaloudesta</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9F3CA409-12CE-7A29-DB3E-A8C9BE2C21A1}"/>
              </a:ext>
            </a:extLst>
          </p:cNvPr>
          <p:cNvGrpSpPr/>
          <p:nvPr/>
        </p:nvGrpSpPr>
        <p:grpSpPr>
          <a:xfrm>
            <a:off x="672103" y="1241031"/>
            <a:ext cx="10313117" cy="5540883"/>
            <a:chOff x="672103" y="1241031"/>
            <a:chExt cx="10313117" cy="5540883"/>
          </a:xfrm>
        </p:grpSpPr>
        <p:pic>
          <p:nvPicPr>
            <p:cNvPr id="9" name="Kuva 8">
              <a:extLst>
                <a:ext uri="{FF2B5EF4-FFF2-40B4-BE49-F238E27FC236}">
                  <a16:creationId xmlns:a16="http://schemas.microsoft.com/office/drawing/2014/main" id="{1B3F62E3-849E-9D20-F0C8-D60FF03B247F}"/>
                </a:ext>
              </a:extLst>
            </p:cNvPr>
            <p:cNvPicPr>
              <a:picLocks noChangeAspect="1"/>
            </p:cNvPicPr>
            <p:nvPr/>
          </p:nvPicPr>
          <p:blipFill>
            <a:blip r:embed="rId2"/>
            <a:stretch>
              <a:fillRect/>
            </a:stretch>
          </p:blipFill>
          <p:spPr>
            <a:xfrm>
              <a:off x="672103" y="1241031"/>
              <a:ext cx="10028789" cy="298730"/>
            </a:xfrm>
            <a:prstGeom prst="rect">
              <a:avLst/>
            </a:prstGeom>
          </p:spPr>
        </p:pic>
        <p:pic>
          <p:nvPicPr>
            <p:cNvPr id="11" name="Kuva 10">
              <a:extLst>
                <a:ext uri="{FF2B5EF4-FFF2-40B4-BE49-F238E27FC236}">
                  <a16:creationId xmlns:a16="http://schemas.microsoft.com/office/drawing/2014/main" id="{CB46590F-BF9F-7A89-2C90-79DFB35D1E1A}"/>
                </a:ext>
              </a:extLst>
            </p:cNvPr>
            <p:cNvPicPr>
              <a:picLocks noChangeAspect="1"/>
            </p:cNvPicPr>
            <p:nvPr/>
          </p:nvPicPr>
          <p:blipFill>
            <a:blip r:embed="rId3"/>
            <a:stretch>
              <a:fillRect/>
            </a:stretch>
          </p:blipFill>
          <p:spPr>
            <a:xfrm>
              <a:off x="1075313" y="1600200"/>
              <a:ext cx="9909907" cy="5181714"/>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D8B0F8-9E18-D91E-222D-092D7ACDF745}"/>
              </a:ext>
            </a:extLst>
          </p:cNvPr>
          <p:cNvSpPr>
            <a:spLocks noGrp="1"/>
          </p:cNvSpPr>
          <p:nvPr>
            <p:ph type="title"/>
          </p:nvPr>
        </p:nvSpPr>
        <p:spPr/>
        <p:txBody>
          <a:bodyPr>
            <a:normAutofit/>
          </a:bodyPr>
          <a:lstStyle/>
          <a:p>
            <a:r>
              <a:rPr lang="en-GB" sz="3600" dirty="0" err="1"/>
              <a:t>Metsäala</a:t>
            </a:r>
            <a:r>
              <a:rPr lang="en-GB" sz="3600" dirty="0"/>
              <a:t> </a:t>
            </a:r>
            <a:r>
              <a:rPr lang="en-GB" sz="3600" dirty="0" err="1"/>
              <a:t>Uudenmaan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DBEECFB1-6737-3F60-7831-9EFBF46C1EBE}"/>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57EAAAD5-AF1B-E53A-4C83-CC10D7C522DB}"/>
              </a:ext>
            </a:extLst>
          </p:cNvPr>
          <p:cNvGraphicFramePr>
            <a:graphicFrameLocks noGrp="1"/>
          </p:cNvGraphicFramePr>
          <p:nvPr>
            <p:ph idx="1"/>
            <p:extLst>
              <p:ext uri="{D42A27DB-BD31-4B8C-83A1-F6EECF244321}">
                <p14:modId xmlns:p14="http://schemas.microsoft.com/office/powerpoint/2010/main" val="2200275678"/>
              </p:ext>
            </p:extLst>
          </p:nvPr>
        </p:nvGraphicFramePr>
        <p:xfrm>
          <a:off x="838200" y="1825625"/>
          <a:ext cx="10677298" cy="18605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fi-FI" sz="2000" b="0" i="0" u="none" strike="noStrike" dirty="0">
                          <a:solidFill>
                            <a:srgbClr val="000000"/>
                          </a:solidFill>
                          <a:effectLst/>
                          <a:latin typeface="Aptos Narrow" panose="020B0004020202020204" pitchFamily="34" charset="0"/>
                        </a:rPr>
                        <a:t>Helsinki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4 244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1 098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7 197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489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155</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algn="l" fontAlgn="b"/>
                      <a:r>
                        <a:rPr lang="fi-FI" sz="2000" b="0" i="0" u="none" strike="noStrike" dirty="0">
                          <a:solidFill>
                            <a:srgbClr val="000000"/>
                          </a:solidFill>
                          <a:effectLst/>
                          <a:latin typeface="Aptos Narrow" panose="020B0004020202020204" pitchFamily="34" charset="0"/>
                        </a:rPr>
                        <a:t>Loviisa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315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2113978084"/>
                  </a:ext>
                </a:extLst>
              </a:tr>
              <a:tr h="184150">
                <a:tc>
                  <a:txBody>
                    <a:bodyPr/>
                    <a:lstStyle/>
                    <a:p>
                      <a:pPr algn="l" fontAlgn="b"/>
                      <a:r>
                        <a:rPr lang="fi-FI" sz="2000" b="0" i="0" u="none" strike="noStrike" dirty="0">
                          <a:solidFill>
                            <a:srgbClr val="000000"/>
                          </a:solidFill>
                          <a:effectLst/>
                          <a:latin typeface="Aptos Narrow" panose="020B0004020202020204" pitchFamily="34" charset="0"/>
                        </a:rPr>
                        <a:t>Porvoo</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215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a:t>
                      </a:r>
                    </a:p>
                  </a:txBody>
                  <a:tcPr marL="0" marR="0" marT="0" marB="0" anchor="b">
                    <a:solidFill>
                      <a:schemeClr val="accent6">
                        <a:lumMod val="40000"/>
                        <a:lumOff val="60000"/>
                      </a:schemeClr>
                    </a:solidFill>
                  </a:tcPr>
                </a:tc>
                <a:extLst>
                  <a:ext uri="{0D108BD9-81ED-4DB2-BD59-A6C34878D82A}">
                    <a16:rowId xmlns:a16="http://schemas.microsoft.com/office/drawing/2014/main" val="2626169213"/>
                  </a:ext>
                </a:extLst>
              </a:tr>
              <a:tr h="184150">
                <a:tc>
                  <a:txBody>
                    <a:bodyPr/>
                    <a:lstStyle/>
                    <a:p>
                      <a:pPr algn="l" fontAlgn="b"/>
                      <a:r>
                        <a:rPr lang="fi-FI" sz="2000" b="0" i="0" u="none" strike="noStrike" dirty="0">
                          <a:solidFill>
                            <a:srgbClr val="000000"/>
                          </a:solidFill>
                          <a:effectLst/>
                          <a:latin typeface="Aptos Narrow" panose="020B0004020202020204" pitchFamily="34" charset="0"/>
                        </a:rPr>
                        <a:t>Raasepori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357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1138079718"/>
                  </a:ext>
                </a:extLst>
              </a:tr>
            </a:tbl>
          </a:graphicData>
        </a:graphic>
      </p:graphicFrame>
    </p:spTree>
    <p:extLst>
      <p:ext uri="{BB962C8B-B14F-4D97-AF65-F5344CB8AC3E}">
        <p14:creationId xmlns:p14="http://schemas.microsoft.com/office/powerpoint/2010/main" val="96978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670743" y="237863"/>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Helsingin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8114CD3D-B310-3CBF-0A13-72B04CFB0710}"/>
              </a:ext>
            </a:extLst>
          </p:cNvPr>
          <p:cNvGrpSpPr/>
          <p:nvPr/>
        </p:nvGrpSpPr>
        <p:grpSpPr>
          <a:xfrm>
            <a:off x="481132" y="1540163"/>
            <a:ext cx="10028789" cy="5181312"/>
            <a:chOff x="481132" y="1540163"/>
            <a:chExt cx="10028789" cy="5181312"/>
          </a:xfrm>
        </p:grpSpPr>
        <p:pic>
          <p:nvPicPr>
            <p:cNvPr id="4" name="Kuva 3">
              <a:extLst>
                <a:ext uri="{FF2B5EF4-FFF2-40B4-BE49-F238E27FC236}">
                  <a16:creationId xmlns:a16="http://schemas.microsoft.com/office/drawing/2014/main" id="{8E3C2693-B285-AD62-9A54-5CFC160E0BFD}"/>
                </a:ext>
              </a:extLst>
            </p:cNvPr>
            <p:cNvPicPr>
              <a:picLocks noChangeAspect="1"/>
            </p:cNvPicPr>
            <p:nvPr/>
          </p:nvPicPr>
          <p:blipFill>
            <a:blip r:embed="rId2"/>
            <a:stretch>
              <a:fillRect/>
            </a:stretch>
          </p:blipFill>
          <p:spPr>
            <a:xfrm>
              <a:off x="481132" y="1540163"/>
              <a:ext cx="10028789" cy="298730"/>
            </a:xfrm>
            <a:prstGeom prst="rect">
              <a:avLst/>
            </a:prstGeom>
          </p:spPr>
        </p:pic>
        <p:pic>
          <p:nvPicPr>
            <p:cNvPr id="7" name="Kuva 6">
              <a:extLst>
                <a:ext uri="{FF2B5EF4-FFF2-40B4-BE49-F238E27FC236}">
                  <a16:creationId xmlns:a16="http://schemas.microsoft.com/office/drawing/2014/main" id="{0CB4D964-8E6B-7ADC-FA83-68ECEEB77B8A}"/>
                </a:ext>
              </a:extLst>
            </p:cNvPr>
            <p:cNvPicPr>
              <a:picLocks noChangeAspect="1"/>
            </p:cNvPicPr>
            <p:nvPr/>
          </p:nvPicPr>
          <p:blipFill>
            <a:blip r:embed="rId3"/>
            <a:srcRect b="3381"/>
            <a:stretch/>
          </p:blipFill>
          <p:spPr>
            <a:xfrm>
              <a:off x="1252728" y="1838893"/>
              <a:ext cx="9257193" cy="4882582"/>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11F05E-550F-447A-B934-87559D093A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7BBD40-EB60-40C5-A26A-625C26B39BF5}">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3.xml><?xml version="1.0" encoding="utf-8"?>
<ds:datastoreItem xmlns:ds="http://schemas.openxmlformats.org/officeDocument/2006/customXml" ds:itemID="{08F411E0-C7AC-4E47-AB8A-ECE73C5D6D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1530</TotalTime>
  <Words>830</Words>
  <Application>Microsoft Office PowerPoint</Application>
  <PresentationFormat>Laajakuva</PresentationFormat>
  <Paragraphs>144</Paragraphs>
  <Slides>12</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12</vt:i4>
      </vt:variant>
    </vt:vector>
  </HeadingPairs>
  <TitlesOfParts>
    <vt:vector size="17" baseType="lpstr">
      <vt:lpstr>Aptos</vt:lpstr>
      <vt:lpstr>Aptos Display</vt:lpstr>
      <vt:lpstr>Aptos Narrow</vt:lpstr>
      <vt:lpstr>Arial</vt:lpstr>
      <vt:lpstr>Office-teema</vt:lpstr>
      <vt:lpstr>PowerPoint-esitys</vt:lpstr>
      <vt:lpstr>Rahaa ja työtä metsistä -verkkopalvelu</vt:lpstr>
      <vt:lpstr>Uudenmaan metsät 2022</vt:lpstr>
      <vt:lpstr>Esityksessä on tarkasteltu seuraavia maakunnan ja sen seutukuntien talousasioita</vt:lpstr>
      <vt:lpstr>PowerPoint-esitys</vt:lpstr>
      <vt:lpstr>PowerPoint-esitys</vt:lpstr>
      <vt:lpstr>Metsäalan merkitys Uudellamaalla,  osuus yksityistaloudesta</vt:lpstr>
      <vt:lpstr>Metsäala Uudenmaan seutukunnissa 2022</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42</cp:revision>
  <dcterms:created xsi:type="dcterms:W3CDTF">2025-04-08T07:56:51Z</dcterms:created>
  <dcterms:modified xsi:type="dcterms:W3CDTF">2025-05-30T09:57:55Z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