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6" r:id="rId5"/>
    <p:sldId id="271" r:id="rId6"/>
    <p:sldId id="261" r:id="rId7"/>
    <p:sldId id="284" r:id="rId8"/>
    <p:sldId id="285" r:id="rId9"/>
    <p:sldId id="272" r:id="rId10"/>
    <p:sldId id="281" r:id="rId11"/>
    <p:sldId id="286" r:id="rId12"/>
    <p:sldId id="276" r:id="rId13"/>
    <p:sldId id="279" r:id="rId14"/>
    <p:sldId id="278" r:id="rId15"/>
    <p:sldId id="277" r:id="rId16"/>
    <p:sldId id="282"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0E418-CED8-4CD4-91EC-C9123BA3CE35}" v="10" dt="2025-05-30T10:03:11.615"/>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A660E418-CED8-4CD4-91EC-C9123BA3CE35}"/>
    <pc:docChg chg="undo custSel addSld delSld modSld">
      <pc:chgData name="Riina Hautala" userId="3acea73f-0809-4fb5-ade6-3dadaa3accc0" providerId="ADAL" clId="{A660E418-CED8-4CD4-91EC-C9123BA3CE35}" dt="2025-05-30T10:03:19.690" v="75" actId="166"/>
      <pc:docMkLst>
        <pc:docMk/>
      </pc:docMkLst>
      <pc:sldChg chg="addSp modSp mod">
        <pc:chgData name="Riina Hautala" userId="3acea73f-0809-4fb5-ade6-3dadaa3accc0" providerId="ADAL" clId="{A660E418-CED8-4CD4-91EC-C9123BA3CE35}" dt="2025-05-30T09:59:21.721" v="11" actId="1076"/>
        <pc:sldMkLst>
          <pc:docMk/>
          <pc:sldMk cId="4045025048" sldId="261"/>
        </pc:sldMkLst>
        <pc:spChg chg="mod">
          <ac:chgData name="Riina Hautala" userId="3acea73f-0809-4fb5-ade6-3dadaa3accc0" providerId="ADAL" clId="{A660E418-CED8-4CD4-91EC-C9123BA3CE35}" dt="2025-05-30T09:58:54.400" v="4" actId="403"/>
          <ac:spMkLst>
            <pc:docMk/>
            <pc:sldMk cId="4045025048" sldId="261"/>
            <ac:spMk id="2" creationId="{7E869AEB-C802-3F67-85BE-8E8BAE5AFD11}"/>
          </ac:spMkLst>
        </pc:spChg>
        <pc:spChg chg="mod">
          <ac:chgData name="Riina Hautala" userId="3acea73f-0809-4fb5-ade6-3dadaa3accc0" providerId="ADAL" clId="{A660E418-CED8-4CD4-91EC-C9123BA3CE35}" dt="2025-05-30T09:59:11.809" v="8" actId="164"/>
          <ac:spMkLst>
            <pc:docMk/>
            <pc:sldMk cId="4045025048" sldId="261"/>
            <ac:spMk id="10" creationId="{ECA2BEA8-6672-E652-F971-AE42E933CE29}"/>
          </ac:spMkLst>
        </pc:spChg>
        <pc:spChg chg="mod">
          <ac:chgData name="Riina Hautala" userId="3acea73f-0809-4fb5-ade6-3dadaa3accc0" providerId="ADAL" clId="{A660E418-CED8-4CD4-91EC-C9123BA3CE35}" dt="2025-05-30T09:59:21.721" v="11" actId="1076"/>
          <ac:spMkLst>
            <pc:docMk/>
            <pc:sldMk cId="4045025048" sldId="261"/>
            <ac:spMk id="11" creationId="{96DC5958-BCB5-C965-DCBB-65D250A8B2B2}"/>
          </ac:spMkLst>
        </pc:spChg>
        <pc:grpChg chg="add mod">
          <ac:chgData name="Riina Hautala" userId="3acea73f-0809-4fb5-ade6-3dadaa3accc0" providerId="ADAL" clId="{A660E418-CED8-4CD4-91EC-C9123BA3CE35}" dt="2025-05-30T09:59:21.721" v="11" actId="1076"/>
          <ac:grpSpMkLst>
            <pc:docMk/>
            <pc:sldMk cId="4045025048" sldId="261"/>
            <ac:grpSpMk id="5" creationId="{FD8A2C7A-1BB2-373D-4F90-E2F65F80E3DE}"/>
          </ac:grpSpMkLst>
        </pc:grpChg>
        <pc:graphicFrameChg chg="mod">
          <ac:chgData name="Riina Hautala" userId="3acea73f-0809-4fb5-ade6-3dadaa3accc0" providerId="ADAL" clId="{A660E418-CED8-4CD4-91EC-C9123BA3CE35}" dt="2025-05-30T09:59:21.721" v="11" actId="1076"/>
          <ac:graphicFrameMkLst>
            <pc:docMk/>
            <pc:sldMk cId="4045025048" sldId="261"/>
            <ac:graphicFrameMk id="4" creationId="{272B732A-9B1C-89DD-8074-388A299ADAA5}"/>
          </ac:graphicFrameMkLst>
        </pc:graphicFrameChg>
        <pc:picChg chg="mod ord">
          <ac:chgData name="Riina Hautala" userId="3acea73f-0809-4fb5-ade6-3dadaa3accc0" providerId="ADAL" clId="{A660E418-CED8-4CD4-91EC-C9123BA3CE35}" dt="2025-05-30T09:59:21.721" v="11" actId="1076"/>
          <ac:picMkLst>
            <pc:docMk/>
            <pc:sldMk cId="4045025048" sldId="261"/>
            <ac:picMk id="6" creationId="{3EA9F0F2-8C92-10AC-8392-63AE2C37C5AA}"/>
          </ac:picMkLst>
        </pc:picChg>
        <pc:picChg chg="mod">
          <ac:chgData name="Riina Hautala" userId="3acea73f-0809-4fb5-ade6-3dadaa3accc0" providerId="ADAL" clId="{A660E418-CED8-4CD4-91EC-C9123BA3CE35}" dt="2025-05-30T09:59:11.809" v="8" actId="164"/>
          <ac:picMkLst>
            <pc:docMk/>
            <pc:sldMk cId="4045025048" sldId="261"/>
            <ac:picMk id="9" creationId="{9562064A-7069-E115-CCC9-55A0D60AC50C}"/>
          </ac:picMkLst>
        </pc:picChg>
      </pc:sldChg>
      <pc:sldChg chg="modSp mod">
        <pc:chgData name="Riina Hautala" userId="3acea73f-0809-4fb5-ade6-3dadaa3accc0" providerId="ADAL" clId="{A660E418-CED8-4CD4-91EC-C9123BA3CE35}" dt="2025-05-30T09:58:46.052" v="2" actId="1076"/>
        <pc:sldMkLst>
          <pc:docMk/>
          <pc:sldMk cId="870188166" sldId="266"/>
        </pc:sldMkLst>
        <pc:spChg chg="mod">
          <ac:chgData name="Riina Hautala" userId="3acea73f-0809-4fb5-ade6-3dadaa3accc0" providerId="ADAL" clId="{A660E418-CED8-4CD4-91EC-C9123BA3CE35}" dt="2025-05-30T09:58:46.052" v="2" actId="1076"/>
          <ac:spMkLst>
            <pc:docMk/>
            <pc:sldMk cId="870188166" sldId="266"/>
            <ac:spMk id="11" creationId="{90968835-CD6B-CACA-CF53-BEBE9FA23210}"/>
          </ac:spMkLst>
        </pc:spChg>
      </pc:sldChg>
      <pc:sldChg chg="modSp mod">
        <pc:chgData name="Riina Hautala" userId="3acea73f-0809-4fb5-ade6-3dadaa3accc0" providerId="ADAL" clId="{A660E418-CED8-4CD4-91EC-C9123BA3CE35}" dt="2025-05-30T09:58:49.959" v="3" actId="404"/>
        <pc:sldMkLst>
          <pc:docMk/>
          <pc:sldMk cId="3954445922" sldId="271"/>
        </pc:sldMkLst>
        <pc:spChg chg="mod">
          <ac:chgData name="Riina Hautala" userId="3acea73f-0809-4fb5-ade6-3dadaa3accc0" providerId="ADAL" clId="{A660E418-CED8-4CD4-91EC-C9123BA3CE35}" dt="2025-05-30T09:58:49.959" v="3" actId="404"/>
          <ac:spMkLst>
            <pc:docMk/>
            <pc:sldMk cId="3954445922" sldId="271"/>
            <ac:spMk id="2" creationId="{DEC41A42-1568-50AC-6EB3-C7A221DCEBE3}"/>
          </ac:spMkLst>
        </pc:spChg>
      </pc:sldChg>
      <pc:sldChg chg="modSp mod">
        <pc:chgData name="Riina Hautala" userId="3acea73f-0809-4fb5-ade6-3dadaa3accc0" providerId="ADAL" clId="{A660E418-CED8-4CD4-91EC-C9123BA3CE35}" dt="2025-05-30T09:59:43.139" v="16" actId="1076"/>
        <pc:sldMkLst>
          <pc:docMk/>
          <pc:sldMk cId="3505206407" sldId="272"/>
        </pc:sldMkLst>
        <pc:spChg chg="mod">
          <ac:chgData name="Riina Hautala" userId="3acea73f-0809-4fb5-ade6-3dadaa3accc0" providerId="ADAL" clId="{A660E418-CED8-4CD4-91EC-C9123BA3CE35}" dt="2025-05-30T09:59:40.410" v="15" actId="20577"/>
          <ac:spMkLst>
            <pc:docMk/>
            <pc:sldMk cId="3505206407" sldId="272"/>
            <ac:spMk id="4" creationId="{23B22558-16F2-79FC-29AB-E08C61B67928}"/>
          </ac:spMkLst>
        </pc:spChg>
        <pc:graphicFrameChg chg="mod">
          <ac:chgData name="Riina Hautala" userId="3acea73f-0809-4fb5-ade6-3dadaa3accc0" providerId="ADAL" clId="{A660E418-CED8-4CD4-91EC-C9123BA3CE35}" dt="2025-05-30T09:59:43.139" v="16"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A660E418-CED8-4CD4-91EC-C9123BA3CE35}" dt="2025-05-30T10:00:28.766" v="28" actId="47"/>
        <pc:sldMkLst>
          <pc:docMk/>
          <pc:sldMk cId="4165622850" sldId="275"/>
        </pc:sldMkLst>
      </pc:sldChg>
      <pc:sldChg chg="addSp modSp mod">
        <pc:chgData name="Riina Hautala" userId="3acea73f-0809-4fb5-ade6-3dadaa3accc0" providerId="ADAL" clId="{A660E418-CED8-4CD4-91EC-C9123BA3CE35}" dt="2025-05-30T10:00:57.976" v="36" actId="1076"/>
        <pc:sldMkLst>
          <pc:docMk/>
          <pc:sldMk cId="3716300057" sldId="276"/>
        </pc:sldMkLst>
        <pc:spChg chg="mod">
          <ac:chgData name="Riina Hautala" userId="3acea73f-0809-4fb5-ade6-3dadaa3accc0" providerId="ADAL" clId="{A660E418-CED8-4CD4-91EC-C9123BA3CE35}" dt="2025-05-30T10:00:57.976" v="36" actId="1076"/>
          <ac:spMkLst>
            <pc:docMk/>
            <pc:sldMk cId="3716300057" sldId="276"/>
            <ac:spMk id="2" creationId="{1C1CE9A8-9656-9BCA-A0D2-0EB55A96091A}"/>
          </ac:spMkLst>
        </pc:spChg>
        <pc:grpChg chg="add mod">
          <ac:chgData name="Riina Hautala" userId="3acea73f-0809-4fb5-ade6-3dadaa3accc0" providerId="ADAL" clId="{A660E418-CED8-4CD4-91EC-C9123BA3CE35}" dt="2025-05-30T10:00:53.569" v="34" actId="164"/>
          <ac:grpSpMkLst>
            <pc:docMk/>
            <pc:sldMk cId="3716300057" sldId="276"/>
            <ac:grpSpMk id="5" creationId="{FEB6ADF5-45B6-906F-4F9D-96FDB74C4989}"/>
          </ac:grpSpMkLst>
        </pc:grpChg>
        <pc:picChg chg="mod">
          <ac:chgData name="Riina Hautala" userId="3acea73f-0809-4fb5-ade6-3dadaa3accc0" providerId="ADAL" clId="{A660E418-CED8-4CD4-91EC-C9123BA3CE35}" dt="2025-05-30T10:00:53.569" v="34" actId="164"/>
          <ac:picMkLst>
            <pc:docMk/>
            <pc:sldMk cId="3716300057" sldId="276"/>
            <ac:picMk id="4" creationId="{15AA07D6-EDA9-6B4E-84CF-1E8D27B7F64E}"/>
          </ac:picMkLst>
        </pc:picChg>
        <pc:picChg chg="mod modCrop">
          <ac:chgData name="Riina Hautala" userId="3acea73f-0809-4fb5-ade6-3dadaa3accc0" providerId="ADAL" clId="{A660E418-CED8-4CD4-91EC-C9123BA3CE35}" dt="2025-05-30T10:00:53.569" v="34" actId="164"/>
          <ac:picMkLst>
            <pc:docMk/>
            <pc:sldMk cId="3716300057" sldId="276"/>
            <ac:picMk id="7" creationId="{46D7C5A8-F2B8-F311-A374-2A8DEAB3DBF1}"/>
          </ac:picMkLst>
        </pc:picChg>
      </pc:sldChg>
      <pc:sldChg chg="addSp modSp mod">
        <pc:chgData name="Riina Hautala" userId="3acea73f-0809-4fb5-ade6-3dadaa3accc0" providerId="ADAL" clId="{A660E418-CED8-4CD4-91EC-C9123BA3CE35}" dt="2025-05-30T10:02:42.056" v="66" actId="1076"/>
        <pc:sldMkLst>
          <pc:docMk/>
          <pc:sldMk cId="2968589375" sldId="277"/>
        </pc:sldMkLst>
        <pc:spChg chg="mod">
          <ac:chgData name="Riina Hautala" userId="3acea73f-0809-4fb5-ade6-3dadaa3accc0" providerId="ADAL" clId="{A660E418-CED8-4CD4-91EC-C9123BA3CE35}" dt="2025-05-30T10:02:42.056" v="66" actId="1076"/>
          <ac:spMkLst>
            <pc:docMk/>
            <pc:sldMk cId="2968589375" sldId="277"/>
            <ac:spMk id="2" creationId="{266CC27F-7BC9-6F3D-8830-E1DEF24AF499}"/>
          </ac:spMkLst>
        </pc:spChg>
        <pc:grpChg chg="add mod">
          <ac:chgData name="Riina Hautala" userId="3acea73f-0809-4fb5-ade6-3dadaa3accc0" providerId="ADAL" clId="{A660E418-CED8-4CD4-91EC-C9123BA3CE35}" dt="2025-05-30T10:02:37.327" v="65" actId="164"/>
          <ac:grpSpMkLst>
            <pc:docMk/>
            <pc:sldMk cId="2968589375" sldId="277"/>
            <ac:grpSpMk id="5" creationId="{B5117726-F1CF-E589-3647-45D5AC20C3A7}"/>
          </ac:grpSpMkLst>
        </pc:grpChg>
        <pc:picChg chg="mod">
          <ac:chgData name="Riina Hautala" userId="3acea73f-0809-4fb5-ade6-3dadaa3accc0" providerId="ADAL" clId="{A660E418-CED8-4CD4-91EC-C9123BA3CE35}" dt="2025-05-30T10:02:37.327" v="65" actId="164"/>
          <ac:picMkLst>
            <pc:docMk/>
            <pc:sldMk cId="2968589375" sldId="277"/>
            <ac:picMk id="4" creationId="{F9A0004E-4B2D-56E1-1F0D-E7315F7FDF1E}"/>
          </ac:picMkLst>
        </pc:picChg>
        <pc:picChg chg="mod modCrop">
          <ac:chgData name="Riina Hautala" userId="3acea73f-0809-4fb5-ade6-3dadaa3accc0" providerId="ADAL" clId="{A660E418-CED8-4CD4-91EC-C9123BA3CE35}" dt="2025-05-30T10:02:37.327" v="65" actId="164"/>
          <ac:picMkLst>
            <pc:docMk/>
            <pc:sldMk cId="2968589375" sldId="277"/>
            <ac:picMk id="7" creationId="{CAF52971-5DBE-A766-A29D-D5AF42E46301}"/>
          </ac:picMkLst>
        </pc:picChg>
      </pc:sldChg>
      <pc:sldChg chg="addSp modSp mod">
        <pc:chgData name="Riina Hautala" userId="3acea73f-0809-4fb5-ade6-3dadaa3accc0" providerId="ADAL" clId="{A660E418-CED8-4CD4-91EC-C9123BA3CE35}" dt="2025-05-30T10:02:04.556" v="54" actId="1076"/>
        <pc:sldMkLst>
          <pc:docMk/>
          <pc:sldMk cId="342870447" sldId="278"/>
        </pc:sldMkLst>
        <pc:spChg chg="mod">
          <ac:chgData name="Riina Hautala" userId="3acea73f-0809-4fb5-ade6-3dadaa3accc0" providerId="ADAL" clId="{A660E418-CED8-4CD4-91EC-C9123BA3CE35}" dt="2025-05-30T10:02:04.556" v="54" actId="1076"/>
          <ac:spMkLst>
            <pc:docMk/>
            <pc:sldMk cId="342870447" sldId="278"/>
            <ac:spMk id="2" creationId="{2FD04E55-1C6C-770D-3DBE-0ADD24D0C0ED}"/>
          </ac:spMkLst>
        </pc:spChg>
        <pc:grpChg chg="add mod">
          <ac:chgData name="Riina Hautala" userId="3acea73f-0809-4fb5-ade6-3dadaa3accc0" providerId="ADAL" clId="{A660E418-CED8-4CD4-91EC-C9123BA3CE35}" dt="2025-05-30T10:01:58.184" v="51" actId="164"/>
          <ac:grpSpMkLst>
            <pc:docMk/>
            <pc:sldMk cId="342870447" sldId="278"/>
            <ac:grpSpMk id="5" creationId="{B5313D31-E8ED-C6AA-F87F-777A7B2ADAF9}"/>
          </ac:grpSpMkLst>
        </pc:grpChg>
        <pc:picChg chg="mod">
          <ac:chgData name="Riina Hautala" userId="3acea73f-0809-4fb5-ade6-3dadaa3accc0" providerId="ADAL" clId="{A660E418-CED8-4CD4-91EC-C9123BA3CE35}" dt="2025-05-30T10:01:58.184" v="51" actId="164"/>
          <ac:picMkLst>
            <pc:docMk/>
            <pc:sldMk cId="342870447" sldId="278"/>
            <ac:picMk id="4" creationId="{2C569503-15CD-30B1-EC6B-8A0D68E0D500}"/>
          </ac:picMkLst>
        </pc:picChg>
        <pc:picChg chg="mod">
          <ac:chgData name="Riina Hautala" userId="3acea73f-0809-4fb5-ade6-3dadaa3accc0" providerId="ADAL" clId="{A660E418-CED8-4CD4-91EC-C9123BA3CE35}" dt="2025-05-30T10:01:58.184" v="51" actId="164"/>
          <ac:picMkLst>
            <pc:docMk/>
            <pc:sldMk cId="342870447" sldId="278"/>
            <ac:picMk id="6" creationId="{E5D229D5-9368-585A-A8E4-C4F2E514AA92}"/>
          </ac:picMkLst>
        </pc:picChg>
      </pc:sldChg>
      <pc:sldChg chg="addSp delSp modSp mod">
        <pc:chgData name="Riina Hautala" userId="3acea73f-0809-4fb5-ade6-3dadaa3accc0" providerId="ADAL" clId="{A660E418-CED8-4CD4-91EC-C9123BA3CE35}" dt="2025-05-30T10:01:47.127" v="47" actId="1076"/>
        <pc:sldMkLst>
          <pc:docMk/>
          <pc:sldMk cId="1410087695" sldId="279"/>
        </pc:sldMkLst>
        <pc:spChg chg="mod">
          <ac:chgData name="Riina Hautala" userId="3acea73f-0809-4fb5-ade6-3dadaa3accc0" providerId="ADAL" clId="{A660E418-CED8-4CD4-91EC-C9123BA3CE35}" dt="2025-05-30T10:01:09.036" v="39" actId="1076"/>
          <ac:spMkLst>
            <pc:docMk/>
            <pc:sldMk cId="1410087695" sldId="279"/>
            <ac:spMk id="2" creationId="{898A65DA-D1DD-0D2A-17FB-3A2CB7BAB34C}"/>
          </ac:spMkLst>
        </pc:spChg>
        <pc:grpChg chg="add del mod">
          <ac:chgData name="Riina Hautala" userId="3acea73f-0809-4fb5-ade6-3dadaa3accc0" providerId="ADAL" clId="{A660E418-CED8-4CD4-91EC-C9123BA3CE35}" dt="2025-05-30T10:01:31.419" v="44" actId="165"/>
          <ac:grpSpMkLst>
            <pc:docMk/>
            <pc:sldMk cId="1410087695" sldId="279"/>
            <ac:grpSpMk id="5" creationId="{CD0A3E11-EB5E-3F20-3E64-3AE58EA6E340}"/>
          </ac:grpSpMkLst>
        </pc:grpChg>
        <pc:grpChg chg="add mod">
          <ac:chgData name="Riina Hautala" userId="3acea73f-0809-4fb5-ade6-3dadaa3accc0" providerId="ADAL" clId="{A660E418-CED8-4CD4-91EC-C9123BA3CE35}" dt="2025-05-30T10:01:47.127" v="47" actId="1076"/>
          <ac:grpSpMkLst>
            <pc:docMk/>
            <pc:sldMk cId="1410087695" sldId="279"/>
            <ac:grpSpMk id="7" creationId="{5E56C79F-9DA9-141D-099C-8B30144D2A3F}"/>
          </ac:grpSpMkLst>
        </pc:grpChg>
        <pc:picChg chg="mod topLvl">
          <ac:chgData name="Riina Hautala" userId="3acea73f-0809-4fb5-ade6-3dadaa3accc0" providerId="ADAL" clId="{A660E418-CED8-4CD4-91EC-C9123BA3CE35}" dt="2025-05-30T10:01:42.411" v="46" actId="164"/>
          <ac:picMkLst>
            <pc:docMk/>
            <pc:sldMk cId="1410087695" sldId="279"/>
            <ac:picMk id="4" creationId="{8D09C883-C0FD-5DA1-A27C-49590D6302AC}"/>
          </ac:picMkLst>
        </pc:picChg>
        <pc:picChg chg="mod topLvl modCrop">
          <ac:chgData name="Riina Hautala" userId="3acea73f-0809-4fb5-ade6-3dadaa3accc0" providerId="ADAL" clId="{A660E418-CED8-4CD4-91EC-C9123BA3CE35}" dt="2025-05-30T10:01:42.411" v="46" actId="164"/>
          <ac:picMkLst>
            <pc:docMk/>
            <pc:sldMk cId="1410087695" sldId="279"/>
            <ac:picMk id="6" creationId="{93E9AE59-496C-45B5-96B3-022F71D4D384}"/>
          </ac:picMkLst>
        </pc:picChg>
      </pc:sldChg>
      <pc:sldChg chg="addSp modSp mod">
        <pc:chgData name="Riina Hautala" userId="3acea73f-0809-4fb5-ade6-3dadaa3accc0" providerId="ADAL" clId="{A660E418-CED8-4CD4-91EC-C9123BA3CE35}" dt="2025-05-30T10:00:03.291" v="22" actId="1076"/>
        <pc:sldMkLst>
          <pc:docMk/>
          <pc:sldMk cId="939797463" sldId="281"/>
        </pc:sldMkLst>
        <pc:spChg chg="mod">
          <ac:chgData name="Riina Hautala" userId="3acea73f-0809-4fb5-ade6-3dadaa3accc0" providerId="ADAL" clId="{A660E418-CED8-4CD4-91EC-C9123BA3CE35}" dt="2025-05-30T10:00:03.291" v="22" actId="1076"/>
          <ac:spMkLst>
            <pc:docMk/>
            <pc:sldMk cId="939797463" sldId="281"/>
            <ac:spMk id="2" creationId="{153B32FA-C3A2-1544-1E67-167D1FFAE75B}"/>
          </ac:spMkLst>
        </pc:spChg>
        <pc:grpChg chg="add mod">
          <ac:chgData name="Riina Hautala" userId="3acea73f-0809-4fb5-ade6-3dadaa3accc0" providerId="ADAL" clId="{A660E418-CED8-4CD4-91EC-C9123BA3CE35}" dt="2025-05-30T09:59:55.745" v="19" actId="164"/>
          <ac:grpSpMkLst>
            <pc:docMk/>
            <pc:sldMk cId="939797463" sldId="281"/>
            <ac:grpSpMk id="4" creationId="{1EEBC947-E6CD-69B3-F40B-867A823CDF23}"/>
          </ac:grpSpMkLst>
        </pc:grpChg>
        <pc:picChg chg="mod">
          <ac:chgData name="Riina Hautala" userId="3acea73f-0809-4fb5-ade6-3dadaa3accc0" providerId="ADAL" clId="{A660E418-CED8-4CD4-91EC-C9123BA3CE35}" dt="2025-05-30T09:59:55.745" v="19" actId="164"/>
          <ac:picMkLst>
            <pc:docMk/>
            <pc:sldMk cId="939797463" sldId="281"/>
            <ac:picMk id="9" creationId="{2AFDFFFA-9170-96C5-12CC-A1FE8D64ABCD}"/>
          </ac:picMkLst>
        </pc:picChg>
        <pc:picChg chg="mod">
          <ac:chgData name="Riina Hautala" userId="3acea73f-0809-4fb5-ade6-3dadaa3accc0" providerId="ADAL" clId="{A660E418-CED8-4CD4-91EC-C9123BA3CE35}" dt="2025-05-30T09:59:55.745" v="19" actId="164"/>
          <ac:picMkLst>
            <pc:docMk/>
            <pc:sldMk cId="939797463" sldId="281"/>
            <ac:picMk id="11" creationId="{269BA4EE-49C9-78D0-5365-A827BA7D07D3}"/>
          </ac:picMkLst>
        </pc:picChg>
      </pc:sldChg>
      <pc:sldChg chg="addSp modSp mod">
        <pc:chgData name="Riina Hautala" userId="3acea73f-0809-4fb5-ade6-3dadaa3accc0" providerId="ADAL" clId="{A660E418-CED8-4CD4-91EC-C9123BA3CE35}" dt="2025-05-30T10:03:19.690" v="75" actId="166"/>
        <pc:sldMkLst>
          <pc:docMk/>
          <pc:sldMk cId="218165194" sldId="282"/>
        </pc:sldMkLst>
        <pc:spChg chg="mod ord">
          <ac:chgData name="Riina Hautala" userId="3acea73f-0809-4fb5-ade6-3dadaa3accc0" providerId="ADAL" clId="{A660E418-CED8-4CD4-91EC-C9123BA3CE35}" dt="2025-05-30T10:03:19.690" v="75" actId="166"/>
          <ac:spMkLst>
            <pc:docMk/>
            <pc:sldMk cId="218165194" sldId="282"/>
            <ac:spMk id="2" creationId="{CB5FAC81-4E7A-D9D3-473C-013409702675}"/>
          </ac:spMkLst>
        </pc:spChg>
        <pc:grpChg chg="add mod">
          <ac:chgData name="Riina Hautala" userId="3acea73f-0809-4fb5-ade6-3dadaa3accc0" providerId="ADAL" clId="{A660E418-CED8-4CD4-91EC-C9123BA3CE35}" dt="2025-05-30T10:03:11.615" v="72" actId="164"/>
          <ac:grpSpMkLst>
            <pc:docMk/>
            <pc:sldMk cId="218165194" sldId="282"/>
            <ac:grpSpMk id="5" creationId="{F9476B2E-A6C6-0391-960B-9FECDCF9C07A}"/>
          </ac:grpSpMkLst>
        </pc:grpChg>
        <pc:picChg chg="mod">
          <ac:chgData name="Riina Hautala" userId="3acea73f-0809-4fb5-ade6-3dadaa3accc0" providerId="ADAL" clId="{A660E418-CED8-4CD4-91EC-C9123BA3CE35}" dt="2025-05-30T10:03:11.615" v="72" actId="164"/>
          <ac:picMkLst>
            <pc:docMk/>
            <pc:sldMk cId="218165194" sldId="282"/>
            <ac:picMk id="4" creationId="{9EC3C42C-A9AE-4166-6697-1BECD89B65BE}"/>
          </ac:picMkLst>
        </pc:picChg>
        <pc:picChg chg="mod modCrop">
          <ac:chgData name="Riina Hautala" userId="3acea73f-0809-4fb5-ade6-3dadaa3accc0" providerId="ADAL" clId="{A660E418-CED8-4CD4-91EC-C9123BA3CE35}" dt="2025-05-30T10:03:11.615" v="72" actId="164"/>
          <ac:picMkLst>
            <pc:docMk/>
            <pc:sldMk cId="218165194" sldId="282"/>
            <ac:picMk id="7" creationId="{7FD5AE59-93B7-3758-F87A-B264372E255B}"/>
          </ac:picMkLst>
        </pc:picChg>
      </pc:sldChg>
      <pc:sldChg chg="modSp mod">
        <pc:chgData name="Riina Hautala" userId="3acea73f-0809-4fb5-ade6-3dadaa3accc0" providerId="ADAL" clId="{A660E418-CED8-4CD4-91EC-C9123BA3CE35}" dt="2025-05-30T09:59:31.256" v="13" actId="20577"/>
        <pc:sldMkLst>
          <pc:docMk/>
          <pc:sldMk cId="1954090053" sldId="284"/>
        </pc:sldMkLst>
        <pc:spChg chg="mod">
          <ac:chgData name="Riina Hautala" userId="3acea73f-0809-4fb5-ade6-3dadaa3accc0" providerId="ADAL" clId="{A660E418-CED8-4CD4-91EC-C9123BA3CE35}" dt="2025-05-30T09:59:29.180" v="12" actId="404"/>
          <ac:spMkLst>
            <pc:docMk/>
            <pc:sldMk cId="1954090053" sldId="284"/>
            <ac:spMk id="2" creationId="{7DB11446-2BB7-EBE2-7754-D1C7EB656FD9}"/>
          </ac:spMkLst>
        </pc:spChg>
        <pc:spChg chg="mod">
          <ac:chgData name="Riina Hautala" userId="3acea73f-0809-4fb5-ade6-3dadaa3accc0" providerId="ADAL" clId="{A660E418-CED8-4CD4-91EC-C9123BA3CE35}" dt="2025-05-30T09:59:31.256" v="13" actId="20577"/>
          <ac:spMkLst>
            <pc:docMk/>
            <pc:sldMk cId="1954090053" sldId="284"/>
            <ac:spMk id="3" creationId="{36A6A37B-64A6-0506-E013-AA546F931AAC}"/>
          </ac:spMkLst>
        </pc:spChg>
      </pc:sldChg>
      <pc:sldChg chg="addSp delSp modSp new mod">
        <pc:chgData name="Riina Hautala" userId="3acea73f-0809-4fb5-ade6-3dadaa3accc0" providerId="ADAL" clId="{A660E418-CED8-4CD4-91EC-C9123BA3CE35}" dt="2025-05-30T10:00:24.005" v="27"/>
        <pc:sldMkLst>
          <pc:docMk/>
          <pc:sldMk cId="1109651913" sldId="286"/>
        </pc:sldMkLst>
        <pc:spChg chg="mod">
          <ac:chgData name="Riina Hautala" userId="3acea73f-0809-4fb5-ade6-3dadaa3accc0" providerId="ADAL" clId="{A660E418-CED8-4CD4-91EC-C9123BA3CE35}" dt="2025-05-30T10:00:17.366" v="26" actId="404"/>
          <ac:spMkLst>
            <pc:docMk/>
            <pc:sldMk cId="1109651913" sldId="286"/>
            <ac:spMk id="2" creationId="{2C9B5347-8F40-ABC1-1750-8084A1E71471}"/>
          </ac:spMkLst>
        </pc:spChg>
        <pc:spChg chg="del">
          <ac:chgData name="Riina Hautala" userId="3acea73f-0809-4fb5-ade6-3dadaa3accc0" providerId="ADAL" clId="{A660E418-CED8-4CD4-91EC-C9123BA3CE35}" dt="2025-05-30T10:00:24.005" v="27"/>
          <ac:spMkLst>
            <pc:docMk/>
            <pc:sldMk cId="1109651913" sldId="286"/>
            <ac:spMk id="3" creationId="{FAFDA837-9835-A32C-8183-2A1015F8D423}"/>
          </ac:spMkLst>
        </pc:spChg>
        <pc:graphicFrameChg chg="add mod">
          <ac:chgData name="Riina Hautala" userId="3acea73f-0809-4fb5-ade6-3dadaa3accc0" providerId="ADAL" clId="{A660E418-CED8-4CD4-91EC-C9123BA3CE35}" dt="2025-05-30T10:00:24.005" v="27"/>
          <ac:graphicFrameMkLst>
            <pc:docMk/>
            <pc:sldMk cId="1109651913" sldId="286"/>
            <ac:graphicFrameMk id="5" creationId="{0969C573-CD72-FE43-7DBF-44DBB5D5C05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1905506"/>
            <a:ext cx="8998050" cy="3046988"/>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err="1"/>
              <a:t>Varsinais</a:t>
            </a:r>
            <a:r>
              <a:rPr lang="en-GB" sz="4800" b="1" dirty="0"/>
              <a:t>-Suomen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69089" y="90946"/>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Salon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7" name="Ryhmä 6">
            <a:extLst>
              <a:ext uri="{FF2B5EF4-FFF2-40B4-BE49-F238E27FC236}">
                <a16:creationId xmlns:a16="http://schemas.microsoft.com/office/drawing/2014/main" id="{5E56C79F-9DA9-141D-099C-8B30144D2A3F}"/>
              </a:ext>
            </a:extLst>
          </p:cNvPr>
          <p:cNvGrpSpPr/>
          <p:nvPr/>
        </p:nvGrpSpPr>
        <p:grpSpPr>
          <a:xfrm>
            <a:off x="678817" y="1403765"/>
            <a:ext cx="10028789" cy="5363289"/>
            <a:chOff x="569089" y="1358187"/>
            <a:chExt cx="10028789" cy="5363289"/>
          </a:xfrm>
        </p:grpSpPr>
        <p:pic>
          <p:nvPicPr>
            <p:cNvPr id="4" name="Kuva 3">
              <a:extLst>
                <a:ext uri="{FF2B5EF4-FFF2-40B4-BE49-F238E27FC236}">
                  <a16:creationId xmlns:a16="http://schemas.microsoft.com/office/drawing/2014/main" id="{8D09C883-C0FD-5DA1-A27C-49590D6302AC}"/>
                </a:ext>
              </a:extLst>
            </p:cNvPr>
            <p:cNvPicPr>
              <a:picLocks noChangeAspect="1"/>
            </p:cNvPicPr>
            <p:nvPr/>
          </p:nvPicPr>
          <p:blipFill>
            <a:blip r:embed="rId2"/>
            <a:stretch>
              <a:fillRect/>
            </a:stretch>
          </p:blipFill>
          <p:spPr>
            <a:xfrm>
              <a:off x="569089" y="1358187"/>
              <a:ext cx="10028789" cy="298730"/>
            </a:xfrm>
            <a:prstGeom prst="rect">
              <a:avLst/>
            </a:prstGeom>
          </p:spPr>
        </p:pic>
        <p:pic>
          <p:nvPicPr>
            <p:cNvPr id="6" name="Kuva 5">
              <a:extLst>
                <a:ext uri="{FF2B5EF4-FFF2-40B4-BE49-F238E27FC236}">
                  <a16:creationId xmlns:a16="http://schemas.microsoft.com/office/drawing/2014/main" id="{93E9AE59-496C-45B5-96B3-022F71D4D384}"/>
                </a:ext>
              </a:extLst>
            </p:cNvPr>
            <p:cNvPicPr>
              <a:picLocks noChangeAspect="1"/>
            </p:cNvPicPr>
            <p:nvPr/>
          </p:nvPicPr>
          <p:blipFill>
            <a:blip r:embed="rId3"/>
            <a:srcRect b="904"/>
            <a:stretch/>
          </p:blipFill>
          <p:spPr>
            <a:xfrm>
              <a:off x="960119" y="1723830"/>
              <a:ext cx="9449015" cy="4997646"/>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644504" y="156814"/>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Turun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5313D31-E8ED-C6AA-F87F-777A7B2ADAF9}"/>
              </a:ext>
            </a:extLst>
          </p:cNvPr>
          <p:cNvGrpSpPr/>
          <p:nvPr/>
        </p:nvGrpSpPr>
        <p:grpSpPr>
          <a:xfrm>
            <a:off x="644504" y="1357143"/>
            <a:ext cx="10194884" cy="5364332"/>
            <a:chOff x="644504" y="1357143"/>
            <a:chExt cx="10194884" cy="5364332"/>
          </a:xfrm>
        </p:grpSpPr>
        <p:pic>
          <p:nvPicPr>
            <p:cNvPr id="4" name="Kuva 3">
              <a:extLst>
                <a:ext uri="{FF2B5EF4-FFF2-40B4-BE49-F238E27FC236}">
                  <a16:creationId xmlns:a16="http://schemas.microsoft.com/office/drawing/2014/main" id="{2C569503-15CD-30B1-EC6B-8A0D68E0D500}"/>
                </a:ext>
              </a:extLst>
            </p:cNvPr>
            <p:cNvPicPr>
              <a:picLocks noChangeAspect="1"/>
            </p:cNvPicPr>
            <p:nvPr/>
          </p:nvPicPr>
          <p:blipFill>
            <a:blip r:embed="rId2"/>
            <a:stretch>
              <a:fillRect/>
            </a:stretch>
          </p:blipFill>
          <p:spPr>
            <a:xfrm>
              <a:off x="644504" y="1357143"/>
              <a:ext cx="10028789" cy="298730"/>
            </a:xfrm>
            <a:prstGeom prst="rect">
              <a:avLst/>
            </a:prstGeom>
          </p:spPr>
        </p:pic>
        <p:pic>
          <p:nvPicPr>
            <p:cNvPr id="6" name="Kuva 5">
              <a:extLst>
                <a:ext uri="{FF2B5EF4-FFF2-40B4-BE49-F238E27FC236}">
                  <a16:creationId xmlns:a16="http://schemas.microsoft.com/office/drawing/2014/main" id="{E5D229D5-9368-585A-A8E4-C4F2E514AA92}"/>
                </a:ext>
              </a:extLst>
            </p:cNvPr>
            <p:cNvPicPr>
              <a:picLocks noChangeAspect="1"/>
            </p:cNvPicPr>
            <p:nvPr/>
          </p:nvPicPr>
          <p:blipFill>
            <a:blip r:embed="rId3"/>
            <a:srcRect t="1088"/>
            <a:stretch/>
          </p:blipFill>
          <p:spPr>
            <a:xfrm>
              <a:off x="1014983" y="1655873"/>
              <a:ext cx="9824405" cy="5065602"/>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64BE-363D-599A-BD60-C644B448811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66CC27F-7BC9-6F3D-8830-E1DEF24AF499}"/>
              </a:ext>
            </a:extLst>
          </p:cNvPr>
          <p:cNvSpPr txBox="1"/>
          <p:nvPr/>
        </p:nvSpPr>
        <p:spPr>
          <a:xfrm>
            <a:off x="606797" y="145384"/>
            <a:ext cx="11204989"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Vakka-Suomen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CE528D87-B3D2-B8F6-5E2B-866442573C5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5117726-F1CF-E589-3647-45D5AC20C3A7}"/>
              </a:ext>
            </a:extLst>
          </p:cNvPr>
          <p:cNvGrpSpPr/>
          <p:nvPr/>
        </p:nvGrpSpPr>
        <p:grpSpPr>
          <a:xfrm>
            <a:off x="606797" y="1353570"/>
            <a:ext cx="10350763" cy="5367905"/>
            <a:chOff x="606797" y="1353570"/>
            <a:chExt cx="10350763" cy="5367905"/>
          </a:xfrm>
        </p:grpSpPr>
        <p:pic>
          <p:nvPicPr>
            <p:cNvPr id="4" name="Kuva 3">
              <a:extLst>
                <a:ext uri="{FF2B5EF4-FFF2-40B4-BE49-F238E27FC236}">
                  <a16:creationId xmlns:a16="http://schemas.microsoft.com/office/drawing/2014/main" id="{F9A0004E-4B2D-56E1-1F0D-E7315F7FDF1E}"/>
                </a:ext>
              </a:extLst>
            </p:cNvPr>
            <p:cNvPicPr>
              <a:picLocks noChangeAspect="1"/>
            </p:cNvPicPr>
            <p:nvPr/>
          </p:nvPicPr>
          <p:blipFill>
            <a:blip r:embed="rId2"/>
            <a:stretch>
              <a:fillRect/>
            </a:stretch>
          </p:blipFill>
          <p:spPr>
            <a:xfrm>
              <a:off x="606797" y="1353570"/>
              <a:ext cx="10028789" cy="298730"/>
            </a:xfrm>
            <a:prstGeom prst="rect">
              <a:avLst/>
            </a:prstGeom>
          </p:spPr>
        </p:pic>
        <p:pic>
          <p:nvPicPr>
            <p:cNvPr id="7" name="Kuva 6">
              <a:extLst>
                <a:ext uri="{FF2B5EF4-FFF2-40B4-BE49-F238E27FC236}">
                  <a16:creationId xmlns:a16="http://schemas.microsoft.com/office/drawing/2014/main" id="{CAF52971-5DBE-A766-A29D-D5AF42E46301}"/>
                </a:ext>
              </a:extLst>
            </p:cNvPr>
            <p:cNvPicPr>
              <a:picLocks noChangeAspect="1"/>
            </p:cNvPicPr>
            <p:nvPr/>
          </p:nvPicPr>
          <p:blipFill>
            <a:blip r:embed="rId3"/>
            <a:srcRect b="1276"/>
            <a:stretch/>
          </p:blipFill>
          <p:spPr>
            <a:xfrm>
              <a:off x="1234440" y="1660157"/>
              <a:ext cx="9723120" cy="5061318"/>
            </a:xfrm>
            <a:prstGeom prst="rect">
              <a:avLst/>
            </a:prstGeom>
          </p:spPr>
        </p:pic>
      </p:grpSp>
    </p:spTree>
    <p:extLst>
      <p:ext uri="{BB962C8B-B14F-4D97-AF65-F5344CB8AC3E}">
        <p14:creationId xmlns:p14="http://schemas.microsoft.com/office/powerpoint/2010/main" val="296858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4999C-C1E0-57D7-4DFA-98303B08E528}"/>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38016173-1C94-E476-FB83-536BCF0C438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9476B2E-A6C6-0391-960B-9FECDCF9C07A}"/>
              </a:ext>
            </a:extLst>
          </p:cNvPr>
          <p:cNvGrpSpPr/>
          <p:nvPr/>
        </p:nvGrpSpPr>
        <p:grpSpPr>
          <a:xfrm>
            <a:off x="402336" y="1299406"/>
            <a:ext cx="10028789" cy="5495617"/>
            <a:chOff x="402336" y="1299406"/>
            <a:chExt cx="10028789" cy="5495617"/>
          </a:xfrm>
        </p:grpSpPr>
        <p:pic>
          <p:nvPicPr>
            <p:cNvPr id="4" name="Kuva 3">
              <a:extLst>
                <a:ext uri="{FF2B5EF4-FFF2-40B4-BE49-F238E27FC236}">
                  <a16:creationId xmlns:a16="http://schemas.microsoft.com/office/drawing/2014/main" id="{9EC3C42C-A9AE-4166-6697-1BECD89B65BE}"/>
                </a:ext>
              </a:extLst>
            </p:cNvPr>
            <p:cNvPicPr>
              <a:picLocks noChangeAspect="1"/>
            </p:cNvPicPr>
            <p:nvPr/>
          </p:nvPicPr>
          <p:blipFill>
            <a:blip r:embed="rId2"/>
            <a:stretch>
              <a:fillRect/>
            </a:stretch>
          </p:blipFill>
          <p:spPr>
            <a:xfrm>
              <a:off x="402336" y="1299406"/>
              <a:ext cx="10028789" cy="298730"/>
            </a:xfrm>
            <a:prstGeom prst="rect">
              <a:avLst/>
            </a:prstGeom>
          </p:spPr>
        </p:pic>
        <p:pic>
          <p:nvPicPr>
            <p:cNvPr id="7" name="Kuva 6">
              <a:extLst>
                <a:ext uri="{FF2B5EF4-FFF2-40B4-BE49-F238E27FC236}">
                  <a16:creationId xmlns:a16="http://schemas.microsoft.com/office/drawing/2014/main" id="{7FD5AE59-93B7-3758-F87A-B264372E255B}"/>
                </a:ext>
              </a:extLst>
            </p:cNvPr>
            <p:cNvPicPr>
              <a:picLocks noChangeAspect="1"/>
            </p:cNvPicPr>
            <p:nvPr/>
          </p:nvPicPr>
          <p:blipFill>
            <a:blip r:embed="rId3"/>
            <a:srcRect t="2944" b="1104"/>
            <a:stretch/>
          </p:blipFill>
          <p:spPr>
            <a:xfrm>
              <a:off x="700785" y="1757347"/>
              <a:ext cx="9730340" cy="5037676"/>
            </a:xfrm>
            <a:prstGeom prst="rect">
              <a:avLst/>
            </a:prstGeom>
          </p:spPr>
        </p:pic>
      </p:grpSp>
      <p:sp>
        <p:nvSpPr>
          <p:cNvPr id="2" name="Tekstiruutu 1">
            <a:extLst>
              <a:ext uri="{FF2B5EF4-FFF2-40B4-BE49-F238E27FC236}">
                <a16:creationId xmlns:a16="http://schemas.microsoft.com/office/drawing/2014/main" id="{CB5FAC81-4E7A-D9D3-473C-013409702675}"/>
              </a:ext>
            </a:extLst>
          </p:cNvPr>
          <p:cNvSpPr txBox="1"/>
          <p:nvPr/>
        </p:nvSpPr>
        <p:spPr>
          <a:xfrm>
            <a:off x="700785" y="136525"/>
            <a:ext cx="11204989"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Åboland</a:t>
            </a:r>
            <a:r>
              <a:rPr lang="en-GB" sz="3600" dirty="0">
                <a:solidFill>
                  <a:srgbClr val="00B050"/>
                </a:solidFill>
                <a:latin typeface="+mj-lt"/>
              </a:rPr>
              <a:t>/</a:t>
            </a:r>
            <a:r>
              <a:rPr lang="en-GB" sz="3600" dirty="0" err="1">
                <a:solidFill>
                  <a:srgbClr val="00B050"/>
                </a:solidFill>
                <a:latin typeface="+mj-lt"/>
              </a:rPr>
              <a:t>Turunmaan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21816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EA9F0F2-8C92-10AC-8392-63AE2C37C5AA}"/>
              </a:ext>
            </a:extLst>
          </p:cNvPr>
          <p:cNvPicPr>
            <a:picLocks noChangeAspect="1"/>
          </p:cNvPicPr>
          <p:nvPr/>
        </p:nvPicPr>
        <p:blipFill>
          <a:blip r:embed="rId2"/>
          <a:stretch>
            <a:fillRect/>
          </a:stretch>
        </p:blipFill>
        <p:spPr>
          <a:xfrm>
            <a:off x="8858442" y="2385808"/>
            <a:ext cx="3210619" cy="3153512"/>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263164" y="104433"/>
            <a:ext cx="10515600" cy="1325563"/>
          </a:xfrm>
        </p:spPr>
        <p:txBody>
          <a:bodyPr>
            <a:normAutofit/>
          </a:bodyPr>
          <a:lstStyle/>
          <a:p>
            <a:r>
              <a:rPr lang="en-GB" sz="3600" dirty="0" err="1"/>
              <a:t>Varsinais</a:t>
            </a:r>
            <a:r>
              <a:rPr lang="en-GB" sz="3600" dirty="0"/>
              <a:t>-Suomen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601732415"/>
              </p:ext>
            </p:extLst>
          </p:nvPr>
        </p:nvGraphicFramePr>
        <p:xfrm>
          <a:off x="263164" y="1733054"/>
          <a:ext cx="5685149" cy="2278950"/>
        </p:xfrm>
        <a:graphic>
          <a:graphicData uri="http://schemas.openxmlformats.org/drawingml/2006/table">
            <a:tbl>
              <a:tblPr firstRow="1" bandRow="1">
                <a:tableStyleId>{5C22544A-7EE6-4342-B048-85BDC9FD1C3A}</a:tableStyleId>
              </a:tblPr>
              <a:tblGrid>
                <a:gridCol w="3223589">
                  <a:extLst>
                    <a:ext uri="{9D8B030D-6E8A-4147-A177-3AD203B41FA5}">
                      <a16:colId xmlns:a16="http://schemas.microsoft.com/office/drawing/2014/main" val="1738321657"/>
                    </a:ext>
                  </a:extLst>
                </a:gridCol>
                <a:gridCol w="2461560">
                  <a:extLst>
                    <a:ext uri="{9D8B030D-6E8A-4147-A177-3AD203B41FA5}">
                      <a16:colId xmlns:a16="http://schemas.microsoft.com/office/drawing/2014/main" val="1955992653"/>
                    </a:ext>
                  </a:extLst>
                </a:gridCol>
              </a:tblGrid>
              <a:tr h="322902">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645 000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59472">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38 000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59472">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5,9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59472">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3 300 000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59472">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2 570 000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59472">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109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FD8A2C7A-1BB2-373D-4F90-E2F65F80E3DE}"/>
              </a:ext>
            </a:extLst>
          </p:cNvPr>
          <p:cNvGrpSpPr/>
          <p:nvPr/>
        </p:nvGrpSpPr>
        <p:grpSpPr>
          <a:xfrm>
            <a:off x="6381935" y="2599681"/>
            <a:ext cx="3128567" cy="2033362"/>
            <a:chOff x="5970455" y="1740074"/>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970455" y="1740074"/>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6243689" y="1746497"/>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5 %</a:t>
              </a:r>
            </a:p>
            <a:p>
              <a:pPr>
                <a:lnSpc>
                  <a:spcPct val="120000"/>
                </a:lnSpc>
              </a:pPr>
              <a:r>
                <a:rPr lang="en-GB" dirty="0"/>
                <a:t>Muut 	7 %</a:t>
              </a:r>
            </a:p>
            <a:p>
              <a:pPr>
                <a:lnSpc>
                  <a:spcPct val="120000"/>
                </a:lnSpc>
              </a:pPr>
              <a:r>
                <a:rPr lang="en-GB" dirty="0" err="1"/>
                <a:t>Valtio</a:t>
              </a:r>
              <a:r>
                <a:rPr lang="en-GB" dirty="0"/>
                <a:t> 	5 %</a:t>
              </a:r>
            </a:p>
            <a:p>
              <a:pPr>
                <a:lnSpc>
                  <a:spcPct val="120000"/>
                </a:lnSpc>
              </a:pPr>
              <a:r>
                <a:rPr lang="en-GB" dirty="0" err="1"/>
                <a:t>Yhtiöt</a:t>
              </a:r>
              <a:r>
                <a:rPr lang="en-GB" dirty="0"/>
                <a:t>	5 %</a:t>
              </a:r>
            </a:p>
            <a:p>
              <a:pPr>
                <a:lnSpc>
                  <a:spcPct val="120000"/>
                </a:lnSpc>
              </a:pPr>
              <a:r>
                <a:rPr lang="en-GB" dirty="0" err="1"/>
                <a:t>Yksityishenkilöt</a:t>
              </a:r>
              <a:r>
                <a:rPr lang="en-GB" dirty="0"/>
                <a:t> 78 %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6381935" y="1667989"/>
            <a:ext cx="6089716" cy="646331"/>
          </a:xfrm>
          <a:prstGeom prst="rect">
            <a:avLst/>
          </a:prstGeom>
          <a:noFill/>
        </p:spPr>
        <p:txBody>
          <a:bodyPr wrap="square" rtlCol="0">
            <a:spAutoFit/>
          </a:bodyPr>
          <a:lstStyle/>
          <a:p>
            <a:r>
              <a:rPr lang="en-GB" b="1" dirty="0"/>
              <a:t>Metsänomistajaryhmien </a:t>
            </a:r>
            <a:r>
              <a:rPr lang="en-GB" b="1" dirty="0" err="1"/>
              <a:t>omistusosuudet</a:t>
            </a:r>
            <a:r>
              <a:rPr lang="en-GB" b="1" dirty="0"/>
              <a:t> </a:t>
            </a:r>
          </a:p>
          <a:p>
            <a:r>
              <a:rPr lang="en-GB" b="1" dirty="0" err="1"/>
              <a:t>Varsinais-Suomessa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8E0B-7823-3F51-F44B-2945971E14E7}"/>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6EC37755-854F-BA0D-4A15-26571538DD11}"/>
              </a:ext>
            </a:extLst>
          </p:cNvPr>
          <p:cNvSpPr>
            <a:spLocks noGrp="1"/>
          </p:cNvSpPr>
          <p:nvPr>
            <p:ph type="ftr" sz="quarter" idx="11"/>
          </p:nvPr>
        </p:nvSpPr>
        <p:spPr>
          <a:xfrm>
            <a:off x="3991103" y="5717371"/>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98A44754-4D89-4AC9-FAFC-373F9F769400}"/>
              </a:ext>
            </a:extLst>
          </p:cNvPr>
          <p:cNvPicPr>
            <a:picLocks noChangeAspect="1"/>
          </p:cNvPicPr>
          <p:nvPr/>
        </p:nvPicPr>
        <p:blipFill>
          <a:blip r:embed="rId2"/>
          <a:stretch>
            <a:fillRect/>
          </a:stretch>
        </p:blipFill>
        <p:spPr>
          <a:xfrm>
            <a:off x="0" y="-1"/>
            <a:ext cx="12192000" cy="5012675"/>
          </a:xfrm>
          <a:prstGeom prst="rect">
            <a:avLst/>
          </a:prstGeom>
        </p:spPr>
      </p:pic>
    </p:spTree>
    <p:extLst>
      <p:ext uri="{BB962C8B-B14F-4D97-AF65-F5344CB8AC3E}">
        <p14:creationId xmlns:p14="http://schemas.microsoft.com/office/powerpoint/2010/main" val="122480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p>
          <a:p>
            <a:r>
              <a:rPr lang="en-GB" sz="3600" dirty="0" err="1"/>
              <a:t>Varsinais-Suomessa</a:t>
            </a:r>
            <a:r>
              <a:rPr lang="en-GB" sz="3600" b="1" dirty="0"/>
              <a:t> </a:t>
            </a:r>
            <a:r>
              <a:rPr lang="en-GB" sz="3600" dirty="0"/>
              <a:t>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4207672261"/>
              </p:ext>
            </p:extLst>
          </p:nvPr>
        </p:nvGraphicFramePr>
        <p:xfrm>
          <a:off x="757351"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PIRKANMAA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629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284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2 117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28</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33 744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15 313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173 796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7 120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3 800</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1,1</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0,7</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Pirkanmaan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34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67895"/>
            <a:ext cx="10515600" cy="1176198"/>
          </a:xfrm>
        </p:spPr>
        <p:txBody>
          <a:bodyPr>
            <a:normAutofit/>
          </a:bodyPr>
          <a:lstStyle/>
          <a:p>
            <a:r>
              <a:rPr lang="fi-FI" sz="3600" dirty="0"/>
              <a:t>Metsäalan merkitys Varsinais-Suomessa, </a:t>
            </a:r>
            <a:br>
              <a:rPr lang="fi-FI" sz="3600" dirty="0"/>
            </a:br>
            <a:r>
              <a:rPr lang="fi-FI" sz="3600" dirty="0"/>
              <a:t>osuus yksityistaloudesta</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1EEBC947-E6CD-69B3-F40B-867A823CDF23}"/>
              </a:ext>
            </a:extLst>
          </p:cNvPr>
          <p:cNvGrpSpPr/>
          <p:nvPr/>
        </p:nvGrpSpPr>
        <p:grpSpPr>
          <a:xfrm>
            <a:off x="564073" y="1311986"/>
            <a:ext cx="10446176" cy="5409488"/>
            <a:chOff x="564073" y="1311986"/>
            <a:chExt cx="10446176" cy="5409488"/>
          </a:xfrm>
        </p:grpSpPr>
        <p:pic>
          <p:nvPicPr>
            <p:cNvPr id="9" name="Kuva 8">
              <a:extLst>
                <a:ext uri="{FF2B5EF4-FFF2-40B4-BE49-F238E27FC236}">
                  <a16:creationId xmlns:a16="http://schemas.microsoft.com/office/drawing/2014/main" id="{2AFDFFFA-9170-96C5-12CC-A1FE8D64ABCD}"/>
                </a:ext>
              </a:extLst>
            </p:cNvPr>
            <p:cNvPicPr>
              <a:picLocks noChangeAspect="1"/>
            </p:cNvPicPr>
            <p:nvPr/>
          </p:nvPicPr>
          <p:blipFill>
            <a:blip r:embed="rId2"/>
            <a:stretch>
              <a:fillRect/>
            </a:stretch>
          </p:blipFill>
          <p:spPr>
            <a:xfrm>
              <a:off x="564073" y="1311986"/>
              <a:ext cx="10028789" cy="298730"/>
            </a:xfrm>
            <a:prstGeom prst="rect">
              <a:avLst/>
            </a:prstGeom>
          </p:spPr>
        </p:pic>
        <p:pic>
          <p:nvPicPr>
            <p:cNvPr id="11" name="Kuva 10">
              <a:extLst>
                <a:ext uri="{FF2B5EF4-FFF2-40B4-BE49-F238E27FC236}">
                  <a16:creationId xmlns:a16="http://schemas.microsoft.com/office/drawing/2014/main" id="{269BA4EE-49C9-78D0-5365-A827BA7D07D3}"/>
                </a:ext>
              </a:extLst>
            </p:cNvPr>
            <p:cNvPicPr>
              <a:picLocks noChangeAspect="1"/>
            </p:cNvPicPr>
            <p:nvPr/>
          </p:nvPicPr>
          <p:blipFill>
            <a:blip r:embed="rId3"/>
            <a:stretch>
              <a:fillRect/>
            </a:stretch>
          </p:blipFill>
          <p:spPr>
            <a:xfrm>
              <a:off x="1268352" y="1746503"/>
              <a:ext cx="9741897" cy="4974971"/>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9B5347-8F40-ABC1-1750-8084A1E71471}"/>
              </a:ext>
            </a:extLst>
          </p:cNvPr>
          <p:cNvSpPr>
            <a:spLocks noGrp="1"/>
          </p:cNvSpPr>
          <p:nvPr>
            <p:ph type="title"/>
          </p:nvPr>
        </p:nvSpPr>
        <p:spPr/>
        <p:txBody>
          <a:bodyPr>
            <a:normAutofit/>
          </a:bodyPr>
          <a:lstStyle/>
          <a:p>
            <a:r>
              <a:rPr lang="en-GB" sz="3600" dirty="0" err="1"/>
              <a:t>Metsäala</a:t>
            </a:r>
            <a:r>
              <a:rPr lang="en-GB" sz="3600" dirty="0"/>
              <a:t> </a:t>
            </a:r>
            <a:r>
              <a:rPr lang="en-GB" sz="3600" dirty="0" err="1"/>
              <a:t>Varsinais-Suomen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D3356C04-F7C4-0AD9-86A3-305FE4E3D630}"/>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0969C573-CD72-FE43-7DBF-44DBB5D5C05F}"/>
              </a:ext>
            </a:extLst>
          </p:cNvPr>
          <p:cNvGraphicFramePr>
            <a:graphicFrameLocks noGrp="1"/>
          </p:cNvGraphicFramePr>
          <p:nvPr>
            <p:ph idx="1"/>
            <p:extLst>
              <p:ext uri="{D42A27DB-BD31-4B8C-83A1-F6EECF244321}">
                <p14:modId xmlns:p14="http://schemas.microsoft.com/office/powerpoint/2010/main" val="3718197913"/>
              </p:ext>
            </p:extLst>
          </p:nvPr>
        </p:nvGraphicFramePr>
        <p:xfrm>
          <a:off x="838200" y="1825625"/>
          <a:ext cx="10677298" cy="21717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L</a:t>
                      </a:r>
                      <a:r>
                        <a:rPr lang="fi-FI" sz="2000" b="0" i="0" u="none" strike="noStrike" dirty="0" err="1">
                          <a:solidFill>
                            <a:srgbClr val="000000"/>
                          </a:solidFill>
                          <a:effectLst/>
                          <a:latin typeface="Aptos Narrow" panose="020B0004020202020204" pitchFamily="34" charset="0"/>
                        </a:rPr>
                        <a:t>oimaa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224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407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Salo</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367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Turku</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184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892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Vakka-Suomi</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285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a:t>
                      </a:r>
                    </a:p>
                  </a:txBody>
                  <a:tcPr marL="0" marR="0" marT="0" marB="0" anchor="b">
                    <a:solidFill>
                      <a:schemeClr val="accent6">
                        <a:lumMod val="40000"/>
                        <a:lumOff val="60000"/>
                      </a:schemeClr>
                    </a:solidFill>
                  </a:tcPr>
                </a:tc>
                <a:extLst>
                  <a:ext uri="{0D108BD9-81ED-4DB2-BD59-A6C34878D82A}">
                    <a16:rowId xmlns:a16="http://schemas.microsoft.com/office/drawing/2014/main" val="3324027224"/>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0000"/>
                          </a:solidFill>
                          <a:effectLst/>
                          <a:uLnTx/>
                          <a:uFillTx/>
                          <a:latin typeface="Aptos Narrow" panose="020B0004020202020204" pitchFamily="34" charset="0"/>
                          <a:ea typeface="+mn-ea"/>
                          <a:cs typeface="+mn-cs"/>
                        </a:rPr>
                        <a:t>Turunmaa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166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a:t>
                      </a:r>
                    </a:p>
                  </a:txBody>
                  <a:tcPr marL="0" marR="0" marT="0" marB="0" anchor="b">
                    <a:solidFill>
                      <a:schemeClr val="accent6">
                        <a:lumMod val="40000"/>
                        <a:lumOff val="60000"/>
                      </a:schemeClr>
                    </a:solidFill>
                  </a:tcPr>
                </a:tc>
                <a:extLst>
                  <a:ext uri="{0D108BD9-81ED-4DB2-BD59-A6C34878D82A}">
                    <a16:rowId xmlns:a16="http://schemas.microsoft.com/office/drawing/2014/main" val="3458073131"/>
                  </a:ext>
                </a:extLst>
              </a:tr>
            </a:tbl>
          </a:graphicData>
        </a:graphic>
      </p:graphicFrame>
    </p:spTree>
    <p:extLst>
      <p:ext uri="{BB962C8B-B14F-4D97-AF65-F5344CB8AC3E}">
        <p14:creationId xmlns:p14="http://schemas.microsoft.com/office/powerpoint/2010/main" val="110965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587943" y="201168"/>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Loimaan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EB6ADF5-45B6-906F-4F9D-96FDB74C4989}"/>
              </a:ext>
            </a:extLst>
          </p:cNvPr>
          <p:cNvGrpSpPr/>
          <p:nvPr/>
        </p:nvGrpSpPr>
        <p:grpSpPr>
          <a:xfrm>
            <a:off x="717007" y="1611981"/>
            <a:ext cx="10028789" cy="5109495"/>
            <a:chOff x="717007" y="1611981"/>
            <a:chExt cx="10028789" cy="5109495"/>
          </a:xfrm>
        </p:grpSpPr>
        <p:pic>
          <p:nvPicPr>
            <p:cNvPr id="4" name="Kuva 3">
              <a:extLst>
                <a:ext uri="{FF2B5EF4-FFF2-40B4-BE49-F238E27FC236}">
                  <a16:creationId xmlns:a16="http://schemas.microsoft.com/office/drawing/2014/main" id="{15AA07D6-EDA9-6B4E-84CF-1E8D27B7F64E}"/>
                </a:ext>
              </a:extLst>
            </p:cNvPr>
            <p:cNvPicPr>
              <a:picLocks noChangeAspect="1"/>
            </p:cNvPicPr>
            <p:nvPr/>
          </p:nvPicPr>
          <p:blipFill>
            <a:blip r:embed="rId2"/>
            <a:stretch>
              <a:fillRect/>
            </a:stretch>
          </p:blipFill>
          <p:spPr>
            <a:xfrm>
              <a:off x="717007" y="1611981"/>
              <a:ext cx="10028789" cy="298730"/>
            </a:xfrm>
            <a:prstGeom prst="rect">
              <a:avLst/>
            </a:prstGeom>
          </p:spPr>
        </p:pic>
        <p:pic>
          <p:nvPicPr>
            <p:cNvPr id="7" name="Kuva 6">
              <a:extLst>
                <a:ext uri="{FF2B5EF4-FFF2-40B4-BE49-F238E27FC236}">
                  <a16:creationId xmlns:a16="http://schemas.microsoft.com/office/drawing/2014/main" id="{46D7C5A8-F2B8-F311-A374-2A8DEAB3DBF1}"/>
                </a:ext>
              </a:extLst>
            </p:cNvPr>
            <p:cNvPicPr>
              <a:picLocks noChangeAspect="1"/>
            </p:cNvPicPr>
            <p:nvPr/>
          </p:nvPicPr>
          <p:blipFill>
            <a:blip r:embed="rId3"/>
            <a:srcRect b="1764"/>
            <a:stretch/>
          </p:blipFill>
          <p:spPr>
            <a:xfrm>
              <a:off x="1016676" y="1910712"/>
              <a:ext cx="9220833" cy="4810764"/>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7C59B1-BC6E-4905-A4ED-7576E4853306}">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F6169811-8C23-4977-8E4F-1E892A74C186}">
  <ds:schemaRefs>
    <ds:schemaRef ds:uri="http://schemas.microsoft.com/sharepoint/v3/contenttype/forms"/>
  </ds:schemaRefs>
</ds:datastoreItem>
</file>

<file path=customXml/itemProps3.xml><?xml version="1.0" encoding="utf-8"?>
<ds:datastoreItem xmlns:ds="http://schemas.openxmlformats.org/officeDocument/2006/customXml" ds:itemID="{424EFEAF-9E6F-42BB-94BE-D9109DD5B1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1534</TotalTime>
  <Words>856</Words>
  <Application>Microsoft Office PowerPoint</Application>
  <PresentationFormat>Laajakuva</PresentationFormat>
  <Paragraphs>153</Paragraphs>
  <Slides>13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Aptos</vt:lpstr>
      <vt:lpstr>Aptos Display</vt:lpstr>
      <vt:lpstr>Aptos Narrow</vt:lpstr>
      <vt:lpstr>Arial</vt:lpstr>
      <vt:lpstr>Office-teema</vt:lpstr>
      <vt:lpstr>PowerPoint-esitys</vt:lpstr>
      <vt:lpstr>Rahaa ja työtä metsistä -verkkopalvelu</vt:lpstr>
      <vt:lpstr>Varsinais-Suomen metsät 2022</vt:lpstr>
      <vt:lpstr>Esityksessä on tarkasteltu seuraavia maakunnan ja sen seutukuntien talousasioita</vt:lpstr>
      <vt:lpstr>PowerPoint-esitys</vt:lpstr>
      <vt:lpstr>PowerPoint-esitys</vt:lpstr>
      <vt:lpstr>Metsäalan merkitys Varsinais-Suomessa,  osuus yksityistaloudesta</vt:lpstr>
      <vt:lpstr>Metsäala Varsinais-Suomen seutukunnissa 2022</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38</cp:revision>
  <dcterms:created xsi:type="dcterms:W3CDTF">2025-04-08T07:56:51Z</dcterms:created>
  <dcterms:modified xsi:type="dcterms:W3CDTF">2025-05-30T10:03:24Z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